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FA1F-5C56-4799-9CA3-A42EEAF41E06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61A-AC34-46F2-8DAC-6C54FEAA8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04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FA1F-5C56-4799-9CA3-A42EEAF41E06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61A-AC34-46F2-8DAC-6C54FEAA8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2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FA1F-5C56-4799-9CA3-A42EEAF41E06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61A-AC34-46F2-8DAC-6C54FEAA8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FA1F-5C56-4799-9CA3-A42EEAF41E06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61A-AC34-46F2-8DAC-6C54FEAA8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4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FA1F-5C56-4799-9CA3-A42EEAF41E06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61A-AC34-46F2-8DAC-6C54FEAA8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4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FA1F-5C56-4799-9CA3-A42EEAF41E06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61A-AC34-46F2-8DAC-6C54FEAA8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0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FA1F-5C56-4799-9CA3-A42EEAF41E06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61A-AC34-46F2-8DAC-6C54FEAA8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68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FA1F-5C56-4799-9CA3-A42EEAF41E06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61A-AC34-46F2-8DAC-6C54FEAA8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80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FA1F-5C56-4799-9CA3-A42EEAF41E06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61A-AC34-46F2-8DAC-6C54FEAA8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85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FA1F-5C56-4799-9CA3-A42EEAF41E06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61A-AC34-46F2-8DAC-6C54FEAA8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8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FA1F-5C56-4799-9CA3-A42EEAF41E06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61A-AC34-46F2-8DAC-6C54FEAA8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27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9FA1F-5C56-4799-9CA3-A42EEAF41E06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C61A-AC34-46F2-8DAC-6C54FEAA8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35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606425"/>
            <a:ext cx="8305800" cy="578619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6600" b="1" dirty="0" smtClean="0">
                <a:solidFill>
                  <a:srgbClr val="FF9900"/>
                </a:solidFill>
              </a:rPr>
              <a:t>Bible</a:t>
            </a:r>
            <a:endParaRPr lang="en-US" altLang="en-US" sz="6600" b="1" dirty="0">
              <a:solidFill>
                <a:srgbClr val="FF9900"/>
              </a:solidFill>
            </a:endParaRPr>
          </a:p>
          <a:p>
            <a:pPr algn="ctr"/>
            <a:r>
              <a:rPr lang="en-US" altLang="en-US" sz="6600" b="1" dirty="0" smtClean="0">
                <a:solidFill>
                  <a:srgbClr val="FF0000"/>
                </a:solidFill>
              </a:rPr>
              <a:t>Unbelief</a:t>
            </a:r>
            <a:endParaRPr lang="en-US" altLang="en-US" sz="4000" b="1" dirty="0">
              <a:solidFill>
                <a:srgbClr val="FF0000"/>
              </a:solidFill>
            </a:endParaRPr>
          </a:p>
          <a:p>
            <a:pPr algn="ctr"/>
            <a:r>
              <a:rPr lang="en-US" altLang="en-US" sz="4000" b="1" dirty="0" smtClean="0">
                <a:solidFill>
                  <a:srgbClr val="FF0000"/>
                </a:solidFill>
              </a:rPr>
              <a:t>Romans 1:18-25</a:t>
            </a:r>
            <a:endParaRPr lang="en-US" altLang="en-US" sz="40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82919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 smtClean="0">
                <a:solidFill>
                  <a:srgbClr val="FF3300"/>
                </a:solidFill>
              </a:rPr>
              <a:t>Unbelief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828800"/>
            <a:ext cx="6400800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Suppresses the truth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Lack of courage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Revelation 21:8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25:24-25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Lack of conviction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Mark 16:14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Hebrews 3:16-19, 12</a:t>
            </a:r>
          </a:p>
          <a:p>
            <a:pPr lvl="1"/>
            <a:endParaRPr lang="en-US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76968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 smtClean="0">
                <a:solidFill>
                  <a:srgbClr val="FF3300"/>
                </a:solidFill>
              </a:rPr>
              <a:t>Unbelief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828800"/>
            <a:ext cx="6400800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Suppresses the truth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Lack of self control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Galatians 5:22-23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Corinthians 9:25-27</a:t>
            </a:r>
          </a:p>
          <a:p>
            <a:pPr lvl="1"/>
            <a:endParaRPr lang="en-US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62998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 smtClean="0">
                <a:solidFill>
                  <a:srgbClr val="FF3300"/>
                </a:solidFill>
              </a:rPr>
              <a:t>Unbelief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600200"/>
            <a:ext cx="64008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Perverts truth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21:25-27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Acts 26:26-28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Titus 1:15-16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Ephesians 2:8-10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Titus 3:8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Acts 19:18-20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Jonah 3:5-10</a:t>
            </a:r>
          </a:p>
          <a:p>
            <a:pPr lvl="1"/>
            <a:endParaRPr lang="en-US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22844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 smtClean="0">
                <a:solidFill>
                  <a:srgbClr val="FF3300"/>
                </a:solidFill>
              </a:rPr>
              <a:t>Unbelief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95400" y="1905000"/>
            <a:ext cx="6553200" cy="338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Leads to perversion in our lives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Hebrews 4:1-6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Mark 16:16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Hebrews 10:23-25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Numbers 20:7-12</a:t>
            </a:r>
          </a:p>
          <a:p>
            <a:pPr lvl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/>
            <a:endParaRPr lang="en-US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15971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 smtClean="0">
                <a:solidFill>
                  <a:srgbClr val="FF3300"/>
                </a:solidFill>
              </a:rPr>
              <a:t>Unbelief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95400" y="1905000"/>
            <a:ext cx="65532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Why do we make choices </a:t>
            </a:r>
            <a:r>
              <a:rPr lang="en-US" altLang="en-US" sz="2800" b="1" smtClean="0">
                <a:solidFill>
                  <a:srgbClr val="FF0000"/>
                </a:solidFill>
              </a:rPr>
              <a:t>that exhibit unbelief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?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Genesis 4:5-8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Galatians 6:9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6:19-24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3 John 9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Galatians 2:11-14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/>
            <a:endParaRPr lang="en-US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74138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 smtClean="0">
                <a:solidFill>
                  <a:srgbClr val="FF3300"/>
                </a:solidFill>
              </a:rPr>
              <a:t>Unbelief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95400" y="1905000"/>
            <a:ext cx="6553200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Conclusion -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What is the status of your faith?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Get rid of unbelief!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Base your faith on the word of God.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If we will do that then our faith </a:t>
            </a:r>
            <a:r>
              <a:rPr lang="en-US" altLang="en-US" sz="2800" b="1" smtClean="0">
                <a:solidFill>
                  <a:srgbClr val="FF0000"/>
                </a:solidFill>
              </a:rPr>
              <a:t>will please God.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/>
            <a:endParaRPr lang="en-US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11470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127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4</cp:revision>
  <dcterms:created xsi:type="dcterms:W3CDTF">2014-11-21T15:24:57Z</dcterms:created>
  <dcterms:modified xsi:type="dcterms:W3CDTF">2014-11-22T16:29:35Z</dcterms:modified>
</cp:coreProperties>
</file>