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7"/>
  </p:notesMasterIdLst>
  <p:sldIdLst>
    <p:sldId id="257" r:id="rId5"/>
    <p:sldId id="258" r:id="rId6"/>
    <p:sldId id="268" r:id="rId7"/>
    <p:sldId id="269" r:id="rId8"/>
    <p:sldId id="270" r:id="rId9"/>
    <p:sldId id="271" r:id="rId10"/>
    <p:sldId id="272" r:id="rId11"/>
    <p:sldId id="273" r:id="rId12"/>
    <p:sldId id="275" r:id="rId13"/>
    <p:sldId id="277" r:id="rId14"/>
    <p:sldId id="279" r:id="rId15"/>
    <p:sldId id="280"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C1F"/>
    <a:srgbClr val="903163"/>
    <a:srgbClr val="E1E1E1"/>
    <a:srgbClr val="AA2C71"/>
    <a:srgbClr val="A62C6F"/>
    <a:srgbClr val="F9E7F1"/>
    <a:srgbClr val="852359"/>
    <a:srgbClr val="969FA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77532" autoAdjust="0"/>
  </p:normalViewPr>
  <p:slideViewPr>
    <p:cSldViewPr snapToGrid="0">
      <p:cViewPr varScale="1">
        <p:scale>
          <a:sx n="52" d="100"/>
          <a:sy n="52" d="100"/>
        </p:scale>
        <p:origin x="13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7A395F94-0189-4A23-9895-35FA752439AB}" type="datetimeFigureOut">
              <a:rPr lang="en-US" smtClean="0"/>
              <a:t>3/29/2022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012E1C88-3939-4832-BAAB-091D6FA96EB5}" type="slidenum">
              <a:rPr lang="en-US" smtClean="0"/>
              <a:t>‹#›</a:t>
            </a:fld>
            <a:endParaRPr lang="en-US"/>
          </a:p>
        </p:txBody>
      </p:sp>
    </p:spTree>
    <p:extLst>
      <p:ext uri="{BB962C8B-B14F-4D97-AF65-F5344CB8AC3E}">
        <p14:creationId xmlns:p14="http://schemas.microsoft.com/office/powerpoint/2010/main" val="1310500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2E1C88-3939-4832-BAAB-091D6FA96EB5}" type="slidenum">
              <a:rPr lang="en-US" smtClean="0"/>
              <a:t>1</a:t>
            </a:fld>
            <a:endParaRPr lang="en-US"/>
          </a:p>
        </p:txBody>
      </p:sp>
    </p:spTree>
    <p:extLst>
      <p:ext uri="{BB962C8B-B14F-4D97-AF65-F5344CB8AC3E}">
        <p14:creationId xmlns:p14="http://schemas.microsoft.com/office/powerpoint/2010/main" val="3747542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 </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10</a:t>
            </a:fld>
            <a:endParaRPr lang="en-US"/>
          </a:p>
        </p:txBody>
      </p:sp>
    </p:spTree>
    <p:extLst>
      <p:ext uri="{BB962C8B-B14F-4D97-AF65-F5344CB8AC3E}">
        <p14:creationId xmlns:p14="http://schemas.microsoft.com/office/powerpoint/2010/main" val="97923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sz="1000" b="1" dirty="0"/>
              <a:t>Jeremiah 8:4-6 - </a:t>
            </a:r>
          </a:p>
          <a:p>
            <a:r>
              <a:rPr lang="en-US" sz="1000" b="1" dirty="0">
                <a:latin typeface="Calibri" panose="020F0502020204030204" pitchFamily="34" charset="0"/>
                <a:ea typeface="Calibri" panose="020F0502020204030204" pitchFamily="34" charset="0"/>
                <a:cs typeface="Times New Roman" panose="02020603050405020304" pitchFamily="18" charset="0"/>
              </a:rPr>
              <a:t>Fallen</a:t>
            </a:r>
          </a:p>
          <a:p>
            <a:r>
              <a:rPr lang="en-US" sz="1000" dirty="0">
                <a:latin typeface="Calibri" panose="020F0502020204030204" pitchFamily="34" charset="0"/>
                <a:ea typeface="Calibri" panose="020F0502020204030204" pitchFamily="34" charset="0"/>
                <a:cs typeface="Times New Roman" panose="02020603050405020304" pitchFamily="18" charset="0"/>
              </a:rPr>
              <a:t>Turned away</a:t>
            </a:r>
          </a:p>
          <a:p>
            <a:r>
              <a:rPr lang="en-US" sz="1000" dirty="0">
                <a:latin typeface="Calibri" panose="020F0502020204030204" pitchFamily="34" charset="0"/>
                <a:ea typeface="Calibri" panose="020F0502020204030204" pitchFamily="34" charset="0"/>
                <a:cs typeface="Times New Roman" panose="02020603050405020304" pitchFamily="18" charset="0"/>
              </a:rPr>
              <a:t>Committed </a:t>
            </a:r>
            <a:r>
              <a:rPr lang="en-US" sz="1000" b="1" i="1" dirty="0">
                <a:latin typeface="Calibri" panose="020F0502020204030204" pitchFamily="34" charset="0"/>
                <a:ea typeface="Calibri" panose="020F0502020204030204" pitchFamily="34" charset="0"/>
                <a:cs typeface="Times New Roman" panose="02020603050405020304" pitchFamily="18" charset="0"/>
              </a:rPr>
              <a:t>“apostasy” </a:t>
            </a:r>
          </a:p>
          <a:p>
            <a:r>
              <a:rPr lang="en-US" sz="1000" dirty="0">
                <a:latin typeface="Calibri" panose="020F0502020204030204" pitchFamily="34" charset="0"/>
                <a:ea typeface="Calibri" panose="020F0502020204030204" pitchFamily="34" charset="0"/>
                <a:cs typeface="Times New Roman" panose="02020603050405020304" pitchFamily="18" charset="0"/>
              </a:rPr>
              <a:t>Held fast to </a:t>
            </a:r>
            <a:r>
              <a:rPr lang="en-US" sz="1000" b="1" i="1" dirty="0">
                <a:latin typeface="Calibri" panose="020F0502020204030204" pitchFamily="34" charset="0"/>
                <a:ea typeface="Calibri" panose="020F0502020204030204" pitchFamily="34" charset="0"/>
                <a:cs typeface="Times New Roman" panose="02020603050405020304" pitchFamily="18" charset="0"/>
              </a:rPr>
              <a:t>“deceit”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r>
              <a:rPr lang="en-US" sz="1000" dirty="0">
                <a:latin typeface="Calibri" panose="020F0502020204030204" pitchFamily="34" charset="0"/>
                <a:ea typeface="Calibri" panose="020F0502020204030204" pitchFamily="34" charset="0"/>
                <a:cs typeface="Times New Roman" panose="02020603050405020304" pitchFamily="18" charset="0"/>
              </a:rPr>
              <a:t>Yet no one repented and asked </a:t>
            </a:r>
            <a:r>
              <a:rPr lang="en-US" sz="1000" b="1" i="1" dirty="0">
                <a:latin typeface="Calibri" panose="020F0502020204030204" pitchFamily="34" charset="0"/>
                <a:ea typeface="Calibri" panose="020F0502020204030204" pitchFamily="34" charset="0"/>
                <a:cs typeface="Times New Roman" panose="02020603050405020304" pitchFamily="18" charset="0"/>
              </a:rPr>
              <a:t>“what have I done?”</a:t>
            </a:r>
            <a:endParaRPr lang="en-US" sz="1000" dirty="0"/>
          </a:p>
          <a:p>
            <a:pPr lvl="1"/>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11</a:t>
            </a:fld>
            <a:endParaRPr lang="en-US"/>
          </a:p>
        </p:txBody>
      </p:sp>
    </p:spTree>
    <p:extLst>
      <p:ext uri="{BB962C8B-B14F-4D97-AF65-F5344CB8AC3E}">
        <p14:creationId xmlns:p14="http://schemas.microsoft.com/office/powerpoint/2010/main" val="3775645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 </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12</a:t>
            </a:fld>
            <a:endParaRPr lang="en-US"/>
          </a:p>
        </p:txBody>
      </p:sp>
    </p:spTree>
    <p:extLst>
      <p:ext uri="{BB962C8B-B14F-4D97-AF65-F5344CB8AC3E}">
        <p14:creationId xmlns:p14="http://schemas.microsoft.com/office/powerpoint/2010/main" val="233046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0"/>
            <a:r>
              <a:rPr lang="en-US" dirty="0"/>
              <a:t>Job 34:21-24 - “For His eyes are upon the ways of a man, and He sees all his steps. 22 "There is no darkness or deep shadow where the workers of iniquity may hide themselves. 23 "For He does not need to consider a man further, That he should go before God in judgment. 24 "He breaks in pieces mighty men without inquiry, And sets others in their place. </a:t>
            </a:r>
          </a:p>
          <a:p>
            <a:pPr lvl="0"/>
            <a:r>
              <a:rPr lang="en-US" dirty="0"/>
              <a:t>Proverbs 15:3 (“</a:t>
            </a:r>
            <a:r>
              <a:rPr lang="en-US" i="1" dirty="0"/>
              <a:t>the eyes of the Lord are in every place, watching the evil and the good</a:t>
            </a:r>
            <a:r>
              <a:rPr lang="en-US" dirty="0"/>
              <a:t>”)</a:t>
            </a:r>
            <a:endParaRPr lang="en-US" sz="1000" dirty="0"/>
          </a:p>
          <a:p>
            <a:pPr lvl="0"/>
            <a:r>
              <a:rPr lang="en-US" dirty="0"/>
              <a:t>Proverbs 5:21 (“</a:t>
            </a:r>
            <a:r>
              <a:rPr lang="en-US" i="1" dirty="0"/>
              <a:t>For the ways of a man are before the eyes of the Lord, and He watches all his paths</a:t>
            </a:r>
            <a:r>
              <a:rPr lang="en-US" dirty="0"/>
              <a:t>.”)</a:t>
            </a:r>
            <a:endParaRPr lang="en-US" sz="1000" dirty="0"/>
          </a:p>
          <a:p>
            <a:pPr lvl="0"/>
            <a:r>
              <a:rPr lang="en-US" dirty="0"/>
              <a:t>Psalms 139:8; Indeed, </a:t>
            </a:r>
            <a:r>
              <a:rPr lang="en-US" i="1" dirty="0"/>
              <a:t>“Where can I go from Your Spirit? Or where can I flee from Your presence?”</a:t>
            </a:r>
            <a:r>
              <a:rPr lang="en-US" dirty="0"/>
              <a:t> </a:t>
            </a:r>
            <a:endParaRPr lang="en-US" sz="1000" dirty="0"/>
          </a:p>
          <a:p>
            <a:r>
              <a:rPr lang="en-US" dirty="0"/>
              <a:t>Heb 4:13 - “And there is no creature hidden from His sight, but all things are open and laid bare to the eyes of Him with whom we have to do. </a:t>
            </a:r>
          </a:p>
        </p:txBody>
      </p:sp>
      <p:sp>
        <p:nvSpPr>
          <p:cNvPr id="4" name="Slide Number Placeholder 3"/>
          <p:cNvSpPr>
            <a:spLocks noGrp="1"/>
          </p:cNvSpPr>
          <p:nvPr>
            <p:ph type="sldNum" sz="quarter" idx="5"/>
          </p:nvPr>
        </p:nvSpPr>
        <p:spPr/>
        <p:txBody>
          <a:bodyPr/>
          <a:lstStyle/>
          <a:p>
            <a:fld id="{012E1C88-3939-4832-BAAB-091D6FA96EB5}" type="slidenum">
              <a:rPr lang="en-US" smtClean="0"/>
              <a:t>2</a:t>
            </a:fld>
            <a:endParaRPr lang="en-US"/>
          </a:p>
        </p:txBody>
      </p:sp>
    </p:spTree>
    <p:extLst>
      <p:ext uri="{BB962C8B-B14F-4D97-AF65-F5344CB8AC3E}">
        <p14:creationId xmlns:p14="http://schemas.microsoft.com/office/powerpoint/2010/main" val="3735103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0"/>
            <a:r>
              <a:rPr lang="en-US" b="1" dirty="0"/>
              <a:t>Jonah</a:t>
            </a:r>
            <a:r>
              <a:rPr lang="en-US" dirty="0"/>
              <a:t> – (1:3) “Jonah rose up to flee… from the presence of the Lord”.</a:t>
            </a:r>
            <a:endParaRPr lang="en-US" sz="1000" dirty="0"/>
          </a:p>
          <a:p>
            <a:pPr lvl="1"/>
            <a:r>
              <a:rPr lang="en-US" dirty="0"/>
              <a:t>Where are you Jonah? Asleep in the hold of a ship running away from God.</a:t>
            </a:r>
            <a:endParaRPr lang="en-US" sz="1000" dirty="0"/>
          </a:p>
          <a:p>
            <a:pPr lvl="1"/>
            <a:r>
              <a:rPr lang="en-US" dirty="0"/>
              <a:t>Later he found himself in Nineveh – where God had sent him.</a:t>
            </a:r>
          </a:p>
          <a:p>
            <a:pPr defTabSz="931735">
              <a:defRPr/>
            </a:pPr>
            <a:r>
              <a:rPr lang="en-US" b="1" dirty="0"/>
              <a:t>Elijah</a:t>
            </a:r>
          </a:p>
          <a:p>
            <a:pPr defTabSz="931735">
              <a:defRPr/>
            </a:pPr>
            <a:r>
              <a:rPr lang="en-US" dirty="0"/>
              <a:t>Where are you? “Lodging” in a cave having run away from Jezebel – like Jonah – wishing he could die. He felt that </a:t>
            </a:r>
            <a:r>
              <a:rPr lang="en-US" i="1" dirty="0"/>
              <a:t>“I have been very zealous for the Lord, the God of Hosts… and I alone am left, and they seek my life to take it away.</a:t>
            </a:r>
            <a:r>
              <a:rPr lang="en-US" dirty="0"/>
              <a:t>” </a:t>
            </a:r>
          </a:p>
          <a:p>
            <a:pPr lvl="0"/>
            <a:r>
              <a:rPr lang="en-US" b="1" dirty="0"/>
              <a:t>The ten lepers</a:t>
            </a:r>
            <a:r>
              <a:rPr lang="en-US" dirty="0"/>
              <a:t> – Luke 17:11-19 – </a:t>
            </a:r>
            <a:r>
              <a:rPr lang="en-US" i="1" dirty="0"/>
              <a:t>“Were there not ten cleansed? But the nine – </a:t>
            </a:r>
            <a:r>
              <a:rPr lang="en-US" b="1" i="1" dirty="0"/>
              <a:t>where are they</a:t>
            </a:r>
            <a:r>
              <a:rPr lang="en-US" i="1" dirty="0"/>
              <a:t>”</a:t>
            </a:r>
            <a:endParaRPr lang="en-US" sz="1000" dirty="0"/>
          </a:p>
          <a:p>
            <a:pPr lvl="1"/>
            <a:r>
              <a:rPr lang="en-US" b="1" dirty="0"/>
              <a:t>Are we simply doing our own thing?</a:t>
            </a:r>
            <a:r>
              <a:rPr lang="en-US" dirty="0"/>
              <a:t> Going on with life as though it were no big deal. There was no “return” given.</a:t>
            </a:r>
            <a:endParaRPr lang="en-US" sz="1000" dirty="0"/>
          </a:p>
          <a:p>
            <a:pPr lvl="1"/>
            <a:r>
              <a:rPr lang="en-US" b="1" dirty="0"/>
              <a:t>When we fail to worship and praise God –</a:t>
            </a:r>
            <a:r>
              <a:rPr lang="en-US" dirty="0"/>
              <a:t> is He asking, “where are you”? In God’s words, “did I not heal you and forgive you?”</a:t>
            </a:r>
            <a:endParaRPr lang="en-US" sz="1000" dirty="0"/>
          </a:p>
          <a:p>
            <a:pPr defTabSz="931735">
              <a:defRPr/>
            </a:pPr>
            <a:endParaRPr lang="en-US" dirty="0"/>
          </a:p>
          <a:p>
            <a:pPr defTabSz="931735">
              <a:defRPr/>
            </a:pPr>
            <a:endParaRPr lang="en-US"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3</a:t>
            </a:fld>
            <a:endParaRPr lang="en-US"/>
          </a:p>
        </p:txBody>
      </p:sp>
    </p:spTree>
    <p:extLst>
      <p:ext uri="{BB962C8B-B14F-4D97-AF65-F5344CB8AC3E}">
        <p14:creationId xmlns:p14="http://schemas.microsoft.com/office/powerpoint/2010/main" val="228084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4</a:t>
            </a:fld>
            <a:endParaRPr lang="en-US"/>
          </a:p>
        </p:txBody>
      </p:sp>
    </p:spTree>
    <p:extLst>
      <p:ext uri="{BB962C8B-B14F-4D97-AF65-F5344CB8AC3E}">
        <p14:creationId xmlns:p14="http://schemas.microsoft.com/office/powerpoint/2010/main" val="253283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5</a:t>
            </a:fld>
            <a:endParaRPr lang="en-US"/>
          </a:p>
        </p:txBody>
      </p:sp>
    </p:spTree>
    <p:extLst>
      <p:ext uri="{BB962C8B-B14F-4D97-AF65-F5344CB8AC3E}">
        <p14:creationId xmlns:p14="http://schemas.microsoft.com/office/powerpoint/2010/main" val="384387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2"/>
            <a:r>
              <a:rPr lang="en-US" dirty="0"/>
              <a:t>Ever remember being separated from your parents?</a:t>
            </a:r>
            <a:endParaRPr lang="en-US" sz="1000" dirty="0"/>
          </a:p>
          <a:p>
            <a:pPr lvl="3"/>
            <a:r>
              <a:rPr lang="en-US" dirty="0"/>
              <a:t>The </a:t>
            </a:r>
            <a:r>
              <a:rPr lang="en-US" b="1" dirty="0"/>
              <a:t>panic, fear and despair</a:t>
            </a:r>
            <a:r>
              <a:rPr lang="en-US" dirty="0"/>
              <a:t>? Prodigal son. Luke 15:26</a:t>
            </a:r>
            <a:endParaRPr lang="en-US" sz="1000" dirty="0"/>
          </a:p>
          <a:p>
            <a:pPr lvl="4"/>
            <a:r>
              <a:rPr lang="en-US" i="1" dirty="0"/>
              <a:t>“Master, Master, we are perishing!”</a:t>
            </a:r>
            <a:r>
              <a:rPr lang="en-US" dirty="0"/>
              <a:t> Luke 8:24</a:t>
            </a:r>
            <a:endParaRPr lang="en-US" sz="1000" dirty="0"/>
          </a:p>
          <a:p>
            <a:pPr lvl="3"/>
            <a:r>
              <a:rPr lang="en-US" b="1" dirty="0"/>
              <a:t>Micky in the corn field</a:t>
            </a:r>
            <a:r>
              <a:rPr lang="en-US" dirty="0"/>
              <a:t>.</a:t>
            </a:r>
            <a:endParaRPr lang="en-US" sz="1000" dirty="0"/>
          </a:p>
          <a:p>
            <a:pPr lvl="3"/>
            <a:r>
              <a:rPr lang="en-US" dirty="0"/>
              <a:t>Separated from God – we should be scared!</a:t>
            </a:r>
            <a:endParaRPr lang="en-US" sz="1000" dirty="0"/>
          </a:p>
          <a:p>
            <a:pPr lvl="3"/>
            <a:r>
              <a:rPr lang="en-US" dirty="0"/>
              <a:t>Psalms 119:176 – </a:t>
            </a:r>
            <a:r>
              <a:rPr lang="en-US" i="1" dirty="0"/>
              <a:t>“I have gone astray like a lost sheep; seek Your servant…”</a:t>
            </a:r>
            <a:endParaRPr lang="en-US" sz="1000" dirty="0"/>
          </a:p>
          <a:p>
            <a:pPr lvl="3"/>
            <a:r>
              <a:rPr lang="en-US" dirty="0"/>
              <a:t>Ezekiel 34:16 – </a:t>
            </a:r>
            <a:r>
              <a:rPr lang="en-US" i="1" dirty="0"/>
              <a:t>“I will seek the lost, bring back the scattered…”</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6</a:t>
            </a:fld>
            <a:endParaRPr lang="en-US"/>
          </a:p>
        </p:txBody>
      </p:sp>
    </p:spTree>
    <p:extLst>
      <p:ext uri="{BB962C8B-B14F-4D97-AF65-F5344CB8AC3E}">
        <p14:creationId xmlns:p14="http://schemas.microsoft.com/office/powerpoint/2010/main" val="562959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7</a:t>
            </a:fld>
            <a:endParaRPr lang="en-US"/>
          </a:p>
        </p:txBody>
      </p:sp>
    </p:spTree>
    <p:extLst>
      <p:ext uri="{BB962C8B-B14F-4D97-AF65-F5344CB8AC3E}">
        <p14:creationId xmlns:p14="http://schemas.microsoft.com/office/powerpoint/2010/main" val="188149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3"/>
            <a:r>
              <a:rPr lang="en-US" dirty="0"/>
              <a:t>Vs. 9 – “</a:t>
            </a:r>
            <a:r>
              <a:rPr lang="en-US" i="1" dirty="0"/>
              <a:t>For so it was commanded me by the word of the Lord, saying, ‘you shall eat no bread, nor drink water, nor return by the way which you came</a:t>
            </a:r>
            <a:r>
              <a:rPr lang="en-US" dirty="0"/>
              <a:t>.’” Again in verse 17</a:t>
            </a:r>
            <a:endParaRPr lang="en-US" sz="1000" dirty="0"/>
          </a:p>
          <a:p>
            <a:pPr lvl="3"/>
            <a:r>
              <a:rPr lang="en-US" dirty="0"/>
              <a:t>Vs. 18 – </a:t>
            </a:r>
            <a:r>
              <a:rPr lang="en-US" i="1" dirty="0"/>
              <a:t>“I am a prophet like you, and an angel spoke to me by the word of the Lord, saying, “bring him back with you to your house that he may eat bread and drink water.’ But he lied to him…”</a:t>
            </a:r>
            <a:endParaRPr lang="en-US" sz="1000" dirty="0"/>
          </a:p>
          <a:p>
            <a:pPr lvl="3"/>
            <a:r>
              <a:rPr lang="en-US" dirty="0"/>
              <a:t>Vs. 21 – “</a:t>
            </a:r>
            <a:r>
              <a:rPr lang="en-US" i="1" dirty="0"/>
              <a:t>you have disobeyed the command of the Lord</a:t>
            </a:r>
            <a:r>
              <a:rPr lang="en-US" dirty="0"/>
              <a:t>”</a:t>
            </a:r>
            <a:endParaRPr lang="en-US" sz="1000" dirty="0"/>
          </a:p>
          <a:p>
            <a:pPr lvl="3"/>
            <a:r>
              <a:rPr lang="en-US" dirty="0"/>
              <a:t>Vs. 24 – he was killed by a lion. 1 Peter 5:8</a:t>
            </a:r>
            <a:endParaRPr lang="en-US" sz="1000" dirty="0"/>
          </a:p>
          <a:p>
            <a:pPr lvl="3"/>
            <a:r>
              <a:rPr lang="en-US" dirty="0"/>
              <a:t>Galatians 1:8-9 – </a:t>
            </a:r>
            <a:r>
              <a:rPr lang="en-US" i="1" dirty="0"/>
              <a:t>“Even if we, or an angel from heaven, should preach to you a gospel contrary to what we have preached to you, he is to be accursed!”</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8</a:t>
            </a:fld>
            <a:endParaRPr lang="en-US"/>
          </a:p>
        </p:txBody>
      </p:sp>
    </p:spTree>
    <p:extLst>
      <p:ext uri="{BB962C8B-B14F-4D97-AF65-F5344CB8AC3E}">
        <p14:creationId xmlns:p14="http://schemas.microsoft.com/office/powerpoint/2010/main" val="2511797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lvl="1"/>
            <a:r>
              <a:rPr lang="en-US" b="1" dirty="0"/>
              <a:t>Doctrines of men?</a:t>
            </a:r>
            <a:endParaRPr lang="en-US" sz="1000" dirty="0"/>
          </a:p>
          <a:p>
            <a:pPr lvl="2"/>
            <a:r>
              <a:rPr lang="en-US" dirty="0"/>
              <a:t>Matthew 15:7-9; 16:6-12, “beware of the teaching of </a:t>
            </a:r>
            <a:r>
              <a:rPr lang="en-US"/>
              <a:t>the Pharisees”</a:t>
            </a:r>
            <a:endParaRPr lang="en-US" sz="1000" dirty="0"/>
          </a:p>
          <a:p>
            <a:pPr lvl="2"/>
            <a:r>
              <a:rPr lang="en-US" dirty="0"/>
              <a:t>Practical – what are we listening to on TV; </a:t>
            </a:r>
            <a:r>
              <a:rPr lang="en-US" dirty="0" err="1"/>
              <a:t>facebook</a:t>
            </a:r>
            <a:r>
              <a:rPr lang="en-US" dirty="0"/>
              <a:t>, etc.</a:t>
            </a:r>
            <a:endParaRPr lang="en-US" sz="1000" dirty="0"/>
          </a:p>
          <a:p>
            <a:pPr lvl="0"/>
            <a:endParaRPr lang="en-US" sz="1000" dirty="0"/>
          </a:p>
        </p:txBody>
      </p:sp>
      <p:sp>
        <p:nvSpPr>
          <p:cNvPr id="4" name="Slide Number Placeholder 3"/>
          <p:cNvSpPr>
            <a:spLocks noGrp="1"/>
          </p:cNvSpPr>
          <p:nvPr>
            <p:ph type="sldNum" sz="quarter" idx="5"/>
          </p:nvPr>
        </p:nvSpPr>
        <p:spPr/>
        <p:txBody>
          <a:bodyPr/>
          <a:lstStyle/>
          <a:p>
            <a:fld id="{012E1C88-3939-4832-BAAB-091D6FA96EB5}" type="slidenum">
              <a:rPr lang="en-US" smtClean="0"/>
              <a:t>9</a:t>
            </a:fld>
            <a:endParaRPr lang="en-US"/>
          </a:p>
        </p:txBody>
      </p:sp>
    </p:spTree>
    <p:extLst>
      <p:ext uri="{BB962C8B-B14F-4D97-AF65-F5344CB8AC3E}">
        <p14:creationId xmlns:p14="http://schemas.microsoft.com/office/powerpoint/2010/main" val="152356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464567" y="3085765"/>
            <a:ext cx="11262867"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99227" y="1020431"/>
            <a:ext cx="10993549" cy="1475013"/>
          </a:xfrm>
          <a:effectLst/>
        </p:spPr>
        <p:txBody>
          <a:bodyPr anchor="ctr" anchorCtr="0">
            <a:normAutofit/>
          </a:bodyPr>
          <a:lstStyle>
            <a:lvl1pPr algn="ct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3" y="2495447"/>
            <a:ext cx="10993547" cy="590321"/>
          </a:xfrm>
        </p:spPr>
        <p:txBody>
          <a:bodyPr anchor="t">
            <a:normAutofit/>
          </a:bodyPr>
          <a:lstStyle>
            <a:lvl1pPr marL="0" indent="0" algn="ctr">
              <a:buNone/>
              <a:defRPr sz="15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9"/>
            <a:ext cx="2844800" cy="365125"/>
          </a:xfrm>
        </p:spPr>
        <p:txBody>
          <a:bodyPr/>
          <a:lstStyle>
            <a:lvl1pPr>
              <a:defRPr>
                <a:solidFill>
                  <a:schemeClr val="bg1"/>
                </a:solidFill>
              </a:defRPr>
            </a:lvl1pPr>
          </a:lstStyle>
          <a:p>
            <a:fld id="{77D86AA0-B889-4FC0-8908-A1A591CF11C0}" type="datetime8">
              <a:rPr lang="en-US" smtClean="0"/>
              <a:pPr/>
              <a:t>3/29/2022 7:07 PM</a:t>
            </a:fld>
            <a:endParaRPr lang="en-US"/>
          </a:p>
        </p:txBody>
      </p:sp>
      <p:sp>
        <p:nvSpPr>
          <p:cNvPr id="5" name="Footer Placeholder 4"/>
          <p:cNvSpPr>
            <a:spLocks noGrp="1"/>
          </p:cNvSpPr>
          <p:nvPr>
            <p:ph type="ftr" sz="quarter" idx="11"/>
          </p:nvPr>
        </p:nvSpPr>
        <p:spPr>
          <a:xfrm>
            <a:off x="581192" y="5951813"/>
            <a:ext cx="6917211" cy="365125"/>
          </a:xfrm>
        </p:spPr>
        <p:txBody>
          <a:bodyPr/>
          <a:lstStyle>
            <a:lvl1pPr>
              <a:defRPr>
                <a:solidFill>
                  <a:schemeClr val="bg1"/>
                </a:solidFill>
              </a:defRPr>
            </a:lvl1pPr>
          </a:lstStyle>
          <a:p>
            <a:r>
              <a:rPr lang="en-ZA"/>
              <a:t>ADD A FOOTER</a:t>
            </a:r>
            <a:endParaRPr lang="en-US" dirty="0"/>
          </a:p>
        </p:txBody>
      </p:sp>
      <p:sp>
        <p:nvSpPr>
          <p:cNvPr id="6" name="Slide Number Placeholder 5"/>
          <p:cNvSpPr>
            <a:spLocks noGrp="1"/>
          </p:cNvSpPr>
          <p:nvPr>
            <p:ph type="sldNum" sz="quarter" idx="12"/>
          </p:nvPr>
        </p:nvSpPr>
        <p:spPr>
          <a:xfrm>
            <a:off x="10558300" y="5956139"/>
            <a:ext cx="1016440" cy="365125"/>
          </a:xfrm>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16884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1500" b="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t" anchorCtr="0">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4" y="5262298"/>
            <a:ext cx="5869987"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99E538E-6783-48BF-9DAA-8D73DA1DF735}" type="datetime8">
              <a:rPr lang="en-US" smtClean="0"/>
              <a:pPr/>
              <a:t>3/29/2022 7:07 PM</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ZA"/>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141697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81193" y="5260129"/>
            <a:ext cx="11029617"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DE2CD03-0ACB-4458-BBFE-1F9AEE665C1A}" type="datetime8">
              <a:rPr lang="en-US" smtClean="0"/>
              <a:t>3/29/2022 7:07 PM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66921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4" y="2180498"/>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0D11B3-3F18-4FD1-BAEF-D15CC2EE16C2}" type="datetime8">
              <a:rPr lang="en-US" smtClean="0"/>
              <a:t>3/29/2022 7:07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smtClean="0"/>
              <a:t>‹#›</a:t>
            </a:fld>
            <a:endParaRPr lang="en-US"/>
          </a:p>
        </p:txBody>
      </p:sp>
      <p:sp>
        <p:nvSpPr>
          <p:cNvPr id="9" name="Titl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25466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age and Caption">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5655715" cy="5244392"/>
          </a:xfrm>
          <a:prstGeom prst="rect">
            <a:avLst/>
          </a:prstGeom>
          <a:gradFill flip="none" rotWithShape="1">
            <a:gsLst>
              <a:gs pos="100000">
                <a:schemeClr val="accent2"/>
              </a:gs>
              <a:gs pos="65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295293" y="773724"/>
            <a:ext cx="5315516" cy="4958862"/>
          </a:xfrm>
        </p:spPr>
        <p:txBody>
          <a:bodyPr anchor="ctr" anchorCtr="0"/>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581193" y="773724"/>
            <a:ext cx="5388785" cy="49588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304F6-55F4-45F8-BBB4-727BFFEADAA0}" type="datetime8">
              <a:rPr lang="en-US" smtClean="0"/>
              <a:t>3/29/2022 7:07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63782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bwMode="white">
          <a:xfrm>
            <a:off x="447818" y="5141976"/>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3043912"/>
            <a:ext cx="11029615" cy="1497507"/>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4" y="4541417"/>
            <a:ext cx="11029615"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3B20C59B-4134-42ED-BEFA-FCBF7FC8D035}" type="datetime8">
              <a:rPr lang="en-US" smtClean="0"/>
              <a:pPr/>
              <a:t>3/29/2022 7:07 PM</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ZA"/>
              <a:t>ADD A FOOTER</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4924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Content Placeholder 2"/>
          <p:cNvSpPr>
            <a:spLocks noGrp="1"/>
          </p:cNvSpPr>
          <p:nvPr>
            <p:ph sz="half" idx="1"/>
          </p:nvPr>
        </p:nvSpPr>
        <p:spPr>
          <a:xfrm>
            <a:off x="581194"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0AE2A5-5D3B-4ECC-9A5D-868F6C887DEE}" type="datetime8">
              <a:rPr lang="en-US" smtClean="0"/>
              <a:t>3/29/2022 7:07 PM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C5C3056E-1632-4A65-A24F-3F10A1450A6E}" type="slidenum">
              <a:rPr lang="en-US" smtClean="0"/>
              <a:t>‹#›</a:t>
            </a:fld>
            <a:endParaRPr lang="en-US"/>
          </a:p>
        </p:txBody>
      </p:sp>
    </p:spTree>
    <p:extLst>
      <p:ext uri="{BB962C8B-B14F-4D97-AF65-F5344CB8AC3E}">
        <p14:creationId xmlns:p14="http://schemas.microsoft.com/office/powerpoint/2010/main" val="423696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Text Placeholder 2"/>
          <p:cNvSpPr>
            <a:spLocks noGrp="1"/>
          </p:cNvSpPr>
          <p:nvPr>
            <p:ph type="body" idx="1"/>
          </p:nvPr>
        </p:nvSpPr>
        <p:spPr>
          <a:xfrm>
            <a:off x="677396"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smtClean="0"/>
              <a:pPr/>
              <a:t>3/29/2022 7:07 PM</a:t>
            </a:fld>
            <a:endParaRPr lang="en-US"/>
          </a:p>
        </p:txBody>
      </p:sp>
      <p:sp>
        <p:nvSpPr>
          <p:cNvPr id="8" name="Footer Placeholder 7"/>
          <p:cNvSpPr>
            <a:spLocks noGrp="1"/>
          </p:cNvSpPr>
          <p:nvPr>
            <p:ph type="ftr" sz="quarter" idx="11"/>
          </p:nvPr>
        </p:nvSpPr>
        <p:spPr>
          <a:xfrm>
            <a:off x="581192" y="5951813"/>
            <a:ext cx="6917211" cy="365125"/>
          </a:xfrm>
        </p:spPr>
        <p:txBody>
          <a:bodyPr/>
          <a:lstStyle>
            <a:lvl1pPr>
              <a:defRPr>
                <a:solidFill>
                  <a:srgbClr val="903163"/>
                </a:solidFill>
              </a:defRPr>
            </a:lvl1pPr>
          </a:lstStyle>
          <a:p>
            <a:r>
              <a:rPr lang="en-ZA"/>
              <a:t>ADD A FOOTER</a:t>
            </a:r>
            <a:endParaRPr lang="en-US" dirty="0"/>
          </a:p>
        </p:txBody>
      </p:sp>
      <p:sp>
        <p:nvSpPr>
          <p:cNvPr id="23" name="Content Placeholder 3">
            <a:extLst>
              <a:ext uri="{FF2B5EF4-FFF2-40B4-BE49-F238E27FC236}">
                <a16:creationId xmlns:a16="http://schemas.microsoft.com/office/drawing/2014/main" id="{6D289ABA-BA71-41AF-AA30-58CB8F426F6C}"/>
              </a:ext>
            </a:extLst>
          </p:cNvPr>
          <p:cNvSpPr>
            <a:spLocks noGrp="1"/>
          </p:cNvSpPr>
          <p:nvPr>
            <p:ph sz="half" idx="15"/>
          </p:nvPr>
        </p:nvSpPr>
        <p:spPr>
          <a:xfrm>
            <a:off x="8145431"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
        <p:nvSpPr>
          <p:cNvPr id="22" name="Content Placeholder 3">
            <a:extLst>
              <a:ext uri="{FF2B5EF4-FFF2-40B4-BE49-F238E27FC236}">
                <a16:creationId xmlns:a16="http://schemas.microsoft.com/office/drawing/2014/main" id="{C06DFC81-3912-4844-B25C-E1D7CBCD80A0}"/>
              </a:ext>
            </a:extLst>
          </p:cNvPr>
          <p:cNvSpPr>
            <a:spLocks noGrp="1"/>
          </p:cNvSpPr>
          <p:nvPr>
            <p:ph sz="half" idx="14"/>
          </p:nvPr>
        </p:nvSpPr>
        <p:spPr>
          <a:xfrm>
            <a:off x="440041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
            <a:extLst>
              <a:ext uri="{FF2B5EF4-FFF2-40B4-BE49-F238E27FC236}">
                <a16:creationId xmlns:a16="http://schemas.microsoft.com/office/drawing/2014/main" id="{11556C46-FD2A-4916-B30C-DB066CAEA471}"/>
              </a:ext>
            </a:extLst>
          </p:cNvPr>
          <p:cNvSpPr>
            <a:spLocks noGrp="1"/>
          </p:cNvSpPr>
          <p:nvPr>
            <p:ph type="body" idx="16"/>
          </p:nvPr>
        </p:nvSpPr>
        <p:spPr>
          <a:xfrm>
            <a:off x="8241852"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cxnSp>
        <p:nvCxnSpPr>
          <p:cNvPr id="19" name="Straight Connector 18">
            <a:extLst>
              <a:ext uri="{FF2B5EF4-FFF2-40B4-BE49-F238E27FC236}">
                <a16:creationId xmlns:a16="http://schemas.microsoft.com/office/drawing/2014/main" id="{E2328988-0888-4C1A-8F73-17D455B6F882}"/>
              </a:ext>
              <a:ext uri="{C183D7F6-B498-43B3-948B-1728B52AA6E4}">
                <adec:decorative xmlns:adec="http://schemas.microsoft.com/office/drawing/2017/decorative" val="1"/>
              </a:ext>
            </a:extLst>
          </p:cNvPr>
          <p:cNvCxnSpPr>
            <a:cxnSpLocks/>
          </p:cNvCxnSpPr>
          <p:nvPr userDrawn="1"/>
        </p:nvCxnSpPr>
        <p:spPr>
          <a:xfrm>
            <a:off x="4180115"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Straight Connector 19">
            <a:extLst>
              <a:ext uri="{FF2B5EF4-FFF2-40B4-BE49-F238E27FC236}">
                <a16:creationId xmlns:a16="http://schemas.microsoft.com/office/drawing/2014/main" id="{D81892BA-72AB-4029-BF58-4D6F90C43628}"/>
              </a:ext>
              <a:ext uri="{C183D7F6-B498-43B3-948B-1728B52AA6E4}">
                <adec:decorative xmlns:adec="http://schemas.microsoft.com/office/drawing/2017/decorative" val="1"/>
              </a:ext>
            </a:extLst>
          </p:cNvPr>
          <p:cNvCxnSpPr>
            <a:cxnSpLocks/>
          </p:cNvCxnSpPr>
          <p:nvPr userDrawn="1"/>
        </p:nvCxnSpPr>
        <p:spPr>
          <a:xfrm>
            <a:off x="7962123"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Text Placeholder 2">
            <a:extLst>
              <a:ext uri="{FF2B5EF4-FFF2-40B4-BE49-F238E27FC236}">
                <a16:creationId xmlns:a16="http://schemas.microsoft.com/office/drawing/2014/main" id="{8E232301-6803-418F-8637-ABBAC64416DA}"/>
              </a:ext>
            </a:extLst>
          </p:cNvPr>
          <p:cNvSpPr>
            <a:spLocks noGrp="1"/>
          </p:cNvSpPr>
          <p:nvPr>
            <p:ph type="body" idx="13"/>
          </p:nvPr>
        </p:nvSpPr>
        <p:spPr>
          <a:xfrm>
            <a:off x="4496836" y="2023141"/>
            <a:ext cx="3198328" cy="536005"/>
          </a:xfrm>
        </p:spPr>
        <p:txBody>
          <a:bodyPr anchor="ctr" anchorCtr="0">
            <a:noAutofit/>
          </a:bodyPr>
          <a:lstStyle>
            <a:lvl1pPr marL="0" indent="0" algn="ctr">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57119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
        <p:nvSpPr>
          <p:cNvPr id="3" name="Text Placeholder 2"/>
          <p:cNvSpPr>
            <a:spLocks noGrp="1"/>
          </p:cNvSpPr>
          <p:nvPr>
            <p:ph type="body" idx="1"/>
          </p:nvPr>
        </p:nvSpPr>
        <p:spPr>
          <a:xfrm>
            <a:off x="581194" y="2250894"/>
            <a:ext cx="5393103" cy="536005"/>
          </a:xfrm>
        </p:spPr>
        <p:txBody>
          <a:bodyPr anchor="b">
            <a:noAutofit/>
          </a:bodyPr>
          <a:lstStyle>
            <a:lvl1pPr marL="0" indent="0">
              <a:buNone/>
              <a:defRPr sz="165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5"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707" y="2250894"/>
            <a:ext cx="5393103" cy="553373"/>
          </a:xfrm>
        </p:spPr>
        <p:txBody>
          <a:bodyPr anchor="b">
            <a:noAutofit/>
          </a:bodyPr>
          <a:lstStyle>
            <a:lvl1pPr marL="0" indent="0">
              <a:buNone/>
              <a:defRPr sz="165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710"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smtClean="0"/>
              <a:pPr/>
              <a:t>3/29/2022 7:07 PM</a:t>
            </a:fld>
            <a:endParaRPr lang="en-US"/>
          </a:p>
        </p:txBody>
      </p:sp>
      <p:sp>
        <p:nvSpPr>
          <p:cNvPr id="8" name="Footer Placeholder 7"/>
          <p:cNvSpPr>
            <a:spLocks noGrp="1"/>
          </p:cNvSpPr>
          <p:nvPr>
            <p:ph type="ftr" sz="quarter" idx="11"/>
          </p:nvPr>
        </p:nvSpPr>
        <p:spPr/>
        <p:txBody>
          <a:bodyPr/>
          <a:lstStyle>
            <a:lvl1pPr>
              <a:defRPr>
                <a:solidFill>
                  <a:srgbClr val="903163"/>
                </a:solidFill>
              </a:defRPr>
            </a:lvl1pPr>
          </a:lstStyle>
          <a:p>
            <a:r>
              <a:rPr lang="en-ZA"/>
              <a:t>ADD A FOOTER</a:t>
            </a:r>
            <a:endParaRPr lang="en-US" dirty="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Tree>
    <p:extLst>
      <p:ext uri="{BB962C8B-B14F-4D97-AF65-F5344CB8AC3E}">
        <p14:creationId xmlns:p14="http://schemas.microsoft.com/office/powerpoint/2010/main" val="241669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Date Placeholder 2"/>
          <p:cNvSpPr>
            <a:spLocks noGrp="1"/>
          </p:cNvSpPr>
          <p:nvPr>
            <p:ph type="dt" sz="half" idx="10"/>
          </p:nvPr>
        </p:nvSpPr>
        <p:spPr/>
        <p:txBody>
          <a:bodyPr/>
          <a:lstStyle/>
          <a:p>
            <a:fld id="{357A1812-3FD3-44A5-B738-8F3425664C1B}" type="datetime8">
              <a:rPr lang="en-US" smtClean="0"/>
              <a:t>3/29/2022 7:07 PM</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C5C3056E-1632-4A65-A24F-3F10A1450A6E}" type="slidenum">
              <a:rPr lang="en-US" smtClean="0"/>
              <a:t>‹#›</a:t>
            </a:fld>
            <a:endParaRPr lang="en-US"/>
          </a:p>
        </p:txBody>
      </p:sp>
      <p:sp>
        <p:nvSpPr>
          <p:cNvPr id="9" name="Titl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anchor="ctr" anchorCtr="0">
            <a:normAutofit/>
          </a:bodyP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154544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903163"/>
                </a:solidFill>
              </a:defRPr>
            </a:lvl1pPr>
          </a:lstStyle>
          <a:p>
            <a:fld id="{E2E361C1-C0E3-47DF-8509-372F2F8B74E4}" type="datetime8">
              <a:rPr lang="en-US" smtClean="0"/>
              <a:pPr/>
              <a:t>3/29/2022 7:07 PM</a:t>
            </a:fld>
            <a:endParaRPr lang="en-US"/>
          </a:p>
        </p:txBody>
      </p:sp>
      <p:sp>
        <p:nvSpPr>
          <p:cNvPr id="3" name="Footer Placeholder 2"/>
          <p:cNvSpPr>
            <a:spLocks noGrp="1"/>
          </p:cNvSpPr>
          <p:nvPr>
            <p:ph type="ftr" sz="quarter" idx="11"/>
          </p:nvPr>
        </p:nvSpPr>
        <p:spPr/>
        <p:txBody>
          <a:bodyPr/>
          <a:lstStyle>
            <a:lvl1pPr>
              <a:defRPr>
                <a:solidFill>
                  <a:srgbClr val="903163"/>
                </a:solidFill>
              </a:defRPr>
            </a:lvl1pPr>
          </a:lstStyle>
          <a:p>
            <a:r>
              <a:rPr lang="en-ZA"/>
              <a:t>ADD A FOOTER</a:t>
            </a:r>
            <a:endParaRPr lang="en-US" dirty="0"/>
          </a:p>
        </p:txBody>
      </p:sp>
      <p:sp>
        <p:nvSpPr>
          <p:cNvPr id="4" name="Slide Number Placeholder 3"/>
          <p:cNvSpPr>
            <a:spLocks noGrp="1"/>
          </p:cNvSpPr>
          <p:nvPr>
            <p:ph type="sldNum" sz="quarter" idx="12"/>
          </p:nvPr>
        </p:nvSpPr>
        <p:spPr/>
        <p:txBody>
          <a:bodyPr/>
          <a:lstStyle>
            <a:lvl1pPr>
              <a:defRPr>
                <a:solidFill>
                  <a:srgbClr val="903163"/>
                </a:solidFill>
              </a:defRPr>
            </a:lvl1pPr>
          </a:lstStyle>
          <a:p>
            <a:fld id="{C5C3056E-1632-4A65-A24F-3F10A1450A6E}" type="slidenum">
              <a:rPr lang="en-US" smtClean="0"/>
              <a:pPr/>
              <a:t>‹#›</a:t>
            </a:fld>
            <a:endParaRPr lang="en-US"/>
          </a:p>
        </p:txBody>
      </p:sp>
      <p:sp>
        <p:nvSpPr>
          <p:cNvPr id="5" name="Title 4">
            <a:extLst>
              <a:ext uri="{FF2B5EF4-FFF2-40B4-BE49-F238E27FC236}">
                <a16:creationId xmlns:a16="http://schemas.microsoft.com/office/drawing/2014/main" id="{DFBB0525-CFF9-4A39-B5EA-579253994F60}"/>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78586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bg1">
                <a:tint val="90000"/>
                <a:lumMod val="110000"/>
              </a:schemeClr>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3" y="5956139"/>
            <a:ext cx="2844799" cy="365125"/>
          </a:xfrm>
          <a:prstGeom prst="rect">
            <a:avLst/>
          </a:prstGeom>
        </p:spPr>
        <p:txBody>
          <a:bodyPr vert="horz" lIns="91440" tIns="45720" rIns="91440" bIns="45720" rtlCol="0" anchor="ctr"/>
          <a:lstStyle>
            <a:lvl1pPr algn="r">
              <a:defRPr sz="675">
                <a:solidFill>
                  <a:schemeClr val="accent2"/>
                </a:solidFill>
              </a:defRPr>
            </a:lvl1pPr>
          </a:lstStyle>
          <a:p>
            <a:fld id="{1E4BA81B-A36E-46D5-918F-749D311F4B4A}" type="datetime8">
              <a:rPr lang="en-US" smtClean="0"/>
              <a:t>3/29/2022 7:07 PM</a:t>
            </a:fld>
            <a:endParaRPr lang="en-US"/>
          </a:p>
        </p:txBody>
      </p:sp>
      <p:sp>
        <p:nvSpPr>
          <p:cNvPr id="5" name="Footer Placeholder 4"/>
          <p:cNvSpPr>
            <a:spLocks noGrp="1"/>
          </p:cNvSpPr>
          <p:nvPr>
            <p:ph type="ftr" sz="quarter" idx="3"/>
          </p:nvPr>
        </p:nvSpPr>
        <p:spPr>
          <a:xfrm>
            <a:off x="581192" y="5951813"/>
            <a:ext cx="6917211" cy="365125"/>
          </a:xfrm>
          <a:prstGeom prst="rect">
            <a:avLst/>
          </a:prstGeom>
        </p:spPr>
        <p:txBody>
          <a:bodyPr vert="horz" lIns="91440" tIns="45720" rIns="91440" bIns="45720" rtlCol="0" anchor="ctr"/>
          <a:lstStyle>
            <a:lvl1pPr algn="l">
              <a:defRPr sz="675" cap="all">
                <a:solidFill>
                  <a:schemeClr val="accent2"/>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10558301" y="5956139"/>
            <a:ext cx="1052511" cy="365125"/>
          </a:xfrm>
          <a:prstGeom prst="rect">
            <a:avLst/>
          </a:prstGeom>
        </p:spPr>
        <p:txBody>
          <a:bodyPr vert="horz" lIns="91440" tIns="45720" rIns="91440" bIns="45720" rtlCol="0" anchor="ctr"/>
          <a:lstStyle>
            <a:lvl1pPr algn="r">
              <a:defRPr sz="675">
                <a:solidFill>
                  <a:schemeClr val="accent2"/>
                </a:solidFill>
              </a:defRPr>
            </a:lvl1pPr>
          </a:lstStyle>
          <a:p>
            <a:fld id="{C5C3056E-1632-4A65-A24F-3F10A1450A6E}" type="slidenum">
              <a:rPr lang="en-US" smtClean="0"/>
              <a:t>‹#›</a:t>
            </a:fld>
            <a:endParaRPr lang="en-US"/>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0731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73" r:id="rId7"/>
    <p:sldLayoutId id="2147483666" r:id="rId8"/>
    <p:sldLayoutId id="2147483667" r:id="rId9"/>
    <p:sldLayoutId id="2147483668" r:id="rId10"/>
    <p:sldLayoutId id="2147483669" r:id="rId11"/>
  </p:sldLayoutIdLst>
  <p:hf sldNum="0"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4250-8D97-401F-A36C-5B5DB39DDD59}"/>
              </a:ext>
            </a:extLst>
          </p:cNvPr>
          <p:cNvSpPr>
            <a:spLocks noGrp="1"/>
          </p:cNvSpPr>
          <p:nvPr>
            <p:ph type="ctrTitle"/>
          </p:nvPr>
        </p:nvSpPr>
        <p:spPr/>
        <p:txBody>
          <a:bodyPr>
            <a:normAutofit/>
          </a:bodyPr>
          <a:lstStyle/>
          <a:p>
            <a:r>
              <a:rPr lang="en-US" sz="6000" b="1" dirty="0"/>
              <a:t>God is Asking…</a:t>
            </a:r>
          </a:p>
        </p:txBody>
      </p:sp>
      <p:sp>
        <p:nvSpPr>
          <p:cNvPr id="3" name="Subtitle 2">
            <a:extLst>
              <a:ext uri="{FF2B5EF4-FFF2-40B4-BE49-F238E27FC236}">
                <a16:creationId xmlns:a16="http://schemas.microsoft.com/office/drawing/2014/main" id="{6D55F7CC-C3DE-41F7-8BE1-39A9489FC047}"/>
              </a:ext>
            </a:extLst>
          </p:cNvPr>
          <p:cNvSpPr>
            <a:spLocks noGrp="1"/>
          </p:cNvSpPr>
          <p:nvPr>
            <p:ph type="subTitle" idx="1"/>
          </p:nvPr>
        </p:nvSpPr>
        <p:spPr>
          <a:xfrm>
            <a:off x="1973422" y="4067397"/>
            <a:ext cx="8245160" cy="590321"/>
          </a:xfrm>
        </p:spPr>
        <p:txBody>
          <a:bodyPr>
            <a:normAutofit lnSpcReduction="10000"/>
          </a:bodyPr>
          <a:lstStyle/>
          <a:p>
            <a:r>
              <a:rPr lang="en-US" sz="3600" b="1" dirty="0">
                <a:solidFill>
                  <a:schemeClr val="bg1"/>
                </a:solidFill>
              </a:rPr>
              <a:t>Genesis 3:8-13</a:t>
            </a:r>
          </a:p>
        </p:txBody>
      </p:sp>
    </p:spTree>
    <p:extLst>
      <p:ext uri="{BB962C8B-B14F-4D97-AF65-F5344CB8AC3E}">
        <p14:creationId xmlns:p14="http://schemas.microsoft.com/office/powerpoint/2010/main" val="2394075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2" y="2180498"/>
            <a:ext cx="11029616" cy="4528311"/>
          </a:xfrm>
        </p:spPr>
        <p:txBody>
          <a:bodyPr>
            <a:normAutofit/>
          </a:bodyPr>
          <a:lstStyle/>
          <a:p>
            <a:pPr marL="0" indent="0">
              <a:buNone/>
            </a:pPr>
            <a:r>
              <a:rPr lang="en-US" sz="3200" b="1" dirty="0"/>
              <a:t>Accountability</a:t>
            </a:r>
            <a:r>
              <a:rPr lang="en-US" sz="3200" dirty="0"/>
              <a:t> - God knows what we have done, will we acknowledge it?</a:t>
            </a:r>
          </a:p>
          <a:p>
            <a:r>
              <a:rPr lang="en-US" sz="3200" b="1" dirty="0" err="1"/>
              <a:t>Achan</a:t>
            </a:r>
            <a:r>
              <a:rPr lang="en-US" sz="3200" dirty="0"/>
              <a:t> - Joshua 7:19-21, </a:t>
            </a:r>
            <a:r>
              <a:rPr lang="en-US" sz="3200" i="1" dirty="0"/>
              <a:t>“tell me now what you have done…I saw… I coveted…took… concealed…”; (c</a:t>
            </a:r>
            <a:r>
              <a:rPr lang="en-US" sz="3200" dirty="0"/>
              <a:t>f., James 1:14-15)</a:t>
            </a:r>
          </a:p>
          <a:p>
            <a:r>
              <a:rPr lang="en-US" sz="3200" b="1" dirty="0"/>
              <a:t>King Saul </a:t>
            </a:r>
            <a:r>
              <a:rPr lang="en-US" sz="3200" dirty="0"/>
              <a:t>- 1 Samuel 13:11, </a:t>
            </a:r>
            <a:r>
              <a:rPr lang="en-US" sz="3200" i="1" dirty="0"/>
              <a:t>“what have you done?... I forced myself” </a:t>
            </a:r>
            <a:r>
              <a:rPr lang="en-US" sz="3200" dirty="0"/>
              <a:t>(cf., 1 Samuel 15:9-23)</a:t>
            </a:r>
          </a:p>
          <a:p>
            <a:r>
              <a:rPr lang="en-US" sz="3200" b="1" dirty="0"/>
              <a:t>King David </a:t>
            </a:r>
            <a:r>
              <a:rPr lang="en-US" sz="3200" dirty="0"/>
              <a:t>- </a:t>
            </a:r>
            <a:r>
              <a:rPr lang="en-US" sz="3200" i="1" dirty="0"/>
              <a:t>“I have sinned against the Lord.”  </a:t>
            </a:r>
            <a:r>
              <a:rPr lang="en-US" sz="3200" dirty="0"/>
              <a:t>(2 Samuel 12:13; Psalms 32:1-5)</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What have you done?</a:t>
            </a:r>
          </a:p>
        </p:txBody>
      </p:sp>
    </p:spTree>
    <p:extLst>
      <p:ext uri="{BB962C8B-B14F-4D97-AF65-F5344CB8AC3E}">
        <p14:creationId xmlns:p14="http://schemas.microsoft.com/office/powerpoint/2010/main" val="173939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3200" b="1" dirty="0"/>
              <a:t>Examples:</a:t>
            </a:r>
          </a:p>
          <a:p>
            <a:r>
              <a:rPr lang="en-US" sz="3200" b="1" dirty="0"/>
              <a:t>The Israelites </a:t>
            </a:r>
            <a:r>
              <a:rPr lang="en-US" sz="3200" dirty="0"/>
              <a:t>(Jeremiah 8:4-6)</a:t>
            </a:r>
          </a:p>
          <a:p>
            <a:r>
              <a:rPr lang="en-US" sz="3200" b="1" dirty="0"/>
              <a:t>Those on the day of Pentecost? </a:t>
            </a:r>
            <a:r>
              <a:rPr lang="en-US" sz="3200" dirty="0"/>
              <a:t>Acts 2:36</a:t>
            </a:r>
          </a:p>
          <a:p>
            <a:r>
              <a:rPr lang="en-US" sz="3200" b="1" dirty="0"/>
              <a:t>Saul of Tarsus? </a:t>
            </a:r>
            <a:r>
              <a:rPr lang="en-US" sz="3200" dirty="0"/>
              <a:t>Acts 9:5-6; 26:14; 1 Corinthians 15:9-10; Acts 26:9-12; 1 Timothy 1:12-15</a:t>
            </a:r>
          </a:p>
          <a:p>
            <a:r>
              <a:rPr lang="en-US" sz="3200" b="1" dirty="0"/>
              <a:t>Simon the sorcerer</a:t>
            </a:r>
            <a:r>
              <a:rPr lang="en-US" sz="3200" dirty="0"/>
              <a:t>? Acts 8:18-24</a:t>
            </a:r>
          </a:p>
          <a:p>
            <a:r>
              <a:rPr lang="en-US" sz="3200" b="1" dirty="0"/>
              <a:t>You and I? </a:t>
            </a:r>
            <a:r>
              <a:rPr lang="en-US" sz="3200" dirty="0"/>
              <a:t>Romans 3:23; 6:23</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What have you done?</a:t>
            </a:r>
          </a:p>
        </p:txBody>
      </p:sp>
    </p:spTree>
    <p:extLst>
      <p:ext uri="{BB962C8B-B14F-4D97-AF65-F5344CB8AC3E}">
        <p14:creationId xmlns:p14="http://schemas.microsoft.com/office/powerpoint/2010/main" val="34697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3200" b="1" dirty="0"/>
              <a:t>Where are you?</a:t>
            </a:r>
          </a:p>
          <a:p>
            <a:r>
              <a:rPr lang="en-US" sz="3200" dirty="0"/>
              <a:t>Are you </a:t>
            </a:r>
            <a:r>
              <a:rPr lang="en-US" sz="3200" i="1" dirty="0"/>
              <a:t>“in Christ”</a:t>
            </a:r>
            <a:r>
              <a:rPr lang="en-US" sz="3200" dirty="0"/>
              <a:t>? (Galatians 3:26-27)</a:t>
            </a:r>
          </a:p>
          <a:p>
            <a:pPr marL="0" indent="0">
              <a:buNone/>
            </a:pPr>
            <a:r>
              <a:rPr lang="en-US" sz="3200" b="1" dirty="0"/>
              <a:t>Who told you?</a:t>
            </a:r>
          </a:p>
          <a:p>
            <a:r>
              <a:rPr lang="en-US" sz="3200" dirty="0"/>
              <a:t>Are you listening to the wisdom from above? (James 3:17)</a:t>
            </a:r>
          </a:p>
          <a:p>
            <a:pPr marL="0" indent="0">
              <a:buNone/>
            </a:pPr>
            <a:r>
              <a:rPr lang="en-US" sz="3200" b="1" dirty="0"/>
              <a:t>What have you done?</a:t>
            </a:r>
          </a:p>
          <a:p>
            <a:r>
              <a:rPr lang="en-US" sz="3200" dirty="0"/>
              <a:t>Have you </a:t>
            </a:r>
            <a:r>
              <a:rPr lang="en-US" sz="3200" i="1" dirty="0"/>
              <a:t>“done everything, to stand firm”</a:t>
            </a:r>
            <a:r>
              <a:rPr lang="en-US" sz="3200" dirty="0"/>
              <a:t>? (Ephesians 6:13)</a:t>
            </a:r>
          </a:p>
          <a:p>
            <a:pPr marL="0" indent="0">
              <a:buNone/>
            </a:pP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God is asking…</a:t>
            </a:r>
          </a:p>
        </p:txBody>
      </p:sp>
    </p:spTree>
    <p:extLst>
      <p:ext uri="{BB962C8B-B14F-4D97-AF65-F5344CB8AC3E}">
        <p14:creationId xmlns:p14="http://schemas.microsoft.com/office/powerpoint/2010/main" val="48415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4" y="2180498"/>
            <a:ext cx="11029615" cy="4350931"/>
          </a:xfrm>
        </p:spPr>
        <p:txBody>
          <a:bodyPr>
            <a:normAutofit lnSpcReduction="10000"/>
          </a:bodyPr>
          <a:lstStyle/>
          <a:p>
            <a:pPr marL="0" indent="0">
              <a:buNone/>
            </a:pPr>
            <a:r>
              <a:rPr lang="en-US" sz="3200" dirty="0"/>
              <a:t>After they had sinned, </a:t>
            </a:r>
            <a:r>
              <a:rPr lang="en-US" sz="3200" b="1" i="1" dirty="0"/>
              <a:t>“the man and his wife hid themselves from the presence of the Lord”</a:t>
            </a:r>
            <a:r>
              <a:rPr lang="en-US" sz="3200" b="1" dirty="0"/>
              <a:t> </a:t>
            </a:r>
            <a:r>
              <a:rPr lang="en-US" sz="3200" dirty="0"/>
              <a:t>(Genesis 3:8)   </a:t>
            </a:r>
          </a:p>
          <a:p>
            <a:pPr marL="0" indent="0">
              <a:buNone/>
            </a:pPr>
            <a:r>
              <a:rPr lang="en-US" sz="3200" dirty="0"/>
              <a:t>God then asked</a:t>
            </a:r>
            <a:r>
              <a:rPr lang="en-US" sz="3200" i="1" dirty="0"/>
              <a:t>, </a:t>
            </a:r>
            <a:r>
              <a:rPr lang="en-US" sz="3200" b="1" i="1" dirty="0"/>
              <a:t>“Where are you?”</a:t>
            </a:r>
          </a:p>
          <a:p>
            <a:pPr marL="0" indent="0" algn="ctr">
              <a:buNone/>
            </a:pPr>
            <a:r>
              <a:rPr lang="en-US" sz="3600" dirty="0">
                <a:latin typeface="Calibri" panose="020F0502020204030204" pitchFamily="34" charset="0"/>
                <a:ea typeface="Calibri" panose="020F0502020204030204" pitchFamily="34" charset="0"/>
                <a:cs typeface="Times New Roman" panose="02020603050405020304" pitchFamily="18" charset="0"/>
              </a:rPr>
              <a:t>Why would we try to hide? </a:t>
            </a:r>
          </a:p>
          <a:p>
            <a:pPr marL="0" indent="0" algn="ctr">
              <a:buNone/>
            </a:pPr>
            <a:r>
              <a:rPr lang="en-US" sz="2800" dirty="0">
                <a:latin typeface="Calibri" panose="020F0502020204030204" pitchFamily="34" charset="0"/>
                <a:ea typeface="Calibri" panose="020F0502020204030204" pitchFamily="34" charset="0"/>
                <a:cs typeface="Times New Roman" panose="02020603050405020304" pitchFamily="18" charset="0"/>
              </a:rPr>
              <a:t>“Shrink away in shame…” (1 John 2:28)</a:t>
            </a:r>
          </a:p>
          <a:p>
            <a:pPr marL="0" indent="0" algn="ctr">
              <a:buNone/>
            </a:pPr>
            <a:r>
              <a:rPr lang="en-US" sz="3600" dirty="0">
                <a:latin typeface="Calibri" panose="020F0502020204030204" pitchFamily="34" charset="0"/>
                <a:ea typeface="Calibri" panose="020F0502020204030204" pitchFamily="34" charset="0"/>
                <a:cs typeface="Times New Roman" panose="02020603050405020304" pitchFamily="18" charset="0"/>
              </a:rPr>
              <a:t>We can’t hide!</a:t>
            </a:r>
          </a:p>
          <a:p>
            <a:pPr marL="0" indent="0" algn="ctr">
              <a:buNone/>
            </a:pPr>
            <a:r>
              <a:rPr lang="en-US" sz="3200" dirty="0">
                <a:latin typeface="Calibri" panose="020F0502020204030204" pitchFamily="34" charset="0"/>
                <a:ea typeface="Calibri" panose="020F0502020204030204" pitchFamily="34" charset="0"/>
                <a:cs typeface="Times New Roman" panose="02020603050405020304" pitchFamily="18" charset="0"/>
              </a:rPr>
              <a:t>Proverbs 5:21; Psalms 139:8; John 3:19</a:t>
            </a:r>
          </a:p>
          <a:p>
            <a:pPr marL="0" indent="0">
              <a:buNone/>
            </a:pPr>
            <a:endParaRPr lang="en-US" sz="2800" b="1"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b="1" dirty="0"/>
              <a:t>Where are you?</a:t>
            </a:r>
          </a:p>
        </p:txBody>
      </p:sp>
    </p:spTree>
    <p:extLst>
      <p:ext uri="{BB962C8B-B14F-4D97-AF65-F5344CB8AC3E}">
        <p14:creationId xmlns:p14="http://schemas.microsoft.com/office/powerpoint/2010/main" val="109803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034074"/>
            <a:ext cx="11029616" cy="4823926"/>
          </a:xfrm>
        </p:spPr>
        <p:txBody>
          <a:bodyPr>
            <a:normAutofit fontScale="92500" lnSpcReduction="10000"/>
          </a:bodyPr>
          <a:lstStyle/>
          <a:p>
            <a:pPr marL="0" indent="0">
              <a:buNone/>
            </a:pPr>
            <a:r>
              <a:rPr lang="en-US" sz="3200" dirty="0"/>
              <a:t>Examples:</a:t>
            </a:r>
          </a:p>
          <a:p>
            <a:pPr marL="514350" indent="-514350">
              <a:buAutoNum type="arabicPeriod"/>
            </a:pPr>
            <a:r>
              <a:rPr lang="en-US" sz="3200" b="1" dirty="0">
                <a:latin typeface="Calibri" panose="020F0502020204030204" pitchFamily="34" charset="0"/>
                <a:ea typeface="Calibri" panose="020F0502020204030204" pitchFamily="34" charset="0"/>
                <a:cs typeface="Times New Roman" panose="02020603050405020304" pitchFamily="18" charset="0"/>
              </a:rPr>
              <a:t>Jonah</a:t>
            </a:r>
            <a:r>
              <a:rPr lang="en-US" sz="3200" dirty="0">
                <a:latin typeface="Calibri" panose="020F0502020204030204" pitchFamily="34" charset="0"/>
                <a:ea typeface="Calibri" panose="020F0502020204030204" pitchFamily="34" charset="0"/>
                <a:cs typeface="Times New Roman" panose="02020603050405020304" pitchFamily="18" charset="0"/>
              </a:rPr>
              <a:t> - who </a:t>
            </a:r>
            <a:r>
              <a:rPr lang="en-US" sz="3200" i="1" dirty="0">
                <a:latin typeface="Calibri" panose="020F0502020204030204" pitchFamily="34" charset="0"/>
                <a:ea typeface="Calibri" panose="020F0502020204030204" pitchFamily="34" charset="0"/>
                <a:cs typeface="Times New Roman" panose="02020603050405020304" pitchFamily="18" charset="0"/>
              </a:rPr>
              <a:t>“rose up to flee… from the presence of the Lord”</a:t>
            </a:r>
            <a:r>
              <a:rPr lang="en-US" sz="3200" dirty="0">
                <a:latin typeface="Calibri" panose="020F0502020204030204" pitchFamily="34" charset="0"/>
                <a:ea typeface="Calibri" panose="020F0502020204030204" pitchFamily="34" charset="0"/>
                <a:cs typeface="Times New Roman" panose="02020603050405020304" pitchFamily="18" charset="0"/>
              </a:rPr>
              <a:t>.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(Jonah 1:3)</a:t>
            </a:r>
          </a:p>
          <a:p>
            <a:pPr marL="514350" indent="-514350">
              <a:buFont typeface="+mj-lt"/>
              <a:buAutoNum type="arabicPeriod"/>
            </a:pPr>
            <a:r>
              <a:rPr lang="en-US" sz="3200" b="1" dirty="0"/>
              <a:t>Elijah - </a:t>
            </a:r>
            <a:r>
              <a:rPr lang="en-US" sz="3200" b="1" i="1" dirty="0"/>
              <a:t>“what are you doing here?” </a:t>
            </a:r>
            <a:r>
              <a:rPr lang="en-US" sz="3200" dirty="0"/>
              <a:t>(1 Kings 19:9-10)</a:t>
            </a:r>
          </a:p>
          <a:p>
            <a:pPr marL="514350" indent="-514350">
              <a:buFont typeface="+mj-lt"/>
              <a:buAutoNum type="arabicPeriod"/>
            </a:pPr>
            <a:r>
              <a:rPr lang="en-US" sz="3200" b="1" dirty="0"/>
              <a:t>The Ten lepers </a:t>
            </a:r>
            <a:r>
              <a:rPr lang="en-US" sz="3200" dirty="0"/>
              <a:t>- </a:t>
            </a:r>
            <a:r>
              <a:rPr lang="en-US" sz="3200" i="1" dirty="0"/>
              <a:t>“were there not ten cleansed? But the nine - </a:t>
            </a:r>
            <a:r>
              <a:rPr lang="en-US" sz="3200" b="1" i="1" dirty="0"/>
              <a:t>where are they</a:t>
            </a:r>
            <a:r>
              <a:rPr lang="en-US" sz="3200" i="1" dirty="0"/>
              <a:t>?”</a:t>
            </a:r>
            <a:r>
              <a:rPr lang="en-US" sz="3200" dirty="0"/>
              <a:t>  (Luke 17:11-19; 2 Chronicles 32:25)</a:t>
            </a:r>
          </a:p>
          <a:p>
            <a:pPr marL="514350" indent="-514350">
              <a:buFont typeface="+mj-lt"/>
              <a:buAutoNum type="arabicPeriod"/>
            </a:pPr>
            <a:r>
              <a:rPr lang="en-US" sz="3200" b="1" dirty="0"/>
              <a:t>Prodigal son </a:t>
            </a:r>
            <a:r>
              <a:rPr lang="en-US" sz="3200" dirty="0"/>
              <a:t>- in the fields feeding swine (Luke 15:15-16)</a:t>
            </a:r>
          </a:p>
          <a:p>
            <a:pPr marL="514350" indent="-514350">
              <a:buFont typeface="+mj-lt"/>
              <a:buAutoNum type="arabicPeriod"/>
            </a:pPr>
            <a:r>
              <a:rPr lang="en-US" sz="3200" b="1" dirty="0"/>
              <a:t>Peter - </a:t>
            </a:r>
            <a:r>
              <a:rPr lang="en-US" sz="3200" i="1" dirty="0"/>
              <a:t>“…he began to withdraw and hold himself aloof…”</a:t>
            </a:r>
            <a:r>
              <a:rPr lang="en-US" sz="3200" dirty="0"/>
              <a:t> </a:t>
            </a:r>
            <a:br>
              <a:rPr lang="en-US" sz="3200" dirty="0"/>
            </a:br>
            <a:r>
              <a:rPr lang="en-US" sz="3200" dirty="0"/>
              <a:t>(Galatians 2:12)</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Where are you?</a:t>
            </a:r>
          </a:p>
        </p:txBody>
      </p:sp>
    </p:spTree>
    <p:extLst>
      <p:ext uri="{BB962C8B-B14F-4D97-AF65-F5344CB8AC3E}">
        <p14:creationId xmlns:p14="http://schemas.microsoft.com/office/powerpoint/2010/main" val="53827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4" y="2180498"/>
            <a:ext cx="11029615" cy="4528311"/>
          </a:xfrm>
        </p:spPr>
        <p:txBody>
          <a:bodyPr>
            <a:normAutofit/>
          </a:bodyPr>
          <a:lstStyle/>
          <a:p>
            <a:pPr marL="0" indent="0">
              <a:buNone/>
            </a:pPr>
            <a:r>
              <a:rPr lang="en-US" sz="3200" dirty="0"/>
              <a:t>In terms of where we used to be and where we should be:</a:t>
            </a:r>
          </a:p>
          <a:p>
            <a:pPr marL="0" indent="0">
              <a:buNone/>
            </a:pPr>
            <a:r>
              <a:rPr lang="en-US" sz="3200" dirty="0">
                <a:latin typeface="Calibri" panose="020F0502020204030204" pitchFamily="34" charset="0"/>
                <a:ea typeface="Calibri" panose="020F0502020204030204" pitchFamily="34" charset="0"/>
                <a:cs typeface="Times New Roman" panose="02020603050405020304" pitchFamily="18" charset="0"/>
              </a:rPr>
              <a:t>Maybe we haven’t </a:t>
            </a:r>
            <a:r>
              <a:rPr lang="en-US" sz="3200" b="1" dirty="0">
                <a:latin typeface="Calibri" panose="020F0502020204030204" pitchFamily="34" charset="0"/>
                <a:ea typeface="Calibri" panose="020F0502020204030204" pitchFamily="34" charset="0"/>
                <a:cs typeface="Times New Roman" panose="02020603050405020304" pitchFamily="18" charset="0"/>
              </a:rPr>
              <a:t>“fled”</a:t>
            </a:r>
            <a:r>
              <a:rPr lang="en-US" sz="3200" dirty="0">
                <a:latin typeface="Calibri" panose="020F0502020204030204" pitchFamily="34" charset="0"/>
                <a:ea typeface="Calibri" panose="020F0502020204030204" pitchFamily="34" charset="0"/>
                <a:cs typeface="Times New Roman" panose="02020603050405020304" pitchFamily="18" charset="0"/>
              </a:rPr>
              <a:t> from the presence of the Lord, but are we as close as we use to be?</a:t>
            </a:r>
          </a:p>
          <a:p>
            <a:pPr marL="0" indent="0">
              <a:buNone/>
            </a:pPr>
            <a:r>
              <a:rPr lang="en-US" sz="3200" b="1" dirty="0">
                <a:latin typeface="Calibri" panose="020F0502020204030204" pitchFamily="34" charset="0"/>
                <a:ea typeface="Calibri" panose="020F0502020204030204" pitchFamily="34" charset="0"/>
                <a:cs typeface="Times New Roman" panose="02020603050405020304" pitchFamily="18" charset="0"/>
              </a:rPr>
              <a:t>Have we drifted? </a:t>
            </a:r>
            <a:r>
              <a:rPr lang="en-US" sz="3200" dirty="0">
                <a:latin typeface="Calibri" panose="020F0502020204030204" pitchFamily="34" charset="0"/>
                <a:ea typeface="Calibri" panose="020F0502020204030204" pitchFamily="34" charset="0"/>
                <a:cs typeface="Times New Roman" panose="02020603050405020304" pitchFamily="18" charset="0"/>
              </a:rPr>
              <a:t>Hebrews 2:1, </a:t>
            </a:r>
            <a:r>
              <a:rPr lang="en-US" sz="3200" b="1" i="1" dirty="0">
                <a:latin typeface="Calibri" panose="020F0502020204030204" pitchFamily="34" charset="0"/>
                <a:ea typeface="Calibri" panose="020F0502020204030204" pitchFamily="34" charset="0"/>
                <a:cs typeface="Times New Roman" panose="02020603050405020304" pitchFamily="18" charset="0"/>
              </a:rPr>
              <a:t>“drift” </a:t>
            </a:r>
            <a:r>
              <a:rPr lang="en-US" sz="3200" dirty="0">
                <a:latin typeface="Calibri" panose="020F0502020204030204" pitchFamily="34" charset="0"/>
                <a:ea typeface="Calibri" panose="020F0502020204030204" pitchFamily="34" charset="0"/>
                <a:cs typeface="Times New Roman" panose="02020603050405020304" pitchFamily="18" charset="0"/>
              </a:rPr>
              <a:t>means to “</a:t>
            </a:r>
            <a:r>
              <a:rPr lang="en-US" sz="3200" b="1" dirty="0">
                <a:latin typeface="Calibri" panose="020F0502020204030204" pitchFamily="34" charset="0"/>
                <a:ea typeface="Calibri" panose="020F0502020204030204" pitchFamily="34" charset="0"/>
                <a:cs typeface="Times New Roman" panose="02020603050405020304" pitchFamily="18" charset="0"/>
              </a:rPr>
              <a:t>flow past or glide by</a:t>
            </a:r>
            <a:r>
              <a:rPr lang="en-US" sz="3200" dirty="0">
                <a:latin typeface="Calibri" panose="020F0502020204030204" pitchFamily="34" charset="0"/>
                <a:ea typeface="Calibri" panose="020F0502020204030204" pitchFamily="34" charset="0"/>
                <a:cs typeface="Times New Roman" panose="02020603050405020304" pitchFamily="18" charset="0"/>
              </a:rPr>
              <a:t> - doesn’t indicate even intentional disregard, just a damning degree of </a:t>
            </a:r>
            <a:r>
              <a:rPr lang="en-US" sz="3200" b="1" dirty="0">
                <a:latin typeface="Calibri" panose="020F0502020204030204" pitchFamily="34" charset="0"/>
                <a:ea typeface="Calibri" panose="020F0502020204030204" pitchFamily="34" charset="0"/>
                <a:cs typeface="Times New Roman" panose="02020603050405020304" pitchFamily="18" charset="0"/>
              </a:rPr>
              <a:t>negligence</a:t>
            </a:r>
            <a:r>
              <a:rPr lang="en-US" sz="3200" dirty="0">
                <a:latin typeface="Calibri" panose="020F0502020204030204" pitchFamily="34" charset="0"/>
                <a:ea typeface="Calibri" panose="020F0502020204030204" pitchFamily="34" charset="0"/>
                <a:cs typeface="Times New Roman" panose="02020603050405020304" pitchFamily="18" charset="0"/>
              </a:rPr>
              <a:t>”. </a:t>
            </a:r>
          </a:p>
          <a:p>
            <a:r>
              <a:rPr lang="en-US" sz="3200" b="1" dirty="0">
                <a:latin typeface="Calibri" panose="020F0502020204030204" pitchFamily="34" charset="0"/>
                <a:ea typeface="Calibri" panose="020F0502020204030204" pitchFamily="34" charset="0"/>
                <a:cs typeface="Times New Roman" panose="02020603050405020304" pitchFamily="18" charset="0"/>
              </a:rPr>
              <a:t>Negligence</a:t>
            </a:r>
            <a:r>
              <a:rPr lang="en-US" sz="3200" dirty="0">
                <a:latin typeface="Calibri" panose="020F0502020204030204" pitchFamily="34" charset="0"/>
                <a:ea typeface="Calibri" panose="020F0502020204030204" pitchFamily="34" charset="0"/>
                <a:cs typeface="Times New Roman" panose="02020603050405020304" pitchFamily="18" charset="0"/>
              </a:rPr>
              <a:t> - careless or lack of regard. Failure to </a:t>
            </a:r>
            <a:r>
              <a:rPr lang="en-US" sz="3200" i="1" dirty="0">
                <a:latin typeface="Calibri" panose="020F0502020204030204" pitchFamily="34" charset="0"/>
                <a:ea typeface="Calibri" panose="020F0502020204030204" pitchFamily="34" charset="0"/>
                <a:cs typeface="Times New Roman" panose="02020603050405020304" pitchFamily="18" charset="0"/>
              </a:rPr>
              <a:t>“take it to heart”</a:t>
            </a:r>
            <a:r>
              <a:rPr lang="en-US" sz="3200" dirty="0">
                <a:latin typeface="Calibri" panose="020F0502020204030204" pitchFamily="34" charset="0"/>
                <a:ea typeface="Calibri" panose="020F0502020204030204" pitchFamily="34" charset="0"/>
                <a:cs typeface="Times New Roman" panose="02020603050405020304" pitchFamily="18" charset="0"/>
              </a:rPr>
              <a:t>. (Malachi 2:2)</a:t>
            </a:r>
            <a:endParaRPr lang="en-US" sz="32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Where are you?</a:t>
            </a:r>
          </a:p>
        </p:txBody>
      </p:sp>
    </p:spTree>
    <p:extLst>
      <p:ext uri="{BB962C8B-B14F-4D97-AF65-F5344CB8AC3E}">
        <p14:creationId xmlns:p14="http://schemas.microsoft.com/office/powerpoint/2010/main" val="44037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5" cy="4528311"/>
          </a:xfrm>
        </p:spPr>
        <p:txBody>
          <a:bodyPr>
            <a:normAutofit/>
          </a:bodyPr>
          <a:lstStyle/>
          <a:p>
            <a:pPr marL="0" indent="0">
              <a:buNone/>
            </a:pPr>
            <a:r>
              <a:rPr lang="en-US" sz="3200" b="1" dirty="0"/>
              <a:t>In terms of growth and maturity:</a:t>
            </a:r>
          </a:p>
          <a:p>
            <a:pPr>
              <a:buFont typeface="Arial" panose="020B0604020202020204" pitchFamily="34" charset="0"/>
              <a:buChar char="•"/>
            </a:pPr>
            <a:r>
              <a:rPr lang="en-US" sz="3200" dirty="0"/>
              <a:t>Someone who needs guiding? Acts 8:31</a:t>
            </a:r>
          </a:p>
          <a:p>
            <a:pPr>
              <a:buFont typeface="Arial" panose="020B0604020202020204" pitchFamily="34" charset="0"/>
              <a:buChar char="•"/>
            </a:pPr>
            <a:r>
              <a:rPr lang="en-US" sz="3200" dirty="0"/>
              <a:t>A new child of God who needs nurturing or someone who should be mature? Hebrews 5:12-6:1; James 1:2-4; 1 Cor. 3:1-3)</a:t>
            </a:r>
          </a:p>
          <a:p>
            <a:pPr>
              <a:buFont typeface="Arial" panose="020B0604020202020204" pitchFamily="34" charset="0"/>
              <a:buChar char="•"/>
            </a:pP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Where are you?</a:t>
            </a:r>
          </a:p>
        </p:txBody>
      </p:sp>
    </p:spTree>
    <p:extLst>
      <p:ext uri="{BB962C8B-B14F-4D97-AF65-F5344CB8AC3E}">
        <p14:creationId xmlns:p14="http://schemas.microsoft.com/office/powerpoint/2010/main" val="397781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5" cy="4528311"/>
          </a:xfrm>
        </p:spPr>
        <p:txBody>
          <a:bodyPr>
            <a:normAutofit/>
          </a:bodyPr>
          <a:lstStyle/>
          <a:p>
            <a:pPr marL="0" indent="0">
              <a:buNone/>
            </a:pPr>
            <a:r>
              <a:rPr lang="en-US" sz="2800" b="1" dirty="0"/>
              <a:t>Are you lost?</a:t>
            </a:r>
          </a:p>
          <a:p>
            <a:pPr marL="0" indent="0">
              <a:buNone/>
            </a:pPr>
            <a:r>
              <a:rPr lang="en-US" sz="2800" i="1" dirty="0"/>
              <a:t>“Sheep without a shepherd” </a:t>
            </a:r>
            <a:r>
              <a:rPr lang="en-US" sz="2800" dirty="0"/>
              <a:t>(Mark 6:34; Luke 15)</a:t>
            </a:r>
          </a:p>
          <a:p>
            <a:pPr marL="0" indent="0">
              <a:buNone/>
            </a:pPr>
            <a:r>
              <a:rPr lang="en-US" sz="2800" b="1" dirty="0"/>
              <a:t>Ever remember as a young child being separated from your parents? </a:t>
            </a:r>
            <a:r>
              <a:rPr lang="en-US" sz="2800" dirty="0"/>
              <a:t>(Matthew 10:28; Hebrews 10:31; 2 Corinthians 5:10-11)</a:t>
            </a:r>
          </a:p>
          <a:p>
            <a:r>
              <a:rPr lang="en-US" sz="2800" dirty="0"/>
              <a:t>Psalms 119:176 – </a:t>
            </a:r>
            <a:r>
              <a:rPr lang="en-US" sz="2800" i="1" dirty="0"/>
              <a:t>“I have gone astray like a lost sheep; seek Your servant…” </a:t>
            </a:r>
            <a:r>
              <a:rPr lang="en-US" sz="2800" dirty="0"/>
              <a:t>(Luke 19:10)</a:t>
            </a:r>
          </a:p>
          <a:p>
            <a:pPr marL="0" indent="0">
              <a:buNone/>
            </a:pPr>
            <a:r>
              <a:rPr lang="en-US" sz="2800" b="1" dirty="0"/>
              <a:t>Do we wish to be found? Do we want reconciliation? </a:t>
            </a:r>
            <a:r>
              <a:rPr lang="en-US" sz="2800" dirty="0"/>
              <a:t>(Hebrews 7:25; James 4:8; Luke 15:17-19)</a:t>
            </a:r>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Where are you?</a:t>
            </a:r>
          </a:p>
        </p:txBody>
      </p:sp>
    </p:spTree>
    <p:extLst>
      <p:ext uri="{BB962C8B-B14F-4D97-AF65-F5344CB8AC3E}">
        <p14:creationId xmlns:p14="http://schemas.microsoft.com/office/powerpoint/2010/main" val="5125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5" cy="4528311"/>
          </a:xfrm>
        </p:spPr>
        <p:txBody>
          <a:bodyPr>
            <a:normAutofit/>
          </a:bodyPr>
          <a:lstStyle/>
          <a:p>
            <a:pPr marL="0" indent="0">
              <a:buNone/>
            </a:pPr>
            <a:r>
              <a:rPr lang="en-US" sz="3200" dirty="0"/>
              <a:t>Genesis 3:11 - God asked Adam and Eve, </a:t>
            </a:r>
            <a:r>
              <a:rPr lang="en-US" sz="3200" i="1" dirty="0"/>
              <a:t>“who told you that you were naked?”</a:t>
            </a:r>
          </a:p>
          <a:p>
            <a:pPr marL="0" indent="0">
              <a:buNone/>
            </a:pPr>
            <a:r>
              <a:rPr lang="en-US" sz="3200" dirty="0"/>
              <a:t>God’s law was clear but they began to listen to someone else, they listened to the wisdom of Satan. </a:t>
            </a:r>
            <a:br>
              <a:rPr lang="en-US" sz="3200" dirty="0"/>
            </a:br>
            <a:r>
              <a:rPr lang="en-US" sz="3200" dirty="0"/>
              <a:t>(Genesis 3:12; 1 Corinthians 2:6-8; cf., John 10:3-5)</a:t>
            </a:r>
          </a:p>
          <a:p>
            <a:pPr marL="0" indent="0">
              <a:buNone/>
            </a:pPr>
            <a:r>
              <a:rPr lang="en-US" sz="3200" dirty="0"/>
              <a:t>Whose voice are you listening to?</a:t>
            </a:r>
          </a:p>
          <a:p>
            <a:pPr marL="0" indent="0">
              <a:buNone/>
            </a:pP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Who told you?</a:t>
            </a:r>
          </a:p>
        </p:txBody>
      </p:sp>
    </p:spTree>
    <p:extLst>
      <p:ext uri="{BB962C8B-B14F-4D97-AF65-F5344CB8AC3E}">
        <p14:creationId xmlns:p14="http://schemas.microsoft.com/office/powerpoint/2010/main" val="158141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2800" b="1" dirty="0"/>
              <a:t>Example of the </a:t>
            </a:r>
            <a:r>
              <a:rPr lang="en-US" sz="2800" b="1" i="1" dirty="0"/>
              <a:t>“man of God” </a:t>
            </a:r>
            <a:r>
              <a:rPr lang="en-US" sz="2800" b="1" dirty="0"/>
              <a:t>and the </a:t>
            </a:r>
            <a:r>
              <a:rPr lang="en-US" sz="2800" b="1" i="1" dirty="0"/>
              <a:t>“old prophet”</a:t>
            </a:r>
            <a:r>
              <a:rPr lang="en-US" sz="2800" b="1" dirty="0"/>
              <a:t> </a:t>
            </a:r>
            <a:r>
              <a:rPr lang="en-US" sz="2800" dirty="0"/>
              <a:t>- 1 Kings 13</a:t>
            </a:r>
          </a:p>
          <a:p>
            <a:pPr marL="0" indent="0">
              <a:buNone/>
            </a:pPr>
            <a:r>
              <a:rPr lang="en-US" sz="2800" dirty="0"/>
              <a:t>Who told him to “</a:t>
            </a:r>
            <a:r>
              <a:rPr lang="en-US" sz="2800" i="1" dirty="0">
                <a:latin typeface="Calibri" panose="020F0502020204030204" pitchFamily="34" charset="0"/>
                <a:ea typeface="Calibri" panose="020F0502020204030204" pitchFamily="34" charset="0"/>
                <a:cs typeface="Times New Roman" panose="02020603050405020304" pitchFamily="18" charset="0"/>
              </a:rPr>
              <a:t>eat no bread, nor drink water, nor return by the way which you came”</a:t>
            </a:r>
            <a:r>
              <a:rPr lang="en-US" sz="2800" dirty="0">
                <a:latin typeface="Calibri" panose="020F0502020204030204" pitchFamily="34" charset="0"/>
                <a:ea typeface="Calibri" panose="020F0502020204030204" pitchFamily="34" charset="0"/>
                <a:cs typeface="Times New Roman" panose="02020603050405020304" pitchFamily="18" charset="0"/>
              </a:rPr>
              <a:t>? (vs. 9) </a:t>
            </a:r>
            <a:r>
              <a:rPr lang="en-US" sz="2800" b="1" dirty="0">
                <a:latin typeface="Calibri" panose="020F0502020204030204" pitchFamily="34" charset="0"/>
                <a:ea typeface="Calibri" panose="020F0502020204030204" pitchFamily="34" charset="0"/>
                <a:cs typeface="Times New Roman" panose="02020603050405020304" pitchFamily="18" charset="0"/>
              </a:rPr>
              <a:t>God did!</a:t>
            </a:r>
          </a:p>
          <a:p>
            <a:pPr marL="0" indent="0">
              <a:buNone/>
            </a:pPr>
            <a:r>
              <a:rPr lang="en-US" sz="2800" dirty="0">
                <a:latin typeface="Calibri" panose="020F0502020204030204" pitchFamily="34" charset="0"/>
                <a:cs typeface="Times New Roman" panose="02020603050405020304" pitchFamily="18" charset="0"/>
              </a:rPr>
              <a:t>Who told him he could? A man who lied! (vs. 18)</a:t>
            </a:r>
          </a:p>
          <a:p>
            <a:pPr marL="0" indent="0">
              <a:buNone/>
            </a:pPr>
            <a:r>
              <a:rPr lang="en-US" sz="2800" dirty="0">
                <a:latin typeface="Calibri" panose="020F0502020204030204" pitchFamily="34" charset="0"/>
                <a:cs typeface="Times New Roman" panose="02020603050405020304" pitchFamily="18" charset="0"/>
              </a:rPr>
              <a:t>Killed by a lion. (1 Peter 5:8)</a:t>
            </a:r>
          </a:p>
          <a:p>
            <a:pPr marL="0" indent="0">
              <a:buNone/>
            </a:pPr>
            <a:r>
              <a:rPr lang="en-US" sz="2800" dirty="0">
                <a:latin typeface="Calibri" panose="020F0502020204030204" pitchFamily="34" charset="0"/>
                <a:cs typeface="Times New Roman" panose="02020603050405020304" pitchFamily="18" charset="0"/>
              </a:rPr>
              <a:t>Not even an angel from heaven. (Galatians 1:8-9)</a:t>
            </a: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Who told you?</a:t>
            </a:r>
          </a:p>
        </p:txBody>
      </p:sp>
    </p:spTree>
    <p:extLst>
      <p:ext uri="{BB962C8B-B14F-4D97-AF65-F5344CB8AC3E}">
        <p14:creationId xmlns:p14="http://schemas.microsoft.com/office/powerpoint/2010/main" val="286301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13C35-702B-4BCE-824F-AAADB30905F6}"/>
              </a:ext>
            </a:extLst>
          </p:cNvPr>
          <p:cNvSpPr>
            <a:spLocks noGrp="1"/>
          </p:cNvSpPr>
          <p:nvPr>
            <p:ph idx="1"/>
          </p:nvPr>
        </p:nvSpPr>
        <p:spPr>
          <a:xfrm>
            <a:off x="581193" y="2180498"/>
            <a:ext cx="11029616" cy="4528311"/>
          </a:xfrm>
        </p:spPr>
        <p:txBody>
          <a:bodyPr>
            <a:normAutofit/>
          </a:bodyPr>
          <a:lstStyle/>
          <a:p>
            <a:pPr marL="0" indent="0">
              <a:buNone/>
            </a:pPr>
            <a:r>
              <a:rPr lang="en-US" sz="3200" b="1" dirty="0"/>
              <a:t>Authority of man or God</a:t>
            </a:r>
            <a:r>
              <a:rPr lang="en-US" sz="3200" dirty="0"/>
              <a:t>? (Matthew 21:23-27)</a:t>
            </a:r>
          </a:p>
          <a:p>
            <a:pPr marL="0" indent="0">
              <a:buNone/>
            </a:pPr>
            <a:r>
              <a:rPr lang="en-US" sz="3200" b="1" dirty="0"/>
              <a:t>Doctrines of men</a:t>
            </a:r>
            <a:r>
              <a:rPr lang="en-US" sz="3200" dirty="0"/>
              <a:t>? (Matthew 15:7-9; 16:6-12)</a:t>
            </a:r>
          </a:p>
          <a:p>
            <a:pPr marL="0" indent="0">
              <a:buNone/>
            </a:pPr>
            <a:r>
              <a:rPr lang="en-US" sz="3200" b="1" dirty="0"/>
              <a:t>Someone who is telling you what you want to hear</a:t>
            </a:r>
            <a:r>
              <a:rPr lang="en-US" sz="3200" dirty="0"/>
              <a:t>?    </a:t>
            </a:r>
            <a:br>
              <a:rPr lang="en-US" sz="3200" dirty="0"/>
            </a:br>
            <a:r>
              <a:rPr lang="en-US" sz="3200" dirty="0"/>
              <a:t>(2 Timothy 4:1-3, 1 Kings 22; Isaiah 30:10)</a:t>
            </a:r>
          </a:p>
          <a:p>
            <a:pPr marL="0" indent="0">
              <a:buNone/>
            </a:pPr>
            <a:endParaRPr lang="en-US" sz="2800" dirty="0"/>
          </a:p>
        </p:txBody>
      </p:sp>
      <p:sp>
        <p:nvSpPr>
          <p:cNvPr id="2" name="Title 1">
            <a:extLst>
              <a:ext uri="{FF2B5EF4-FFF2-40B4-BE49-F238E27FC236}">
                <a16:creationId xmlns:a16="http://schemas.microsoft.com/office/drawing/2014/main" id="{AC93C0E1-1796-41B4-AF64-2A823C4C83E8}"/>
              </a:ext>
            </a:extLst>
          </p:cNvPr>
          <p:cNvSpPr>
            <a:spLocks noGrp="1"/>
          </p:cNvSpPr>
          <p:nvPr>
            <p:ph type="title"/>
          </p:nvPr>
        </p:nvSpPr>
        <p:spPr/>
        <p:txBody>
          <a:bodyPr>
            <a:normAutofit/>
          </a:bodyPr>
          <a:lstStyle/>
          <a:p>
            <a:r>
              <a:rPr lang="en-US" sz="4400" dirty="0"/>
              <a:t>Who told you?</a:t>
            </a:r>
          </a:p>
        </p:txBody>
      </p:sp>
    </p:spTree>
    <p:extLst>
      <p:ext uri="{BB962C8B-B14F-4D97-AF65-F5344CB8AC3E}">
        <p14:creationId xmlns:p14="http://schemas.microsoft.com/office/powerpoint/2010/main" val="110423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Looks Like Sounds Like_SL - v4" id="{49340C27-6B59-423E-9A21-D8403F920761}" vid="{33BFA150-A101-4C57-BCA6-BEC943E5B3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53253B1-1887-43EF-BBA6-7E1941C427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58AF07-9E42-47AF-83DF-C9E8FADF7120}">
  <ds:schemaRefs>
    <ds:schemaRef ds:uri="http://schemas.microsoft.com/sharepoint/v3/contenttype/forms"/>
  </ds:schemaRefs>
</ds:datastoreItem>
</file>

<file path=customXml/itemProps3.xml><?xml version="1.0" encoding="utf-8"?>
<ds:datastoreItem xmlns:ds="http://schemas.openxmlformats.org/officeDocument/2006/customXml" ds:itemID="{DFC4EF74-2977-4065-95FE-55F8E4B639D4}">
  <ds:schemaRefs>
    <ds:schemaRef ds:uri="http://schemas.microsoft.com/office/infopath/2007/PartnerControls"/>
    <ds:schemaRef ds:uri="fb0879af-3eba-417a-a55a-ffe6dcd6ca77"/>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6dc4bcd6-49db-4c07-9060-8acfc67cef9f"/>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Looks like sounds like presentation</Template>
  <TotalTime>0</TotalTime>
  <Words>1478</Words>
  <Application>Microsoft Office PowerPoint</Application>
  <PresentationFormat>Widescreen</PresentationFormat>
  <Paragraphs>113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Candara</vt:lpstr>
      <vt:lpstr>Wingdings 2</vt:lpstr>
      <vt:lpstr>Dividend</vt:lpstr>
      <vt:lpstr>God is Asking…</vt:lpstr>
      <vt:lpstr>Where are you?</vt:lpstr>
      <vt:lpstr>Where are you?</vt:lpstr>
      <vt:lpstr>Where are you?</vt:lpstr>
      <vt:lpstr>Where are you?</vt:lpstr>
      <vt:lpstr>Where are you?</vt:lpstr>
      <vt:lpstr>Who told you?</vt:lpstr>
      <vt:lpstr>Who told you?</vt:lpstr>
      <vt:lpstr>Who told you?</vt:lpstr>
      <vt:lpstr>What have you done?</vt:lpstr>
      <vt:lpstr>What have you done?</vt:lpstr>
      <vt:lpstr>God is asking…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2019-04-14T02:13:45Z</dcterms:created>
  <dcterms:modified xsi:type="dcterms:W3CDTF">2022-04-03T12:06:30Z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