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4"/>
  </p:notesMasterIdLst>
  <p:handoutMasterIdLst>
    <p:handoutMasterId r:id="rId15"/>
  </p:handoutMasterIdLst>
  <p:sldIdLst>
    <p:sldId id="318" r:id="rId2"/>
    <p:sldId id="315" r:id="rId3"/>
    <p:sldId id="316" r:id="rId4"/>
    <p:sldId id="272" r:id="rId5"/>
    <p:sldId id="262" r:id="rId6"/>
    <p:sldId id="274" r:id="rId7"/>
    <p:sldId id="277" r:id="rId8"/>
    <p:sldId id="278" r:id="rId9"/>
    <p:sldId id="258" r:id="rId10"/>
    <p:sldId id="265" r:id="rId11"/>
    <p:sldId id="275" r:id="rId12"/>
    <p:sldId id="279" r:id="rId13"/>
  </p:sldIdLst>
  <p:sldSz cx="12192000" cy="6858000"/>
  <p:notesSz cx="7102475" cy="9388475"/>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1952" autoAdjust="0"/>
  </p:normalViewPr>
  <p:slideViewPr>
    <p:cSldViewPr>
      <p:cViewPr varScale="1">
        <p:scale>
          <a:sx n="56" d="100"/>
          <a:sy n="56" d="100"/>
        </p:scale>
        <p:origin x="654" y="60"/>
      </p:cViewPr>
      <p:guideLst>
        <p:guide orient="horz" pos="2160"/>
        <p:guide pos="3840"/>
      </p:guideLst>
    </p:cSldViewPr>
  </p:slideViewPr>
  <p:outlineViewPr>
    <p:cViewPr>
      <p:scale>
        <a:sx n="33" d="100"/>
        <a:sy n="33" d="100"/>
      </p:scale>
      <p:origin x="0" y="-340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1F56C9-5B7B-40CB-9DDC-CF8F8763F4B9}"/>
              </a:ext>
            </a:extLst>
          </p:cNvPr>
          <p:cNvSpPr>
            <a:spLocks noGrp="1"/>
          </p:cNvSpPr>
          <p:nvPr>
            <p:ph type="hdr" sz="quarter"/>
          </p:nvPr>
        </p:nvSpPr>
        <p:spPr>
          <a:xfrm>
            <a:off x="1" y="0"/>
            <a:ext cx="3078163" cy="471488"/>
          </a:xfrm>
          <a:prstGeom prst="rect">
            <a:avLst/>
          </a:prstGeom>
        </p:spPr>
        <p:txBody>
          <a:bodyPr vert="horz" lIns="94204" tIns="47101" rIns="94204" bIns="47101"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8609706B-082F-4448-BAA2-5F7AD2535DDA}"/>
              </a:ext>
            </a:extLst>
          </p:cNvPr>
          <p:cNvSpPr>
            <a:spLocks noGrp="1"/>
          </p:cNvSpPr>
          <p:nvPr>
            <p:ph type="dt" sz="quarter" idx="1"/>
          </p:nvPr>
        </p:nvSpPr>
        <p:spPr>
          <a:xfrm>
            <a:off x="4022726" y="0"/>
            <a:ext cx="3078163" cy="471488"/>
          </a:xfrm>
          <a:prstGeom prst="rect">
            <a:avLst/>
          </a:prstGeom>
        </p:spPr>
        <p:txBody>
          <a:bodyPr vert="horz" lIns="94204" tIns="47101" rIns="94204" bIns="47101" rtlCol="0"/>
          <a:lstStyle>
            <a:lvl1pPr algn="r" eaLnBrk="1" hangingPunct="1">
              <a:defRPr sz="1200"/>
            </a:lvl1pPr>
          </a:lstStyle>
          <a:p>
            <a:pPr>
              <a:defRPr/>
            </a:pPr>
            <a:r>
              <a:rPr lang="en-US"/>
              <a:t>4/3/2022 am</a:t>
            </a:r>
          </a:p>
        </p:txBody>
      </p:sp>
      <p:sp>
        <p:nvSpPr>
          <p:cNvPr id="4" name="Footer Placeholder 3">
            <a:extLst>
              <a:ext uri="{FF2B5EF4-FFF2-40B4-BE49-F238E27FC236}">
                <a16:creationId xmlns:a16="http://schemas.microsoft.com/office/drawing/2014/main" id="{655BE484-3A16-41FB-914E-73A30858E498}"/>
              </a:ext>
            </a:extLst>
          </p:cNvPr>
          <p:cNvSpPr>
            <a:spLocks noGrp="1"/>
          </p:cNvSpPr>
          <p:nvPr>
            <p:ph type="ftr" sz="quarter" idx="2"/>
          </p:nvPr>
        </p:nvSpPr>
        <p:spPr>
          <a:xfrm>
            <a:off x="1" y="8916989"/>
            <a:ext cx="3078163" cy="471487"/>
          </a:xfrm>
          <a:prstGeom prst="rect">
            <a:avLst/>
          </a:prstGeom>
        </p:spPr>
        <p:txBody>
          <a:bodyPr vert="horz" lIns="94204" tIns="47101" rIns="94204" bIns="47101" rtlCol="0" anchor="b"/>
          <a:lstStyle>
            <a:lvl1pPr algn="l" eaLnBrk="1" hangingPunct="1">
              <a:defRPr sz="1200"/>
            </a:lvl1pPr>
          </a:lstStyle>
          <a:p>
            <a:pPr>
              <a:defRPr/>
            </a:pPr>
            <a:r>
              <a:rPr lang="en-US"/>
              <a:t>Study To Show Yourself Approved - Being a Good Bible Student</a:t>
            </a:r>
          </a:p>
        </p:txBody>
      </p:sp>
      <p:sp>
        <p:nvSpPr>
          <p:cNvPr id="5" name="Slide Number Placeholder 4">
            <a:extLst>
              <a:ext uri="{FF2B5EF4-FFF2-40B4-BE49-F238E27FC236}">
                <a16:creationId xmlns:a16="http://schemas.microsoft.com/office/drawing/2014/main" id="{57B41226-5D25-40C7-AE32-168BFDE1477C}"/>
              </a:ext>
            </a:extLst>
          </p:cNvPr>
          <p:cNvSpPr>
            <a:spLocks noGrp="1"/>
          </p:cNvSpPr>
          <p:nvPr>
            <p:ph type="sldNum" sz="quarter" idx="3"/>
          </p:nvPr>
        </p:nvSpPr>
        <p:spPr>
          <a:xfrm>
            <a:off x="4022726" y="8916989"/>
            <a:ext cx="3078163" cy="471487"/>
          </a:xfrm>
          <a:prstGeom prst="rect">
            <a:avLst/>
          </a:prstGeom>
        </p:spPr>
        <p:txBody>
          <a:bodyPr vert="horz" wrap="square" lIns="94204" tIns="47101" rIns="94204" bIns="47101" numCol="1" anchor="b" anchorCtr="0" compatLnSpc="1">
            <a:prstTxWarp prst="textNoShape">
              <a:avLst/>
            </a:prstTxWarp>
          </a:bodyPr>
          <a:lstStyle>
            <a:lvl1pPr algn="r" eaLnBrk="1" hangingPunct="1">
              <a:defRPr sz="1200"/>
            </a:lvl1pPr>
          </a:lstStyle>
          <a:p>
            <a:pPr>
              <a:defRPr/>
            </a:pPr>
            <a:fld id="{321B9AF8-873D-4E3A-8E27-509814C6880E}"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710E38-72DE-429A-8CBD-D59F979AF954}"/>
              </a:ext>
            </a:extLst>
          </p:cNvPr>
          <p:cNvSpPr>
            <a:spLocks noGrp="1"/>
          </p:cNvSpPr>
          <p:nvPr>
            <p:ph type="hdr" sz="quarter"/>
          </p:nvPr>
        </p:nvSpPr>
        <p:spPr>
          <a:xfrm>
            <a:off x="1" y="0"/>
            <a:ext cx="3078163" cy="471488"/>
          </a:xfrm>
          <a:prstGeom prst="rect">
            <a:avLst/>
          </a:prstGeom>
        </p:spPr>
        <p:txBody>
          <a:bodyPr vert="horz" lIns="94204" tIns="47101" rIns="94204" bIns="47101"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0BC33D3C-8B5D-49AC-9683-EB14670FB9F9}"/>
              </a:ext>
            </a:extLst>
          </p:cNvPr>
          <p:cNvSpPr>
            <a:spLocks noGrp="1"/>
          </p:cNvSpPr>
          <p:nvPr>
            <p:ph type="dt" idx="1"/>
          </p:nvPr>
        </p:nvSpPr>
        <p:spPr>
          <a:xfrm>
            <a:off x="4022726" y="0"/>
            <a:ext cx="3078163" cy="471488"/>
          </a:xfrm>
          <a:prstGeom prst="rect">
            <a:avLst/>
          </a:prstGeom>
        </p:spPr>
        <p:txBody>
          <a:bodyPr vert="horz" lIns="94204" tIns="47101" rIns="94204" bIns="47101" rtlCol="0"/>
          <a:lstStyle>
            <a:lvl1pPr algn="r" eaLnBrk="1" hangingPunct="1">
              <a:defRPr sz="1200"/>
            </a:lvl1pPr>
          </a:lstStyle>
          <a:p>
            <a:pPr>
              <a:defRPr/>
            </a:pPr>
            <a:r>
              <a:rPr lang="en-US"/>
              <a:t>4/3/2022 am</a:t>
            </a:r>
          </a:p>
        </p:txBody>
      </p:sp>
      <p:sp>
        <p:nvSpPr>
          <p:cNvPr id="4" name="Slide Image Placeholder 3">
            <a:extLst>
              <a:ext uri="{FF2B5EF4-FFF2-40B4-BE49-F238E27FC236}">
                <a16:creationId xmlns:a16="http://schemas.microsoft.com/office/drawing/2014/main" id="{870973AF-9307-4699-8FA5-CD16083D57CA}"/>
              </a:ext>
            </a:extLst>
          </p:cNvPr>
          <p:cNvSpPr>
            <a:spLocks noGrp="1" noRot="1" noChangeAspect="1"/>
          </p:cNvSpPr>
          <p:nvPr>
            <p:ph type="sldImg" idx="2"/>
          </p:nvPr>
        </p:nvSpPr>
        <p:spPr>
          <a:xfrm>
            <a:off x="735013" y="1174750"/>
            <a:ext cx="5632450" cy="3168650"/>
          </a:xfrm>
          <a:prstGeom prst="rect">
            <a:avLst/>
          </a:prstGeom>
          <a:noFill/>
          <a:ln w="12700">
            <a:solidFill>
              <a:prstClr val="black"/>
            </a:solidFill>
          </a:ln>
        </p:spPr>
        <p:txBody>
          <a:bodyPr vert="horz" lIns="94204" tIns="47101" rIns="94204" bIns="47101" rtlCol="0" anchor="ctr"/>
          <a:lstStyle/>
          <a:p>
            <a:pPr lvl="0"/>
            <a:endParaRPr lang="en-US" noProof="0"/>
          </a:p>
        </p:txBody>
      </p:sp>
      <p:sp>
        <p:nvSpPr>
          <p:cNvPr id="5" name="Notes Placeholder 4">
            <a:extLst>
              <a:ext uri="{FF2B5EF4-FFF2-40B4-BE49-F238E27FC236}">
                <a16:creationId xmlns:a16="http://schemas.microsoft.com/office/drawing/2014/main" id="{DBCD975D-4EE8-48F6-83EA-69C1BE5A3817}"/>
              </a:ext>
            </a:extLst>
          </p:cNvPr>
          <p:cNvSpPr>
            <a:spLocks noGrp="1"/>
          </p:cNvSpPr>
          <p:nvPr>
            <p:ph type="body" sz="quarter" idx="3"/>
          </p:nvPr>
        </p:nvSpPr>
        <p:spPr>
          <a:xfrm>
            <a:off x="711200" y="4518025"/>
            <a:ext cx="5680075" cy="3697288"/>
          </a:xfrm>
          <a:prstGeom prst="rect">
            <a:avLst/>
          </a:prstGeom>
        </p:spPr>
        <p:txBody>
          <a:bodyPr vert="horz" lIns="94204" tIns="47101" rIns="94204" bIns="47101"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C2E77BA-03A6-40C8-8648-838E74F13458}"/>
              </a:ext>
            </a:extLst>
          </p:cNvPr>
          <p:cNvSpPr>
            <a:spLocks noGrp="1"/>
          </p:cNvSpPr>
          <p:nvPr>
            <p:ph type="ftr" sz="quarter" idx="4"/>
          </p:nvPr>
        </p:nvSpPr>
        <p:spPr>
          <a:xfrm>
            <a:off x="1" y="8916989"/>
            <a:ext cx="3078163" cy="471487"/>
          </a:xfrm>
          <a:prstGeom prst="rect">
            <a:avLst/>
          </a:prstGeom>
        </p:spPr>
        <p:txBody>
          <a:bodyPr vert="horz" lIns="94204" tIns="47101" rIns="94204" bIns="47101" rtlCol="0" anchor="b"/>
          <a:lstStyle>
            <a:lvl1pPr algn="l" eaLnBrk="1" hangingPunct="1">
              <a:defRPr sz="1200"/>
            </a:lvl1pPr>
          </a:lstStyle>
          <a:p>
            <a:pPr>
              <a:defRPr/>
            </a:pPr>
            <a:r>
              <a:rPr lang="en-US"/>
              <a:t>Study To Show Yourself Approved - Being a Good Bible Student</a:t>
            </a:r>
          </a:p>
        </p:txBody>
      </p:sp>
      <p:sp>
        <p:nvSpPr>
          <p:cNvPr id="7" name="Slide Number Placeholder 6">
            <a:extLst>
              <a:ext uri="{FF2B5EF4-FFF2-40B4-BE49-F238E27FC236}">
                <a16:creationId xmlns:a16="http://schemas.microsoft.com/office/drawing/2014/main" id="{751131CF-FBB0-4039-B4DE-C002F9DE6344}"/>
              </a:ext>
            </a:extLst>
          </p:cNvPr>
          <p:cNvSpPr>
            <a:spLocks noGrp="1"/>
          </p:cNvSpPr>
          <p:nvPr>
            <p:ph type="sldNum" sz="quarter" idx="5"/>
          </p:nvPr>
        </p:nvSpPr>
        <p:spPr>
          <a:xfrm>
            <a:off x="4022726" y="8916989"/>
            <a:ext cx="3078163" cy="471487"/>
          </a:xfrm>
          <a:prstGeom prst="rect">
            <a:avLst/>
          </a:prstGeom>
        </p:spPr>
        <p:txBody>
          <a:bodyPr vert="horz" wrap="square" lIns="94204" tIns="47101" rIns="94204" bIns="47101" numCol="1" anchor="b" anchorCtr="0" compatLnSpc="1">
            <a:prstTxWarp prst="textNoShape">
              <a:avLst/>
            </a:prstTxWarp>
          </a:bodyPr>
          <a:lstStyle>
            <a:lvl1pPr algn="r" eaLnBrk="1" hangingPunct="1">
              <a:defRPr sz="1200"/>
            </a:lvl1pPr>
          </a:lstStyle>
          <a:p>
            <a:pPr>
              <a:defRPr/>
            </a:pPr>
            <a:fld id="{D50DB76E-8796-46A9-A72F-12B4CB8DE99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r>
              <a:rPr lang="en-US"/>
              <a:t>4/3/2022 am</a:t>
            </a:r>
          </a:p>
        </p:txBody>
      </p:sp>
      <p:sp>
        <p:nvSpPr>
          <p:cNvPr id="5" name="Footer Placeholder 4"/>
          <p:cNvSpPr>
            <a:spLocks noGrp="1"/>
          </p:cNvSpPr>
          <p:nvPr>
            <p:ph type="ftr" sz="quarter" idx="4"/>
          </p:nvPr>
        </p:nvSpPr>
        <p:spPr/>
        <p:txBody>
          <a:bodyPr/>
          <a:lstStyle/>
          <a:p>
            <a:pPr>
              <a:defRPr/>
            </a:pPr>
            <a:r>
              <a:rPr lang="en-US"/>
              <a:t>Study To Show Yourself Approved - Being a Good Bible Student</a:t>
            </a:r>
          </a:p>
        </p:txBody>
      </p:sp>
      <p:sp>
        <p:nvSpPr>
          <p:cNvPr id="6" name="Slide Number Placeholder 5"/>
          <p:cNvSpPr>
            <a:spLocks noGrp="1"/>
          </p:cNvSpPr>
          <p:nvPr>
            <p:ph type="sldNum" sz="quarter" idx="5"/>
          </p:nvPr>
        </p:nvSpPr>
        <p:spPr/>
        <p:txBody>
          <a:bodyPr/>
          <a:lstStyle/>
          <a:p>
            <a:pPr>
              <a:defRPr/>
            </a:pPr>
            <a:fld id="{D50DB76E-8796-46A9-A72F-12B4CB8DE995}" type="slidenum">
              <a:rPr lang="en-US" altLang="en-US" smtClean="0"/>
              <a:pPr>
                <a:defRPr/>
              </a:pPr>
              <a:t>1</a:t>
            </a:fld>
            <a:endParaRPr lang="en-US" altLang="en-US"/>
          </a:p>
        </p:txBody>
      </p:sp>
    </p:spTree>
    <p:extLst>
      <p:ext uri="{BB962C8B-B14F-4D97-AF65-F5344CB8AC3E}">
        <p14:creationId xmlns:p14="http://schemas.microsoft.com/office/powerpoint/2010/main" val="3530802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r>
              <a:rPr lang="en-US"/>
              <a:t>4/3/2022 am</a:t>
            </a:r>
          </a:p>
        </p:txBody>
      </p:sp>
      <p:sp>
        <p:nvSpPr>
          <p:cNvPr id="5" name="Footer Placeholder 4"/>
          <p:cNvSpPr>
            <a:spLocks noGrp="1"/>
          </p:cNvSpPr>
          <p:nvPr>
            <p:ph type="ftr" sz="quarter" idx="4"/>
          </p:nvPr>
        </p:nvSpPr>
        <p:spPr/>
        <p:txBody>
          <a:bodyPr/>
          <a:lstStyle/>
          <a:p>
            <a:pPr>
              <a:defRPr/>
            </a:pPr>
            <a:r>
              <a:rPr lang="en-US"/>
              <a:t>Study To Show Yourself Approved - Being a Good Bible Student</a:t>
            </a:r>
          </a:p>
        </p:txBody>
      </p:sp>
      <p:sp>
        <p:nvSpPr>
          <p:cNvPr id="6" name="Slide Number Placeholder 5"/>
          <p:cNvSpPr>
            <a:spLocks noGrp="1"/>
          </p:cNvSpPr>
          <p:nvPr>
            <p:ph type="sldNum" sz="quarter" idx="5"/>
          </p:nvPr>
        </p:nvSpPr>
        <p:spPr/>
        <p:txBody>
          <a:bodyPr/>
          <a:lstStyle/>
          <a:p>
            <a:pPr>
              <a:defRPr/>
            </a:pPr>
            <a:fld id="{D50DB76E-8796-46A9-A72F-12B4CB8DE995}" type="slidenum">
              <a:rPr lang="en-US" altLang="en-US" smtClean="0"/>
              <a:pPr>
                <a:defRPr/>
              </a:pPr>
              <a:t>10</a:t>
            </a:fld>
            <a:endParaRPr lang="en-US" altLang="en-US"/>
          </a:p>
        </p:txBody>
      </p:sp>
    </p:spTree>
    <p:extLst>
      <p:ext uri="{BB962C8B-B14F-4D97-AF65-F5344CB8AC3E}">
        <p14:creationId xmlns:p14="http://schemas.microsoft.com/office/powerpoint/2010/main" val="3484002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r>
              <a:rPr lang="en-US"/>
              <a:t>4/3/2022 am</a:t>
            </a:r>
          </a:p>
        </p:txBody>
      </p:sp>
      <p:sp>
        <p:nvSpPr>
          <p:cNvPr id="5" name="Footer Placeholder 4"/>
          <p:cNvSpPr>
            <a:spLocks noGrp="1"/>
          </p:cNvSpPr>
          <p:nvPr>
            <p:ph type="ftr" sz="quarter" idx="4"/>
          </p:nvPr>
        </p:nvSpPr>
        <p:spPr/>
        <p:txBody>
          <a:bodyPr/>
          <a:lstStyle/>
          <a:p>
            <a:pPr>
              <a:defRPr/>
            </a:pPr>
            <a:r>
              <a:rPr lang="en-US"/>
              <a:t>Study To Show Yourself Approved - Being a Good Bible Student</a:t>
            </a:r>
          </a:p>
        </p:txBody>
      </p:sp>
      <p:sp>
        <p:nvSpPr>
          <p:cNvPr id="6" name="Slide Number Placeholder 5"/>
          <p:cNvSpPr>
            <a:spLocks noGrp="1"/>
          </p:cNvSpPr>
          <p:nvPr>
            <p:ph type="sldNum" sz="quarter" idx="5"/>
          </p:nvPr>
        </p:nvSpPr>
        <p:spPr/>
        <p:txBody>
          <a:bodyPr/>
          <a:lstStyle/>
          <a:p>
            <a:pPr>
              <a:defRPr/>
            </a:pPr>
            <a:fld id="{D50DB76E-8796-46A9-A72F-12B4CB8DE995}" type="slidenum">
              <a:rPr lang="en-US" altLang="en-US" smtClean="0"/>
              <a:pPr>
                <a:defRPr/>
              </a:pPr>
              <a:t>11</a:t>
            </a:fld>
            <a:endParaRPr lang="en-US" altLang="en-US"/>
          </a:p>
        </p:txBody>
      </p:sp>
    </p:spTree>
    <p:extLst>
      <p:ext uri="{BB962C8B-B14F-4D97-AF65-F5344CB8AC3E}">
        <p14:creationId xmlns:p14="http://schemas.microsoft.com/office/powerpoint/2010/main" val="4017958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Do we want what God desires?</a:t>
            </a:r>
          </a:p>
          <a:p>
            <a:pPr marL="228600" indent="-228600">
              <a:buAutoNum type="arabicPeriod"/>
            </a:pPr>
            <a:r>
              <a:rPr lang="en-US" dirty="0"/>
              <a:t>Do we want transformation?</a:t>
            </a:r>
          </a:p>
          <a:p>
            <a:pPr marL="228600" indent="-228600">
              <a:buAutoNum type="arabicPeriod"/>
            </a:pPr>
            <a:r>
              <a:rPr lang="en-US" dirty="0"/>
              <a:t>Are we seeking daily spiritual renewal?</a:t>
            </a:r>
          </a:p>
          <a:p>
            <a:pPr marL="228600" indent="-228600">
              <a:buAutoNum type="arabicPeriod"/>
            </a:pPr>
            <a:r>
              <a:rPr lang="en-US" dirty="0"/>
              <a:t>Do we need salvation?</a:t>
            </a:r>
          </a:p>
        </p:txBody>
      </p:sp>
      <p:sp>
        <p:nvSpPr>
          <p:cNvPr id="4" name="Date Placeholder 3"/>
          <p:cNvSpPr>
            <a:spLocks noGrp="1"/>
          </p:cNvSpPr>
          <p:nvPr>
            <p:ph type="dt" idx="1"/>
          </p:nvPr>
        </p:nvSpPr>
        <p:spPr/>
        <p:txBody>
          <a:bodyPr/>
          <a:lstStyle/>
          <a:p>
            <a:pPr>
              <a:defRPr/>
            </a:pPr>
            <a:r>
              <a:rPr lang="en-US"/>
              <a:t>4/3/2022 am</a:t>
            </a:r>
          </a:p>
        </p:txBody>
      </p:sp>
      <p:sp>
        <p:nvSpPr>
          <p:cNvPr id="5" name="Footer Placeholder 4"/>
          <p:cNvSpPr>
            <a:spLocks noGrp="1"/>
          </p:cNvSpPr>
          <p:nvPr>
            <p:ph type="ftr" sz="quarter" idx="4"/>
          </p:nvPr>
        </p:nvSpPr>
        <p:spPr/>
        <p:txBody>
          <a:bodyPr/>
          <a:lstStyle/>
          <a:p>
            <a:pPr>
              <a:defRPr/>
            </a:pPr>
            <a:r>
              <a:rPr lang="en-US"/>
              <a:t>Study To Show Yourself Approved - Being a Good Bible Student</a:t>
            </a:r>
          </a:p>
        </p:txBody>
      </p:sp>
      <p:sp>
        <p:nvSpPr>
          <p:cNvPr id="6" name="Slide Number Placeholder 5"/>
          <p:cNvSpPr>
            <a:spLocks noGrp="1"/>
          </p:cNvSpPr>
          <p:nvPr>
            <p:ph type="sldNum" sz="quarter" idx="5"/>
          </p:nvPr>
        </p:nvSpPr>
        <p:spPr/>
        <p:txBody>
          <a:bodyPr/>
          <a:lstStyle/>
          <a:p>
            <a:pPr>
              <a:defRPr/>
            </a:pPr>
            <a:fld id="{D50DB76E-8796-46A9-A72F-12B4CB8DE995}" type="slidenum">
              <a:rPr lang="en-US" altLang="en-US" smtClean="0"/>
              <a:pPr>
                <a:defRPr/>
              </a:pPr>
              <a:t>12</a:t>
            </a:fld>
            <a:endParaRPr lang="en-US" altLang="en-US"/>
          </a:p>
        </p:txBody>
      </p:sp>
    </p:spTree>
    <p:extLst>
      <p:ext uri="{BB962C8B-B14F-4D97-AF65-F5344CB8AC3E}">
        <p14:creationId xmlns:p14="http://schemas.microsoft.com/office/powerpoint/2010/main" val="3731440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Tim 4:11-16</a:t>
            </a:r>
          </a:p>
          <a:p>
            <a:r>
              <a:rPr lang="en-US" dirty="0" err="1"/>
              <a:t>aPrescribe</a:t>
            </a:r>
            <a:r>
              <a:rPr lang="en-US" dirty="0"/>
              <a:t> and teach these things. 12 Let no one look down on your youthfulness, but rather in speech, conduct, love, faith and purity, show yourself an example of those who believe. 13 Until I come, give attention to the public reading of Scripture, to exhortation and teaching. 14 Do not neglect the spiritual gift within you, which was bestowed on you through prophetic utterance with the laying on of hands by the presbytery. 15 Take pains with these things; be absorbed in them, so that your progress will be evident to all. 16 Pay close attention to yourself and to your teaching; persevere in these things, for as you do this you will ensure salvation both for yourself and for those who hear you.</a:t>
            </a:r>
          </a:p>
          <a:p>
            <a:endParaRPr lang="en-US" dirty="0"/>
          </a:p>
        </p:txBody>
      </p:sp>
      <p:sp>
        <p:nvSpPr>
          <p:cNvPr id="4" name="Slide Number Placeholder 3"/>
          <p:cNvSpPr>
            <a:spLocks noGrp="1"/>
          </p:cNvSpPr>
          <p:nvPr>
            <p:ph type="sldNum" sz="quarter" idx="5"/>
          </p:nvPr>
        </p:nvSpPr>
        <p:spPr/>
        <p:txBody>
          <a:bodyPr/>
          <a:lstStyle/>
          <a:p>
            <a:pPr>
              <a:defRPr/>
            </a:pPr>
            <a:fld id="{D50DB76E-8796-46A9-A72F-12B4CB8DE995}" type="slidenum">
              <a:rPr lang="en-US" altLang="en-US" smtClean="0"/>
              <a:pPr>
                <a:defRPr/>
              </a:pPr>
              <a:t>2</a:t>
            </a:fld>
            <a:endParaRPr lang="en-US" altLang="en-US"/>
          </a:p>
        </p:txBody>
      </p:sp>
      <p:sp>
        <p:nvSpPr>
          <p:cNvPr id="5" name="Date Placeholder 4">
            <a:extLst>
              <a:ext uri="{FF2B5EF4-FFF2-40B4-BE49-F238E27FC236}">
                <a16:creationId xmlns:a16="http://schemas.microsoft.com/office/drawing/2014/main" id="{271F525C-4877-49B5-9517-BEF64D1A5699}"/>
              </a:ext>
            </a:extLst>
          </p:cNvPr>
          <p:cNvSpPr>
            <a:spLocks noGrp="1"/>
          </p:cNvSpPr>
          <p:nvPr>
            <p:ph type="dt" idx="1"/>
          </p:nvPr>
        </p:nvSpPr>
        <p:spPr/>
        <p:txBody>
          <a:bodyPr/>
          <a:lstStyle/>
          <a:p>
            <a:pPr>
              <a:defRPr/>
            </a:pPr>
            <a:r>
              <a:rPr lang="en-US"/>
              <a:t>4/3/2022 am</a:t>
            </a:r>
          </a:p>
        </p:txBody>
      </p:sp>
      <p:sp>
        <p:nvSpPr>
          <p:cNvPr id="6" name="Footer Placeholder 5">
            <a:extLst>
              <a:ext uri="{FF2B5EF4-FFF2-40B4-BE49-F238E27FC236}">
                <a16:creationId xmlns:a16="http://schemas.microsoft.com/office/drawing/2014/main" id="{F30E7D98-5B8A-481B-BB83-FCC172C08561}"/>
              </a:ext>
            </a:extLst>
          </p:cNvPr>
          <p:cNvSpPr>
            <a:spLocks noGrp="1"/>
          </p:cNvSpPr>
          <p:nvPr>
            <p:ph type="ftr" sz="quarter" idx="4"/>
          </p:nvPr>
        </p:nvSpPr>
        <p:spPr/>
        <p:txBody>
          <a:bodyPr/>
          <a:lstStyle/>
          <a:p>
            <a:pPr>
              <a:defRPr/>
            </a:pPr>
            <a:r>
              <a:rPr lang="en-US"/>
              <a:t>Study To Show Yourself Approved - Being a Good Bible Student</a:t>
            </a:r>
          </a:p>
        </p:txBody>
      </p:sp>
    </p:spTree>
    <p:extLst>
      <p:ext uri="{BB962C8B-B14F-4D97-AF65-F5344CB8AC3E}">
        <p14:creationId xmlns:p14="http://schemas.microsoft.com/office/powerpoint/2010/main" val="3464104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44B02AF7-5900-4B31-9283-E322DE71CA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A811AFBD-2F96-4D4B-9B0B-AB379AB235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409523" lvl="2" indent="-468254" eaLnBrk="1" hangingPunct="1">
              <a:lnSpc>
                <a:spcPct val="90000"/>
              </a:lnSpc>
              <a:spcBef>
                <a:spcPct val="0"/>
              </a:spcBef>
              <a:buFont typeface="Wingdings" panose="05000000000000000000" pitchFamily="2" charset="2"/>
              <a:buChar char="§"/>
            </a:pPr>
            <a:r>
              <a:rPr lang="en-US" altLang="en-US" sz="1400" dirty="0"/>
              <a:t>There is a difference between the words of men and the word of God.               1 Thessalonians 2:13</a:t>
            </a:r>
          </a:p>
          <a:p>
            <a:pPr marL="1409523" lvl="2" indent="-468254" eaLnBrk="1" hangingPunct="1">
              <a:lnSpc>
                <a:spcPct val="90000"/>
              </a:lnSpc>
              <a:spcBef>
                <a:spcPct val="0"/>
              </a:spcBef>
              <a:buFont typeface="Wingdings" panose="05000000000000000000" pitchFamily="2" charset="2"/>
              <a:buChar char="§"/>
            </a:pPr>
            <a:r>
              <a:rPr lang="en-US" altLang="en-US" sz="1400" dirty="0"/>
              <a:t>The words of the Bible are inspired   (2 Timothy 3:16) – that is, “</a:t>
            </a:r>
            <a:r>
              <a:rPr lang="en-US" altLang="en-US" sz="1400" b="1" u="sng" dirty="0"/>
              <a:t>God-breathed</a:t>
            </a:r>
            <a:r>
              <a:rPr lang="en-US" altLang="en-US" sz="1400" dirty="0"/>
              <a:t>”</a:t>
            </a:r>
          </a:p>
          <a:p>
            <a:pPr marL="1409523" lvl="2" indent="-468254" eaLnBrk="1" hangingPunct="1">
              <a:lnSpc>
                <a:spcPct val="90000"/>
              </a:lnSpc>
              <a:spcBef>
                <a:spcPct val="0"/>
              </a:spcBef>
              <a:buFont typeface="Wingdings" panose="05000000000000000000" pitchFamily="2" charset="2"/>
              <a:buChar char="§"/>
            </a:pPr>
            <a:r>
              <a:rPr lang="en-US" altLang="en-US" sz="1400" dirty="0"/>
              <a:t>Thus, our reverence for the word of God will not allow us to add to or take away from His word (1 Peter 4:11; Acts 20:27; Jer. 26:2)</a:t>
            </a:r>
          </a:p>
        </p:txBody>
      </p:sp>
      <p:sp>
        <p:nvSpPr>
          <p:cNvPr id="17412" name="Slide Number Placeholder 3">
            <a:extLst>
              <a:ext uri="{FF2B5EF4-FFF2-40B4-BE49-F238E27FC236}">
                <a16:creationId xmlns:a16="http://schemas.microsoft.com/office/drawing/2014/main" id="{E9543F2B-80CA-4B3D-8052-C55FA94A0D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4444" indent="-284127">
              <a:defRPr>
                <a:solidFill>
                  <a:schemeClr val="tx1"/>
                </a:solidFill>
                <a:latin typeface="Tahoma" panose="020B0604030504040204" pitchFamily="34" charset="0"/>
                <a:cs typeface="Arial" panose="020B0604020202020204" pitchFamily="34" charset="0"/>
              </a:defRPr>
            </a:lvl2pPr>
            <a:lvl3pPr marL="1142856" indent="-226984">
              <a:defRPr>
                <a:solidFill>
                  <a:schemeClr val="tx1"/>
                </a:solidFill>
                <a:latin typeface="Tahoma" panose="020B0604030504040204" pitchFamily="34" charset="0"/>
                <a:cs typeface="Arial" panose="020B0604020202020204" pitchFamily="34" charset="0"/>
              </a:defRPr>
            </a:lvl3pPr>
            <a:lvl4pPr marL="1603174" indent="-226984">
              <a:defRPr>
                <a:solidFill>
                  <a:schemeClr val="tx1"/>
                </a:solidFill>
                <a:latin typeface="Tahoma" panose="020B0604030504040204" pitchFamily="34" charset="0"/>
                <a:cs typeface="Arial" panose="020B0604020202020204" pitchFamily="34" charset="0"/>
              </a:defRPr>
            </a:lvl4pPr>
            <a:lvl5pPr marL="2060317" indent="-226984">
              <a:defRPr>
                <a:solidFill>
                  <a:schemeClr val="tx1"/>
                </a:solidFill>
                <a:latin typeface="Tahoma" panose="020B0604030504040204" pitchFamily="34" charset="0"/>
                <a:cs typeface="Arial" panose="020B0604020202020204" pitchFamily="34" charset="0"/>
              </a:defRPr>
            </a:lvl5pPr>
            <a:lvl6pPr marL="2517459" indent="-226984"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4602" indent="-226984"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31745" indent="-226984"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8887" indent="-226984"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E3A03628-D586-405F-BB45-D628DFCE058E}" type="slidenum">
              <a:rPr lang="en-US" altLang="en-US" smtClean="0"/>
              <a:pPr/>
              <a:t>3</a:t>
            </a:fld>
            <a:endParaRPr lang="en-US" altLang="en-US"/>
          </a:p>
        </p:txBody>
      </p:sp>
      <p:sp>
        <p:nvSpPr>
          <p:cNvPr id="2" name="Date Placeholder 1">
            <a:extLst>
              <a:ext uri="{FF2B5EF4-FFF2-40B4-BE49-F238E27FC236}">
                <a16:creationId xmlns:a16="http://schemas.microsoft.com/office/drawing/2014/main" id="{03F2AC2A-9D21-421B-81BB-1FB9845A2371}"/>
              </a:ext>
            </a:extLst>
          </p:cNvPr>
          <p:cNvSpPr>
            <a:spLocks noGrp="1"/>
          </p:cNvSpPr>
          <p:nvPr>
            <p:ph type="dt" idx="1"/>
          </p:nvPr>
        </p:nvSpPr>
        <p:spPr/>
        <p:txBody>
          <a:bodyPr/>
          <a:lstStyle/>
          <a:p>
            <a:pPr>
              <a:defRPr/>
            </a:pPr>
            <a:r>
              <a:rPr lang="en-US"/>
              <a:t>4/3/2022 am</a:t>
            </a:r>
          </a:p>
        </p:txBody>
      </p:sp>
      <p:sp>
        <p:nvSpPr>
          <p:cNvPr id="3" name="Footer Placeholder 2">
            <a:extLst>
              <a:ext uri="{FF2B5EF4-FFF2-40B4-BE49-F238E27FC236}">
                <a16:creationId xmlns:a16="http://schemas.microsoft.com/office/drawing/2014/main" id="{8527A24B-352F-4A40-9055-6ABF018F5688}"/>
              </a:ext>
            </a:extLst>
          </p:cNvPr>
          <p:cNvSpPr>
            <a:spLocks noGrp="1"/>
          </p:cNvSpPr>
          <p:nvPr>
            <p:ph type="ftr" sz="quarter" idx="4"/>
          </p:nvPr>
        </p:nvSpPr>
        <p:spPr/>
        <p:txBody>
          <a:bodyPr/>
          <a:lstStyle/>
          <a:p>
            <a:pPr>
              <a:defRPr/>
            </a:pPr>
            <a:r>
              <a:rPr lang="en-US"/>
              <a:t>Study To Show Yourself Approved - Being a Good Bible Student</a:t>
            </a:r>
          </a:p>
        </p:txBody>
      </p:sp>
    </p:spTree>
    <p:extLst>
      <p:ext uri="{BB962C8B-B14F-4D97-AF65-F5344CB8AC3E}">
        <p14:creationId xmlns:p14="http://schemas.microsoft.com/office/powerpoint/2010/main" val="2821454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65DD1BE2-1959-4D67-9A8F-D0CD2CAFAD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256B8524-E34B-4D5A-AE9C-42415CD1CFA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8095" eaLnBrk="1" hangingPunct="1">
              <a:spcBef>
                <a:spcPct val="0"/>
              </a:spcBef>
            </a:pPr>
            <a:r>
              <a:rPr lang="en-US" altLang="en-US"/>
              <a:t>When Bible study is a mere after-thought – something that takes place only after everything else is done – little good will come.</a:t>
            </a:r>
          </a:p>
          <a:p>
            <a:pPr defTabSz="938095" eaLnBrk="1" hangingPunct="1">
              <a:spcBef>
                <a:spcPct val="0"/>
              </a:spcBef>
            </a:pPr>
            <a:endParaRPr lang="en-US" altLang="en-US"/>
          </a:p>
        </p:txBody>
      </p:sp>
      <p:sp>
        <p:nvSpPr>
          <p:cNvPr id="37892" name="Slide Number Placeholder 3">
            <a:extLst>
              <a:ext uri="{FF2B5EF4-FFF2-40B4-BE49-F238E27FC236}">
                <a16:creationId xmlns:a16="http://schemas.microsoft.com/office/drawing/2014/main" id="{6993A0C8-2B1D-40FE-B8D8-BB40D1F5E6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4444" indent="-284127">
              <a:defRPr>
                <a:solidFill>
                  <a:schemeClr val="tx1"/>
                </a:solidFill>
                <a:latin typeface="Tahoma" panose="020B0604030504040204" pitchFamily="34" charset="0"/>
                <a:cs typeface="Arial" panose="020B0604020202020204" pitchFamily="34" charset="0"/>
              </a:defRPr>
            </a:lvl2pPr>
            <a:lvl3pPr marL="1142856" indent="-226984">
              <a:defRPr>
                <a:solidFill>
                  <a:schemeClr val="tx1"/>
                </a:solidFill>
                <a:latin typeface="Tahoma" panose="020B0604030504040204" pitchFamily="34" charset="0"/>
                <a:cs typeface="Arial" panose="020B0604020202020204" pitchFamily="34" charset="0"/>
              </a:defRPr>
            </a:lvl3pPr>
            <a:lvl4pPr marL="1603174" indent="-226984">
              <a:defRPr>
                <a:solidFill>
                  <a:schemeClr val="tx1"/>
                </a:solidFill>
                <a:latin typeface="Tahoma" panose="020B0604030504040204" pitchFamily="34" charset="0"/>
                <a:cs typeface="Arial" panose="020B0604020202020204" pitchFamily="34" charset="0"/>
              </a:defRPr>
            </a:lvl4pPr>
            <a:lvl5pPr marL="2060317" indent="-226984">
              <a:defRPr>
                <a:solidFill>
                  <a:schemeClr val="tx1"/>
                </a:solidFill>
                <a:latin typeface="Tahoma" panose="020B0604030504040204" pitchFamily="34" charset="0"/>
                <a:cs typeface="Arial" panose="020B0604020202020204" pitchFamily="34" charset="0"/>
              </a:defRPr>
            </a:lvl5pPr>
            <a:lvl6pPr marL="2517459" indent="-226984"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4602" indent="-226984"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31745" indent="-226984"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8887" indent="-226984"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13E3E2EF-7A9A-45D6-9458-B01E54022A3D}" type="slidenum">
              <a:rPr lang="en-US" altLang="en-US" smtClean="0"/>
              <a:pPr/>
              <a:t>4</a:t>
            </a:fld>
            <a:endParaRPr lang="en-US" altLang="en-US"/>
          </a:p>
        </p:txBody>
      </p:sp>
      <p:sp>
        <p:nvSpPr>
          <p:cNvPr id="2" name="Date Placeholder 1">
            <a:extLst>
              <a:ext uri="{FF2B5EF4-FFF2-40B4-BE49-F238E27FC236}">
                <a16:creationId xmlns:a16="http://schemas.microsoft.com/office/drawing/2014/main" id="{149BFD1C-C1FF-438A-9CFC-F8DFAC29E657}"/>
              </a:ext>
            </a:extLst>
          </p:cNvPr>
          <p:cNvSpPr>
            <a:spLocks noGrp="1"/>
          </p:cNvSpPr>
          <p:nvPr>
            <p:ph type="dt" idx="1"/>
          </p:nvPr>
        </p:nvSpPr>
        <p:spPr/>
        <p:txBody>
          <a:bodyPr/>
          <a:lstStyle/>
          <a:p>
            <a:pPr>
              <a:defRPr/>
            </a:pPr>
            <a:r>
              <a:rPr lang="en-US"/>
              <a:t>4/3/2022 am</a:t>
            </a:r>
          </a:p>
        </p:txBody>
      </p:sp>
      <p:sp>
        <p:nvSpPr>
          <p:cNvPr id="3" name="Footer Placeholder 2">
            <a:extLst>
              <a:ext uri="{FF2B5EF4-FFF2-40B4-BE49-F238E27FC236}">
                <a16:creationId xmlns:a16="http://schemas.microsoft.com/office/drawing/2014/main" id="{FACFAA0E-D4FB-49DD-9391-A721D3B5FE84}"/>
              </a:ext>
            </a:extLst>
          </p:cNvPr>
          <p:cNvSpPr>
            <a:spLocks noGrp="1"/>
          </p:cNvSpPr>
          <p:nvPr>
            <p:ph type="ftr" sz="quarter" idx="4"/>
          </p:nvPr>
        </p:nvSpPr>
        <p:spPr/>
        <p:txBody>
          <a:bodyPr/>
          <a:lstStyle/>
          <a:p>
            <a:pPr>
              <a:defRPr/>
            </a:pPr>
            <a:r>
              <a:rPr lang="en-US"/>
              <a:t>Study To Show Yourself Approved - Being a Good Bible Student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93E4194A-A9E5-48DC-BB87-754533820F2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9B57A431-F2FF-4F92-86F3-BA7F0259D6A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This includes our Bible classes and sermons here at the building and the group studies we have in peoples homes. </a:t>
            </a:r>
          </a:p>
          <a:p>
            <a:pPr eaLnBrk="1" hangingPunct="1">
              <a:spcBef>
                <a:spcPct val="0"/>
              </a:spcBef>
            </a:pPr>
            <a:r>
              <a:rPr lang="en-US" altLang="en-US"/>
              <a:t>We do ourselves a great disservice, and actually great harm, if we limit our Bible study to once or twice a week when we gather together!</a:t>
            </a:r>
          </a:p>
          <a:p>
            <a:pPr eaLnBrk="1" hangingPunct="1">
              <a:spcBef>
                <a:spcPct val="0"/>
              </a:spcBef>
            </a:pPr>
            <a:endParaRPr lang="en-US" altLang="en-US"/>
          </a:p>
        </p:txBody>
      </p:sp>
      <p:sp>
        <p:nvSpPr>
          <p:cNvPr id="47108" name="Slide Number Placeholder 3">
            <a:extLst>
              <a:ext uri="{FF2B5EF4-FFF2-40B4-BE49-F238E27FC236}">
                <a16:creationId xmlns:a16="http://schemas.microsoft.com/office/drawing/2014/main" id="{04F18A7F-D65E-45CE-BF2D-5516F863F04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4444" indent="-284127">
              <a:defRPr>
                <a:solidFill>
                  <a:schemeClr val="tx1"/>
                </a:solidFill>
                <a:latin typeface="Tahoma" panose="020B0604030504040204" pitchFamily="34" charset="0"/>
                <a:cs typeface="Arial" panose="020B0604020202020204" pitchFamily="34" charset="0"/>
              </a:defRPr>
            </a:lvl2pPr>
            <a:lvl3pPr marL="1142856" indent="-226984">
              <a:defRPr>
                <a:solidFill>
                  <a:schemeClr val="tx1"/>
                </a:solidFill>
                <a:latin typeface="Tahoma" panose="020B0604030504040204" pitchFamily="34" charset="0"/>
                <a:cs typeface="Arial" panose="020B0604020202020204" pitchFamily="34" charset="0"/>
              </a:defRPr>
            </a:lvl3pPr>
            <a:lvl4pPr marL="1603174" indent="-226984">
              <a:defRPr>
                <a:solidFill>
                  <a:schemeClr val="tx1"/>
                </a:solidFill>
                <a:latin typeface="Tahoma" panose="020B0604030504040204" pitchFamily="34" charset="0"/>
                <a:cs typeface="Arial" panose="020B0604020202020204" pitchFamily="34" charset="0"/>
              </a:defRPr>
            </a:lvl4pPr>
            <a:lvl5pPr marL="2060317" indent="-226984">
              <a:defRPr>
                <a:solidFill>
                  <a:schemeClr val="tx1"/>
                </a:solidFill>
                <a:latin typeface="Tahoma" panose="020B0604030504040204" pitchFamily="34" charset="0"/>
                <a:cs typeface="Arial" panose="020B0604020202020204" pitchFamily="34" charset="0"/>
              </a:defRPr>
            </a:lvl5pPr>
            <a:lvl6pPr marL="2517459" indent="-226984"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4602" indent="-226984"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31745" indent="-226984"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8887" indent="-226984"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3A47C55D-A29F-4ABD-A364-B3F5D1524444}" type="slidenum">
              <a:rPr lang="en-US" altLang="en-US" smtClean="0"/>
              <a:pPr/>
              <a:t>5</a:t>
            </a:fld>
            <a:endParaRPr lang="en-US" altLang="en-US"/>
          </a:p>
        </p:txBody>
      </p:sp>
      <p:sp>
        <p:nvSpPr>
          <p:cNvPr id="2" name="Date Placeholder 1">
            <a:extLst>
              <a:ext uri="{FF2B5EF4-FFF2-40B4-BE49-F238E27FC236}">
                <a16:creationId xmlns:a16="http://schemas.microsoft.com/office/drawing/2014/main" id="{D1ECAC10-4B65-422E-A52E-6789F9787F6C}"/>
              </a:ext>
            </a:extLst>
          </p:cNvPr>
          <p:cNvSpPr>
            <a:spLocks noGrp="1"/>
          </p:cNvSpPr>
          <p:nvPr>
            <p:ph type="dt" idx="1"/>
          </p:nvPr>
        </p:nvSpPr>
        <p:spPr/>
        <p:txBody>
          <a:bodyPr/>
          <a:lstStyle/>
          <a:p>
            <a:pPr>
              <a:defRPr/>
            </a:pPr>
            <a:r>
              <a:rPr lang="en-US"/>
              <a:t>4/3/2022 am</a:t>
            </a:r>
          </a:p>
        </p:txBody>
      </p:sp>
      <p:sp>
        <p:nvSpPr>
          <p:cNvPr id="3" name="Footer Placeholder 2">
            <a:extLst>
              <a:ext uri="{FF2B5EF4-FFF2-40B4-BE49-F238E27FC236}">
                <a16:creationId xmlns:a16="http://schemas.microsoft.com/office/drawing/2014/main" id="{D3976DC3-15F3-40F2-BCC1-17C98C310CFC}"/>
              </a:ext>
            </a:extLst>
          </p:cNvPr>
          <p:cNvSpPr>
            <a:spLocks noGrp="1"/>
          </p:cNvSpPr>
          <p:nvPr>
            <p:ph type="ftr" sz="quarter" idx="4"/>
          </p:nvPr>
        </p:nvSpPr>
        <p:spPr/>
        <p:txBody>
          <a:bodyPr/>
          <a:lstStyle/>
          <a:p>
            <a:pPr>
              <a:defRPr/>
            </a:pPr>
            <a:r>
              <a:rPr lang="en-US"/>
              <a:t>Study To Show Yourself Approved - Being a Good Bible Student</a:t>
            </a:r>
          </a:p>
        </p:txBody>
      </p:sp>
    </p:spTree>
    <p:extLst>
      <p:ext uri="{BB962C8B-B14F-4D97-AF65-F5344CB8AC3E}">
        <p14:creationId xmlns:p14="http://schemas.microsoft.com/office/powerpoint/2010/main" val="3902890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E6D94C7E-A222-4F42-9E41-C6716B92E6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7AFA2FCC-9925-44B8-8B8E-08E9BB7023A2}"/>
              </a:ext>
            </a:extLst>
          </p:cNvPr>
          <p:cNvSpPr>
            <a:spLocks noGrp="1" noChangeArrowheads="1"/>
          </p:cNvSpPr>
          <p:nvPr>
            <p:ph type="body" idx="1"/>
          </p:nvPr>
        </p:nvSpPr>
        <p:spPr bwMode="auto"/>
        <p:txBody>
          <a:bodyPr wrap="square" numCol="1" anchor="t" anchorCtr="0" compatLnSpc="1">
            <a:prstTxWarp prst="textNoShape">
              <a:avLst/>
            </a:prstTxWarp>
          </a:bodyPr>
          <a:lstStyle/>
          <a:p>
            <a:pPr defTabSz="938971" eaLnBrk="1" hangingPunct="1">
              <a:spcBef>
                <a:spcPct val="0"/>
              </a:spcBef>
              <a:defRPr/>
            </a:pPr>
            <a:r>
              <a:rPr lang="en-US" altLang="en-US" dirty="0"/>
              <a:t>Do we strive not to be a distraction in our collective Bible studies?</a:t>
            </a:r>
          </a:p>
          <a:p>
            <a:pPr defTabSz="938971" eaLnBrk="1" hangingPunct="1">
              <a:spcBef>
                <a:spcPct val="0"/>
              </a:spcBef>
              <a:defRPr/>
            </a:pPr>
            <a:r>
              <a:rPr lang="en-US" dirty="0">
                <a:solidFill>
                  <a:schemeClr val="accent4">
                    <a:lumMod val="10000"/>
                  </a:schemeClr>
                </a:solidFill>
              </a:rPr>
              <a:t>Con = with; </a:t>
            </a:r>
            <a:r>
              <a:rPr lang="en-US" dirty="0" err="1">
                <a:solidFill>
                  <a:schemeClr val="accent4">
                    <a:lumMod val="10000"/>
                  </a:schemeClr>
                </a:solidFill>
              </a:rPr>
              <a:t>centre</a:t>
            </a:r>
            <a:r>
              <a:rPr lang="en-US" dirty="0">
                <a:solidFill>
                  <a:schemeClr val="accent4">
                    <a:lumMod val="10000"/>
                  </a:schemeClr>
                </a:solidFill>
              </a:rPr>
              <a:t> = center – </a:t>
            </a:r>
            <a:r>
              <a:rPr lang="en-US" b="1" dirty="0">
                <a:solidFill>
                  <a:schemeClr val="accent4">
                    <a:lumMod val="10000"/>
                  </a:schemeClr>
                </a:solidFill>
              </a:rPr>
              <a:t>to center your mind</a:t>
            </a:r>
            <a:r>
              <a:rPr lang="en-US" dirty="0">
                <a:solidFill>
                  <a:schemeClr val="accent4">
                    <a:lumMod val="10000"/>
                  </a:schemeClr>
                </a:solidFill>
              </a:rPr>
              <a:t>.</a:t>
            </a:r>
          </a:p>
          <a:p>
            <a:pPr defTabSz="938971" eaLnBrk="1" hangingPunct="1">
              <a:spcBef>
                <a:spcPct val="0"/>
              </a:spcBef>
              <a:defRPr/>
            </a:pPr>
            <a:endParaRPr lang="en-US" altLang="en-US" dirty="0"/>
          </a:p>
        </p:txBody>
      </p:sp>
      <p:sp>
        <p:nvSpPr>
          <p:cNvPr id="41988" name="Slide Number Placeholder 3">
            <a:extLst>
              <a:ext uri="{FF2B5EF4-FFF2-40B4-BE49-F238E27FC236}">
                <a16:creationId xmlns:a16="http://schemas.microsoft.com/office/drawing/2014/main" id="{474B59F2-FEDA-4014-A6AB-A2F948E982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4444" indent="-284127">
              <a:defRPr>
                <a:solidFill>
                  <a:schemeClr val="tx1"/>
                </a:solidFill>
                <a:latin typeface="Tahoma" panose="020B0604030504040204" pitchFamily="34" charset="0"/>
                <a:cs typeface="Arial" panose="020B0604020202020204" pitchFamily="34" charset="0"/>
              </a:defRPr>
            </a:lvl2pPr>
            <a:lvl3pPr marL="1142856" indent="-226984">
              <a:defRPr>
                <a:solidFill>
                  <a:schemeClr val="tx1"/>
                </a:solidFill>
                <a:latin typeface="Tahoma" panose="020B0604030504040204" pitchFamily="34" charset="0"/>
                <a:cs typeface="Arial" panose="020B0604020202020204" pitchFamily="34" charset="0"/>
              </a:defRPr>
            </a:lvl3pPr>
            <a:lvl4pPr marL="1603174" indent="-226984">
              <a:defRPr>
                <a:solidFill>
                  <a:schemeClr val="tx1"/>
                </a:solidFill>
                <a:latin typeface="Tahoma" panose="020B0604030504040204" pitchFamily="34" charset="0"/>
                <a:cs typeface="Arial" panose="020B0604020202020204" pitchFamily="34" charset="0"/>
              </a:defRPr>
            </a:lvl4pPr>
            <a:lvl5pPr marL="2060317" indent="-226984">
              <a:defRPr>
                <a:solidFill>
                  <a:schemeClr val="tx1"/>
                </a:solidFill>
                <a:latin typeface="Tahoma" panose="020B0604030504040204" pitchFamily="34" charset="0"/>
                <a:cs typeface="Arial" panose="020B0604020202020204" pitchFamily="34" charset="0"/>
              </a:defRPr>
            </a:lvl5pPr>
            <a:lvl6pPr marL="2517459" indent="-226984"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4602" indent="-226984"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31745" indent="-226984"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8887" indent="-226984"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9C20800E-C2D4-4A28-BD47-1577084069BB}" type="slidenum">
              <a:rPr lang="en-US" altLang="en-US" smtClean="0"/>
              <a:pPr/>
              <a:t>6</a:t>
            </a:fld>
            <a:endParaRPr lang="en-US" altLang="en-US"/>
          </a:p>
        </p:txBody>
      </p:sp>
      <p:sp>
        <p:nvSpPr>
          <p:cNvPr id="2" name="Date Placeholder 1">
            <a:extLst>
              <a:ext uri="{FF2B5EF4-FFF2-40B4-BE49-F238E27FC236}">
                <a16:creationId xmlns:a16="http://schemas.microsoft.com/office/drawing/2014/main" id="{7D22D523-403B-4BFF-94A9-99EFE2C9EEFD}"/>
              </a:ext>
            </a:extLst>
          </p:cNvPr>
          <p:cNvSpPr>
            <a:spLocks noGrp="1"/>
          </p:cNvSpPr>
          <p:nvPr>
            <p:ph type="dt" idx="1"/>
          </p:nvPr>
        </p:nvSpPr>
        <p:spPr/>
        <p:txBody>
          <a:bodyPr/>
          <a:lstStyle/>
          <a:p>
            <a:pPr>
              <a:defRPr/>
            </a:pPr>
            <a:r>
              <a:rPr lang="en-US"/>
              <a:t>4/3/2022 am</a:t>
            </a:r>
          </a:p>
        </p:txBody>
      </p:sp>
      <p:sp>
        <p:nvSpPr>
          <p:cNvPr id="3" name="Footer Placeholder 2">
            <a:extLst>
              <a:ext uri="{FF2B5EF4-FFF2-40B4-BE49-F238E27FC236}">
                <a16:creationId xmlns:a16="http://schemas.microsoft.com/office/drawing/2014/main" id="{3640C9DF-7D82-4F62-AA25-544EF47DE4A8}"/>
              </a:ext>
            </a:extLst>
          </p:cNvPr>
          <p:cNvSpPr>
            <a:spLocks noGrp="1"/>
          </p:cNvSpPr>
          <p:nvPr>
            <p:ph type="ftr" sz="quarter" idx="4"/>
          </p:nvPr>
        </p:nvSpPr>
        <p:spPr/>
        <p:txBody>
          <a:bodyPr/>
          <a:lstStyle/>
          <a:p>
            <a:pPr>
              <a:defRPr/>
            </a:pPr>
            <a:r>
              <a:rPr lang="en-US"/>
              <a:t>Study To Show Yourself Approved - Being a Good Bible Student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r>
              <a:rPr lang="en-US"/>
              <a:t>4/3/2022 am</a:t>
            </a:r>
          </a:p>
        </p:txBody>
      </p:sp>
      <p:sp>
        <p:nvSpPr>
          <p:cNvPr id="5" name="Footer Placeholder 4"/>
          <p:cNvSpPr>
            <a:spLocks noGrp="1"/>
          </p:cNvSpPr>
          <p:nvPr>
            <p:ph type="ftr" sz="quarter" idx="4"/>
          </p:nvPr>
        </p:nvSpPr>
        <p:spPr/>
        <p:txBody>
          <a:bodyPr/>
          <a:lstStyle/>
          <a:p>
            <a:pPr>
              <a:defRPr/>
            </a:pPr>
            <a:r>
              <a:rPr lang="en-US"/>
              <a:t>Study To Show Yourself Approved - Being a Good Bible Student</a:t>
            </a:r>
          </a:p>
        </p:txBody>
      </p:sp>
      <p:sp>
        <p:nvSpPr>
          <p:cNvPr id="6" name="Slide Number Placeholder 5"/>
          <p:cNvSpPr>
            <a:spLocks noGrp="1"/>
          </p:cNvSpPr>
          <p:nvPr>
            <p:ph type="sldNum" sz="quarter" idx="5"/>
          </p:nvPr>
        </p:nvSpPr>
        <p:spPr/>
        <p:txBody>
          <a:bodyPr/>
          <a:lstStyle/>
          <a:p>
            <a:pPr>
              <a:defRPr/>
            </a:pPr>
            <a:fld id="{D50DB76E-8796-46A9-A72F-12B4CB8DE995}" type="slidenum">
              <a:rPr lang="en-US" altLang="en-US" smtClean="0"/>
              <a:pPr>
                <a:defRPr/>
              </a:pPr>
              <a:t>7</a:t>
            </a:fld>
            <a:endParaRPr lang="en-US" altLang="en-US"/>
          </a:p>
        </p:txBody>
      </p:sp>
    </p:spTree>
    <p:extLst>
      <p:ext uri="{BB962C8B-B14F-4D97-AF65-F5344CB8AC3E}">
        <p14:creationId xmlns:p14="http://schemas.microsoft.com/office/powerpoint/2010/main" val="4260043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E59B9A28-D3CF-46EC-BAF8-43A467B01C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4D8690E1-A0BA-41CD-9382-574F79074E2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Not just an intellectual exercise like the Athenians.- Acts 17;19-20.; cf., 1 Tim. 6:3-4</a:t>
            </a:r>
          </a:p>
        </p:txBody>
      </p:sp>
      <p:sp>
        <p:nvSpPr>
          <p:cNvPr id="45060" name="Slide Number Placeholder 3">
            <a:extLst>
              <a:ext uri="{FF2B5EF4-FFF2-40B4-BE49-F238E27FC236}">
                <a16:creationId xmlns:a16="http://schemas.microsoft.com/office/drawing/2014/main" id="{859295BF-561D-4B35-8B07-B82CB1254A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857" indent="-285715">
              <a:defRPr>
                <a:solidFill>
                  <a:schemeClr val="tx1"/>
                </a:solidFill>
                <a:latin typeface="Tahoma" panose="020B0604030504040204" pitchFamily="34" charset="0"/>
                <a:cs typeface="Arial" panose="020B0604020202020204" pitchFamily="34" charset="0"/>
              </a:defRPr>
            </a:lvl2pPr>
            <a:lvl3pPr marL="1142856" indent="-228572">
              <a:defRPr>
                <a:solidFill>
                  <a:schemeClr val="tx1"/>
                </a:solidFill>
                <a:latin typeface="Tahoma" panose="020B0604030504040204" pitchFamily="34" charset="0"/>
                <a:cs typeface="Arial" panose="020B0604020202020204" pitchFamily="34" charset="0"/>
              </a:defRPr>
            </a:lvl3pPr>
            <a:lvl4pPr marL="1600000" indent="-228572">
              <a:defRPr>
                <a:solidFill>
                  <a:schemeClr val="tx1"/>
                </a:solidFill>
                <a:latin typeface="Tahoma" panose="020B0604030504040204" pitchFamily="34" charset="0"/>
                <a:cs typeface="Arial" panose="020B0604020202020204" pitchFamily="34" charset="0"/>
              </a:defRPr>
            </a:lvl4pPr>
            <a:lvl5pPr marL="2057142" indent="-228572">
              <a:defRPr>
                <a:solidFill>
                  <a:schemeClr val="tx1"/>
                </a:solidFill>
                <a:latin typeface="Tahoma" panose="020B0604030504040204" pitchFamily="34" charset="0"/>
                <a:cs typeface="Arial" panose="020B0604020202020204" pitchFamily="34" charset="0"/>
              </a:defRPr>
            </a:lvl5pPr>
            <a:lvl6pPr marL="2514284" indent="-228572"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427" indent="-228572"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8570" indent="-228572"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5713" indent="-228572"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2AC69FF9-F29A-4A2A-8E06-7C195BDFB3E9}" type="slidenum">
              <a:rPr lang="en-US" altLang="en-US" smtClean="0"/>
              <a:pPr/>
              <a:t>8</a:t>
            </a:fld>
            <a:endParaRPr lang="en-US" altLang="en-US"/>
          </a:p>
        </p:txBody>
      </p:sp>
      <p:sp>
        <p:nvSpPr>
          <p:cNvPr id="2" name="Date Placeholder 1">
            <a:extLst>
              <a:ext uri="{FF2B5EF4-FFF2-40B4-BE49-F238E27FC236}">
                <a16:creationId xmlns:a16="http://schemas.microsoft.com/office/drawing/2014/main" id="{00FF787C-C5FA-4C24-B6B1-BE205148F14E}"/>
              </a:ext>
            </a:extLst>
          </p:cNvPr>
          <p:cNvSpPr>
            <a:spLocks noGrp="1"/>
          </p:cNvSpPr>
          <p:nvPr>
            <p:ph type="dt" idx="1"/>
          </p:nvPr>
        </p:nvSpPr>
        <p:spPr/>
        <p:txBody>
          <a:bodyPr/>
          <a:lstStyle/>
          <a:p>
            <a:pPr>
              <a:defRPr/>
            </a:pPr>
            <a:r>
              <a:rPr lang="en-US"/>
              <a:t>4/3/2022 am</a:t>
            </a:r>
          </a:p>
        </p:txBody>
      </p:sp>
      <p:sp>
        <p:nvSpPr>
          <p:cNvPr id="3" name="Footer Placeholder 2">
            <a:extLst>
              <a:ext uri="{FF2B5EF4-FFF2-40B4-BE49-F238E27FC236}">
                <a16:creationId xmlns:a16="http://schemas.microsoft.com/office/drawing/2014/main" id="{6DEFC1CA-D78E-48EC-AC11-767906F495D9}"/>
              </a:ext>
            </a:extLst>
          </p:cNvPr>
          <p:cNvSpPr>
            <a:spLocks noGrp="1"/>
          </p:cNvSpPr>
          <p:nvPr>
            <p:ph type="ftr" sz="quarter" idx="4"/>
          </p:nvPr>
        </p:nvSpPr>
        <p:spPr/>
        <p:txBody>
          <a:bodyPr/>
          <a:lstStyle/>
          <a:p>
            <a:pPr>
              <a:defRPr/>
            </a:pPr>
            <a:r>
              <a:rPr lang="en-US"/>
              <a:t>Study To Show Yourself Approved - Being a Good Bible Student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03FFC6DC-5F30-4CA1-A7A1-BE385019528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E75A88D8-29EA-4636-A838-3D0347CC3E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8095" eaLnBrk="1" hangingPunct="1">
              <a:spcBef>
                <a:spcPct val="0"/>
              </a:spcBef>
            </a:pPr>
            <a:r>
              <a:rPr lang="en-US" altLang="en-US"/>
              <a:t>1 Cor. 2:11-12 “…that we might know the things freely given to us by God…”</a:t>
            </a:r>
          </a:p>
          <a:p>
            <a:pPr defTabSz="938095" eaLnBrk="1" hangingPunct="1">
              <a:spcBef>
                <a:spcPct val="0"/>
              </a:spcBef>
            </a:pPr>
            <a:endParaRPr lang="en-US" altLang="en-US"/>
          </a:p>
        </p:txBody>
      </p:sp>
      <p:sp>
        <p:nvSpPr>
          <p:cNvPr id="54276" name="Slide Number Placeholder 3">
            <a:extLst>
              <a:ext uri="{FF2B5EF4-FFF2-40B4-BE49-F238E27FC236}">
                <a16:creationId xmlns:a16="http://schemas.microsoft.com/office/drawing/2014/main" id="{AC00E002-7C21-4670-A1A9-0A1E1BBAA5F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4444" indent="-284127">
              <a:defRPr>
                <a:solidFill>
                  <a:schemeClr val="tx1"/>
                </a:solidFill>
                <a:latin typeface="Tahoma" panose="020B0604030504040204" pitchFamily="34" charset="0"/>
                <a:cs typeface="Arial" panose="020B0604020202020204" pitchFamily="34" charset="0"/>
              </a:defRPr>
            </a:lvl2pPr>
            <a:lvl3pPr marL="1142856" indent="-226984">
              <a:defRPr>
                <a:solidFill>
                  <a:schemeClr val="tx1"/>
                </a:solidFill>
                <a:latin typeface="Tahoma" panose="020B0604030504040204" pitchFamily="34" charset="0"/>
                <a:cs typeface="Arial" panose="020B0604020202020204" pitchFamily="34" charset="0"/>
              </a:defRPr>
            </a:lvl3pPr>
            <a:lvl4pPr marL="1603174" indent="-226984">
              <a:defRPr>
                <a:solidFill>
                  <a:schemeClr val="tx1"/>
                </a:solidFill>
                <a:latin typeface="Tahoma" panose="020B0604030504040204" pitchFamily="34" charset="0"/>
                <a:cs typeface="Arial" panose="020B0604020202020204" pitchFamily="34" charset="0"/>
              </a:defRPr>
            </a:lvl4pPr>
            <a:lvl5pPr marL="2060317" indent="-226984">
              <a:defRPr>
                <a:solidFill>
                  <a:schemeClr val="tx1"/>
                </a:solidFill>
                <a:latin typeface="Tahoma" panose="020B0604030504040204" pitchFamily="34" charset="0"/>
                <a:cs typeface="Arial" panose="020B0604020202020204" pitchFamily="34" charset="0"/>
              </a:defRPr>
            </a:lvl5pPr>
            <a:lvl6pPr marL="2517459" indent="-226984"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4602" indent="-226984"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31745" indent="-226984"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8887" indent="-226984"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B2149795-D40C-4F66-8334-327F02E4E996}" type="slidenum">
              <a:rPr lang="en-US" altLang="en-US" smtClean="0"/>
              <a:pPr/>
              <a:t>9</a:t>
            </a:fld>
            <a:endParaRPr lang="en-US" altLang="en-US"/>
          </a:p>
        </p:txBody>
      </p:sp>
      <p:sp>
        <p:nvSpPr>
          <p:cNvPr id="2" name="Date Placeholder 1">
            <a:extLst>
              <a:ext uri="{FF2B5EF4-FFF2-40B4-BE49-F238E27FC236}">
                <a16:creationId xmlns:a16="http://schemas.microsoft.com/office/drawing/2014/main" id="{3C92882B-554C-4232-9E7D-2D60C72A086E}"/>
              </a:ext>
            </a:extLst>
          </p:cNvPr>
          <p:cNvSpPr>
            <a:spLocks noGrp="1"/>
          </p:cNvSpPr>
          <p:nvPr>
            <p:ph type="dt" idx="1"/>
          </p:nvPr>
        </p:nvSpPr>
        <p:spPr/>
        <p:txBody>
          <a:bodyPr/>
          <a:lstStyle/>
          <a:p>
            <a:pPr>
              <a:defRPr/>
            </a:pPr>
            <a:r>
              <a:rPr lang="en-US"/>
              <a:t>4/3/2022 am</a:t>
            </a:r>
          </a:p>
        </p:txBody>
      </p:sp>
      <p:sp>
        <p:nvSpPr>
          <p:cNvPr id="3" name="Footer Placeholder 2">
            <a:extLst>
              <a:ext uri="{FF2B5EF4-FFF2-40B4-BE49-F238E27FC236}">
                <a16:creationId xmlns:a16="http://schemas.microsoft.com/office/drawing/2014/main" id="{0DCBFCBD-E1F0-466B-B0FC-0D9CB4B906A1}"/>
              </a:ext>
            </a:extLst>
          </p:cNvPr>
          <p:cNvSpPr>
            <a:spLocks noGrp="1"/>
          </p:cNvSpPr>
          <p:nvPr>
            <p:ph type="ftr" sz="quarter" idx="4"/>
          </p:nvPr>
        </p:nvSpPr>
        <p:spPr/>
        <p:txBody>
          <a:bodyPr/>
          <a:lstStyle/>
          <a:p>
            <a:pPr>
              <a:defRPr/>
            </a:pPr>
            <a:r>
              <a:rPr lang="en-US"/>
              <a:t>Study To Show Yourself Approved - Being a Good Bible Student</a:t>
            </a:r>
          </a:p>
        </p:txBody>
      </p:sp>
    </p:spTree>
    <p:extLst>
      <p:ext uri="{BB962C8B-B14F-4D97-AF65-F5344CB8AC3E}">
        <p14:creationId xmlns:p14="http://schemas.microsoft.com/office/powerpoint/2010/main" val="35854404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FB0C5F42-AF7F-4E6A-9CEB-5FE41D34F994}"/>
              </a:ext>
            </a:extLst>
          </p:cNvPr>
          <p:cNvGrpSpPr>
            <a:grpSpLocks/>
          </p:cNvGrpSpPr>
          <p:nvPr/>
        </p:nvGrpSpPr>
        <p:grpSpPr bwMode="auto">
          <a:xfrm>
            <a:off x="0" y="6350"/>
            <a:ext cx="12187238" cy="6851650"/>
            <a:chOff x="0" y="4"/>
            <a:chExt cx="5758" cy="4316"/>
          </a:xfrm>
        </p:grpSpPr>
        <p:sp>
          <p:nvSpPr>
            <p:cNvPr id="5" name="Freeform 3">
              <a:extLst>
                <a:ext uri="{FF2B5EF4-FFF2-40B4-BE49-F238E27FC236}">
                  <a16:creationId xmlns:a16="http://schemas.microsoft.com/office/drawing/2014/main" id="{36331E6D-A5EC-4920-B9B4-23B8A6385338}"/>
                </a:ext>
              </a:extLst>
            </p:cNvPr>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a:extLst>
                <a:ext uri="{FF2B5EF4-FFF2-40B4-BE49-F238E27FC236}">
                  <a16:creationId xmlns:a16="http://schemas.microsoft.com/office/drawing/2014/main" id="{9E926CCB-B74D-41F1-A23B-8159E9B0A4B4}"/>
                </a:ext>
              </a:extLst>
            </p:cNvPr>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7" name="Group 5">
              <a:extLst>
                <a:ext uri="{FF2B5EF4-FFF2-40B4-BE49-F238E27FC236}">
                  <a16:creationId xmlns:a16="http://schemas.microsoft.com/office/drawing/2014/main" id="{10D6C815-5F44-4185-925E-5BAC65C1FA30}"/>
                </a:ext>
              </a:extLst>
            </p:cNvPr>
            <p:cNvGrpSpPr>
              <a:grpSpLocks/>
            </p:cNvGrpSpPr>
            <p:nvPr userDrawn="1"/>
          </p:nvGrpSpPr>
          <p:grpSpPr bwMode="auto">
            <a:xfrm>
              <a:off x="0" y="4"/>
              <a:ext cx="5758" cy="4316"/>
              <a:chOff x="0" y="4"/>
              <a:chExt cx="5758" cy="4316"/>
            </a:xfrm>
          </p:grpSpPr>
          <p:sp>
            <p:nvSpPr>
              <p:cNvPr id="8" name="Freeform 6">
                <a:extLst>
                  <a:ext uri="{FF2B5EF4-FFF2-40B4-BE49-F238E27FC236}">
                    <a16:creationId xmlns:a16="http://schemas.microsoft.com/office/drawing/2014/main" id="{8F748E21-2C32-4466-94B9-FE568DF7C05F}"/>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7">
                <a:extLst>
                  <a:ext uri="{FF2B5EF4-FFF2-40B4-BE49-F238E27FC236}">
                    <a16:creationId xmlns:a16="http://schemas.microsoft.com/office/drawing/2014/main" id="{D578BC2E-99A3-4720-971F-BFFEFFEFD9DB}"/>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8">
                <a:extLst>
                  <a:ext uri="{FF2B5EF4-FFF2-40B4-BE49-F238E27FC236}">
                    <a16:creationId xmlns:a16="http://schemas.microsoft.com/office/drawing/2014/main" id="{8C2A79BB-473C-4869-8D01-730D73BB704E}"/>
                  </a:ext>
                </a:extLst>
              </p:cNvPr>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a:extLst>
                  <a:ext uri="{FF2B5EF4-FFF2-40B4-BE49-F238E27FC236}">
                    <a16:creationId xmlns:a16="http://schemas.microsoft.com/office/drawing/2014/main" id="{3FFC1A4B-5B11-40D4-A4C8-CD59740AFAAE}"/>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a:extLst>
                  <a:ext uri="{FF2B5EF4-FFF2-40B4-BE49-F238E27FC236}">
                    <a16:creationId xmlns:a16="http://schemas.microsoft.com/office/drawing/2014/main" id="{0BF64890-5A90-4998-B0B6-F5C050B7573B}"/>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
                <a:extLst>
                  <a:ext uri="{FF2B5EF4-FFF2-40B4-BE49-F238E27FC236}">
                    <a16:creationId xmlns:a16="http://schemas.microsoft.com/office/drawing/2014/main" id="{F294F883-A060-4011-9F60-A216F406E2AD}"/>
                  </a:ext>
                </a:extLst>
              </p:cNvPr>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eaLnBrk="1" hangingPunct="1">
                  <a:defRPr/>
                </a:pPr>
                <a:endParaRPr lang="en-US">
                  <a:cs typeface="Arial" charset="0"/>
                </a:endParaRPr>
              </a:p>
            </p:txBody>
          </p:sp>
          <p:sp>
            <p:nvSpPr>
              <p:cNvPr id="14" name="Freeform 12">
                <a:extLst>
                  <a:ext uri="{FF2B5EF4-FFF2-40B4-BE49-F238E27FC236}">
                    <a16:creationId xmlns:a16="http://schemas.microsoft.com/office/drawing/2014/main" id="{61978563-73D3-401D-BCE7-11CD3758CA1C}"/>
                  </a:ext>
                </a:extLst>
              </p:cNvPr>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3">
                <a:extLst>
                  <a:ext uri="{FF2B5EF4-FFF2-40B4-BE49-F238E27FC236}">
                    <a16:creationId xmlns:a16="http://schemas.microsoft.com/office/drawing/2014/main" id="{C1857231-2B97-4515-8533-6D4845862D7B}"/>
                  </a:ext>
                </a:extLst>
              </p:cNvPr>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4">
                <a:extLst>
                  <a:ext uri="{FF2B5EF4-FFF2-40B4-BE49-F238E27FC236}">
                    <a16:creationId xmlns:a16="http://schemas.microsoft.com/office/drawing/2014/main" id="{894514E7-1916-49A2-9716-A8263EF67432}"/>
                  </a:ext>
                </a:extLst>
              </p:cNvPr>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eaLnBrk="1" hangingPunct="1">
                  <a:defRPr/>
                </a:pPr>
                <a:endParaRPr lang="en-US">
                  <a:cs typeface="Arial" charset="0"/>
                </a:endParaRPr>
              </a:p>
            </p:txBody>
          </p:sp>
        </p:grpSp>
      </p:grpSp>
      <p:grpSp>
        <p:nvGrpSpPr>
          <p:cNvPr id="17" name="Group 2">
            <a:extLst>
              <a:ext uri="{FF2B5EF4-FFF2-40B4-BE49-F238E27FC236}">
                <a16:creationId xmlns:a16="http://schemas.microsoft.com/office/drawing/2014/main" id="{85AB366D-C618-44A6-84EF-76D033479072}"/>
              </a:ext>
            </a:extLst>
          </p:cNvPr>
          <p:cNvGrpSpPr>
            <a:grpSpLocks/>
          </p:cNvGrpSpPr>
          <p:nvPr/>
        </p:nvGrpSpPr>
        <p:grpSpPr bwMode="auto">
          <a:xfrm>
            <a:off x="0" y="6350"/>
            <a:ext cx="12187238" cy="6851650"/>
            <a:chOff x="0" y="4"/>
            <a:chExt cx="5758" cy="4316"/>
          </a:xfrm>
        </p:grpSpPr>
        <p:grpSp>
          <p:nvGrpSpPr>
            <p:cNvPr id="18" name="Group 3">
              <a:extLst>
                <a:ext uri="{FF2B5EF4-FFF2-40B4-BE49-F238E27FC236}">
                  <a16:creationId xmlns:a16="http://schemas.microsoft.com/office/drawing/2014/main" id="{B8EA0D12-BA43-440B-8AD8-F4183971460C}"/>
                </a:ext>
              </a:extLst>
            </p:cNvPr>
            <p:cNvGrpSpPr>
              <a:grpSpLocks/>
            </p:cNvGrpSpPr>
            <p:nvPr/>
          </p:nvGrpSpPr>
          <p:grpSpPr bwMode="auto">
            <a:xfrm>
              <a:off x="0" y="1161"/>
              <a:ext cx="5758" cy="3159"/>
              <a:chOff x="0" y="1161"/>
              <a:chExt cx="5758" cy="3159"/>
            </a:xfrm>
          </p:grpSpPr>
          <p:sp>
            <p:nvSpPr>
              <p:cNvPr id="29" name="Freeform 4">
                <a:extLst>
                  <a:ext uri="{FF2B5EF4-FFF2-40B4-BE49-F238E27FC236}">
                    <a16:creationId xmlns:a16="http://schemas.microsoft.com/office/drawing/2014/main" id="{7112A13A-7FE4-45DB-B6D0-FE92926FF0AA}"/>
                  </a:ext>
                </a:extLst>
              </p:cNvPr>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5">
                <a:extLst>
                  <a:ext uri="{FF2B5EF4-FFF2-40B4-BE49-F238E27FC236}">
                    <a16:creationId xmlns:a16="http://schemas.microsoft.com/office/drawing/2014/main" id="{ECF52E6E-6DFC-4256-87EB-905A18C25860}"/>
                  </a:ext>
                </a:extLst>
              </p:cNvPr>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9" name="Freeform 6">
              <a:extLst>
                <a:ext uri="{FF2B5EF4-FFF2-40B4-BE49-F238E27FC236}">
                  <a16:creationId xmlns:a16="http://schemas.microsoft.com/office/drawing/2014/main" id="{A080F2E3-6972-43E6-982D-F339F223B409}"/>
                </a:ext>
              </a:extLst>
            </p:cNvPr>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eaLnBrk="1" hangingPunct="1">
                <a:defRPr/>
              </a:pPr>
              <a:endParaRPr lang="en-US">
                <a:cs typeface="Arial" charset="0"/>
              </a:endParaRPr>
            </a:p>
          </p:txBody>
        </p:sp>
        <p:sp>
          <p:nvSpPr>
            <p:cNvPr id="20" name="Freeform 7">
              <a:extLst>
                <a:ext uri="{FF2B5EF4-FFF2-40B4-BE49-F238E27FC236}">
                  <a16:creationId xmlns:a16="http://schemas.microsoft.com/office/drawing/2014/main" id="{55FB4948-40C0-4A9B-A4D9-46FF6AABE75E}"/>
                </a:ext>
              </a:extLst>
            </p:cNvPr>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8">
              <a:extLst>
                <a:ext uri="{FF2B5EF4-FFF2-40B4-BE49-F238E27FC236}">
                  <a16:creationId xmlns:a16="http://schemas.microsoft.com/office/drawing/2014/main" id="{3F2A57E8-BE56-4067-BC60-0018F8D47140}"/>
                </a:ext>
              </a:extLst>
            </p:cNvPr>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2" name="Group 9">
              <a:extLst>
                <a:ext uri="{FF2B5EF4-FFF2-40B4-BE49-F238E27FC236}">
                  <a16:creationId xmlns:a16="http://schemas.microsoft.com/office/drawing/2014/main" id="{8B1456CE-C61B-40C1-98B4-B5380D73AAE4}"/>
                </a:ext>
              </a:extLst>
            </p:cNvPr>
            <p:cNvGrpSpPr>
              <a:grpSpLocks/>
            </p:cNvGrpSpPr>
            <p:nvPr/>
          </p:nvGrpSpPr>
          <p:grpSpPr bwMode="auto">
            <a:xfrm>
              <a:off x="348" y="4"/>
              <a:ext cx="5410" cy="4316"/>
              <a:chOff x="348" y="4"/>
              <a:chExt cx="5410" cy="4316"/>
            </a:xfrm>
          </p:grpSpPr>
          <p:sp>
            <p:nvSpPr>
              <p:cNvPr id="23" name="Freeform 10">
                <a:extLst>
                  <a:ext uri="{FF2B5EF4-FFF2-40B4-BE49-F238E27FC236}">
                    <a16:creationId xmlns:a16="http://schemas.microsoft.com/office/drawing/2014/main" id="{FC344D05-D61B-4A36-8F92-8F05F51E5D1F}"/>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11">
                <a:extLst>
                  <a:ext uri="{FF2B5EF4-FFF2-40B4-BE49-F238E27FC236}">
                    <a16:creationId xmlns:a16="http://schemas.microsoft.com/office/drawing/2014/main" id="{FD55551A-31E6-48FE-AEE0-9BE73B501BDE}"/>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12">
                <a:extLst>
                  <a:ext uri="{FF2B5EF4-FFF2-40B4-BE49-F238E27FC236}">
                    <a16:creationId xmlns:a16="http://schemas.microsoft.com/office/drawing/2014/main" id="{4E594EE6-1576-48F8-8380-D6510A914529}"/>
                  </a:ext>
                </a:extLst>
              </p:cNvPr>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3">
                <a:extLst>
                  <a:ext uri="{FF2B5EF4-FFF2-40B4-BE49-F238E27FC236}">
                    <a16:creationId xmlns:a16="http://schemas.microsoft.com/office/drawing/2014/main" id="{6D24BB77-67E8-4DCA-8AE0-51D292ACB18E}"/>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4">
                <a:extLst>
                  <a:ext uri="{FF2B5EF4-FFF2-40B4-BE49-F238E27FC236}">
                    <a16:creationId xmlns:a16="http://schemas.microsoft.com/office/drawing/2014/main" id="{339A4A46-0F57-46D6-92DE-B07C9FC4F9D9}"/>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5">
                <a:extLst>
                  <a:ext uri="{FF2B5EF4-FFF2-40B4-BE49-F238E27FC236}">
                    <a16:creationId xmlns:a16="http://schemas.microsoft.com/office/drawing/2014/main" id="{41040FB7-BBBA-4BB8-8B16-5E9E09E1544D}"/>
                  </a:ext>
                </a:extLst>
              </p:cNvPr>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eaLnBrk="1" hangingPunct="1">
                  <a:defRPr/>
                </a:pPr>
                <a:endParaRPr lang="en-US">
                  <a:cs typeface="Arial" charset="0"/>
                </a:endParaRPr>
              </a:p>
            </p:txBody>
          </p:sp>
        </p:grpSp>
      </p:grpSp>
      <p:sp>
        <p:nvSpPr>
          <p:cNvPr id="23568" name="Rectangle 16"/>
          <p:cNvSpPr>
            <a:spLocks noGrp="1" noChangeArrowheads="1"/>
          </p:cNvSpPr>
          <p:nvPr>
            <p:ph type="ctrTitle" sz="quarter"/>
          </p:nvPr>
        </p:nvSpPr>
        <p:spPr>
          <a:xfrm>
            <a:off x="1422400" y="1997076"/>
            <a:ext cx="9448800" cy="1431925"/>
          </a:xfrm>
        </p:spPr>
        <p:txBody>
          <a:bodyPr anchor="b"/>
          <a:lstStyle>
            <a:lvl1pPr>
              <a:defRPr/>
            </a:lvl1pPr>
          </a:lstStyle>
          <a:p>
            <a:r>
              <a:rPr lang="en-US"/>
              <a:t>Click to edit Master title style</a:t>
            </a:r>
          </a:p>
        </p:txBody>
      </p:sp>
      <p:sp>
        <p:nvSpPr>
          <p:cNvPr id="23569" name="Rectangle 17"/>
          <p:cNvSpPr>
            <a:spLocks noGrp="1" noChangeArrowheads="1"/>
          </p:cNvSpPr>
          <p:nvPr>
            <p:ph type="subTitle" sz="quarter" idx="1"/>
          </p:nvPr>
        </p:nvSpPr>
        <p:spPr>
          <a:xfrm>
            <a:off x="1422400" y="3886200"/>
            <a:ext cx="8534400" cy="1752600"/>
          </a:xfrm>
        </p:spPr>
        <p:txBody>
          <a:bodyPr/>
          <a:lstStyle>
            <a:lvl1pPr marL="0" indent="0">
              <a:buFont typeface="Wingdings" pitchFamily="2" charset="2"/>
              <a:buNone/>
              <a:defRPr/>
            </a:lvl1pPr>
          </a:lstStyle>
          <a:p>
            <a:r>
              <a:rPr lang="en-US"/>
              <a:t>Click to edit Master subtitle style</a:t>
            </a:r>
          </a:p>
        </p:txBody>
      </p:sp>
      <p:sp>
        <p:nvSpPr>
          <p:cNvPr id="31" name="Rectangle 18">
            <a:extLst>
              <a:ext uri="{FF2B5EF4-FFF2-40B4-BE49-F238E27FC236}">
                <a16:creationId xmlns:a16="http://schemas.microsoft.com/office/drawing/2014/main" id="{5A636B38-206F-4654-8112-21C5A2B77DD5}"/>
              </a:ext>
            </a:extLst>
          </p:cNvPr>
          <p:cNvSpPr>
            <a:spLocks noGrp="1" noChangeArrowheads="1"/>
          </p:cNvSpPr>
          <p:nvPr>
            <p:ph type="dt" sz="quarter" idx="10"/>
          </p:nvPr>
        </p:nvSpPr>
        <p:spPr/>
        <p:txBody>
          <a:bodyPr/>
          <a:lstStyle>
            <a:lvl1pPr>
              <a:defRPr/>
            </a:lvl1pPr>
          </a:lstStyle>
          <a:p>
            <a:pPr>
              <a:defRPr/>
            </a:pPr>
            <a:endParaRPr lang="en-US"/>
          </a:p>
        </p:txBody>
      </p:sp>
      <p:sp>
        <p:nvSpPr>
          <p:cNvPr id="32" name="Rectangle 19">
            <a:extLst>
              <a:ext uri="{FF2B5EF4-FFF2-40B4-BE49-F238E27FC236}">
                <a16:creationId xmlns:a16="http://schemas.microsoft.com/office/drawing/2014/main" id="{DC23DB45-2935-4C33-BE50-069B52ECBD4D}"/>
              </a:ext>
            </a:extLst>
          </p:cNvPr>
          <p:cNvSpPr>
            <a:spLocks noGrp="1" noChangeArrowheads="1"/>
          </p:cNvSpPr>
          <p:nvPr>
            <p:ph type="ftr" sz="quarter" idx="11"/>
          </p:nvPr>
        </p:nvSpPr>
        <p:spPr>
          <a:xfrm>
            <a:off x="4470400" y="6248400"/>
            <a:ext cx="3860800" cy="457200"/>
          </a:xfrm>
        </p:spPr>
        <p:txBody>
          <a:bodyPr/>
          <a:lstStyle>
            <a:lvl1pPr>
              <a:defRPr/>
            </a:lvl1pPr>
          </a:lstStyle>
          <a:p>
            <a:pPr>
              <a:defRPr/>
            </a:pPr>
            <a:endParaRPr lang="en-US"/>
          </a:p>
        </p:txBody>
      </p:sp>
      <p:sp>
        <p:nvSpPr>
          <p:cNvPr id="33" name="Rectangle 20">
            <a:extLst>
              <a:ext uri="{FF2B5EF4-FFF2-40B4-BE49-F238E27FC236}">
                <a16:creationId xmlns:a16="http://schemas.microsoft.com/office/drawing/2014/main" id="{EDF8DAD7-C095-43D8-8653-6F7CAAAC9351}"/>
              </a:ext>
            </a:extLst>
          </p:cNvPr>
          <p:cNvSpPr>
            <a:spLocks noGrp="1" noChangeArrowheads="1"/>
          </p:cNvSpPr>
          <p:nvPr>
            <p:ph type="sldNum" sz="quarter" idx="12"/>
          </p:nvPr>
        </p:nvSpPr>
        <p:spPr/>
        <p:txBody>
          <a:bodyPr/>
          <a:lstStyle>
            <a:lvl1pPr>
              <a:defRPr/>
            </a:lvl1pPr>
          </a:lstStyle>
          <a:p>
            <a:pPr>
              <a:defRPr/>
            </a:pPr>
            <a:fld id="{6DADD511-F7C1-42F6-B825-CE6507DF70F7}" type="slidenum">
              <a:rPr lang="en-US" altLang="en-US"/>
              <a:pPr>
                <a:defRPr/>
              </a:pPr>
              <a:t>‹#›</a:t>
            </a:fld>
            <a:endParaRPr lang="en-US" altLang="en-US"/>
          </a:p>
        </p:txBody>
      </p:sp>
      <p:pic>
        <p:nvPicPr>
          <p:cNvPr id="2" name="Picture 1">
            <a:extLst>
              <a:ext uri="{FF2B5EF4-FFF2-40B4-BE49-F238E27FC236}">
                <a16:creationId xmlns:a16="http://schemas.microsoft.com/office/drawing/2014/main" id="{575550BA-10E4-4EB7-B22A-782734FAEB96}"/>
              </a:ext>
            </a:extLst>
          </p:cNvPr>
          <p:cNvPicPr>
            <a:picLocks noChangeAspect="1"/>
          </p:cNvPicPr>
          <p:nvPr userDrawn="1"/>
        </p:nvPicPr>
        <p:blipFill>
          <a:blip r:embed="rId2"/>
          <a:stretch>
            <a:fillRect/>
          </a:stretch>
        </p:blipFill>
        <p:spPr>
          <a:xfrm>
            <a:off x="-4762" y="-6349"/>
            <a:ext cx="12192000" cy="6857999"/>
          </a:xfrm>
          <a:prstGeom prst="rect">
            <a:avLst/>
          </a:prstGeom>
        </p:spPr>
      </p:pic>
    </p:spTree>
    <p:extLst>
      <p:ext uri="{BB962C8B-B14F-4D97-AF65-F5344CB8AC3E}">
        <p14:creationId xmlns:p14="http://schemas.microsoft.com/office/powerpoint/2010/main" val="345927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03FBA4F9-4529-4BC5-8D76-021C92B1DBF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8">
            <a:extLst>
              <a:ext uri="{FF2B5EF4-FFF2-40B4-BE49-F238E27FC236}">
                <a16:creationId xmlns:a16="http://schemas.microsoft.com/office/drawing/2014/main" id="{C43BEC3C-275A-42FB-84F7-F15FC823409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93A52627-EBA4-4A6A-9C7E-432D9318C149}"/>
              </a:ext>
            </a:extLst>
          </p:cNvPr>
          <p:cNvSpPr>
            <a:spLocks noGrp="1" noChangeArrowheads="1"/>
          </p:cNvSpPr>
          <p:nvPr>
            <p:ph type="sldNum" sz="quarter" idx="12"/>
          </p:nvPr>
        </p:nvSpPr>
        <p:spPr>
          <a:ln/>
        </p:spPr>
        <p:txBody>
          <a:bodyPr/>
          <a:lstStyle>
            <a:lvl1pPr>
              <a:defRPr/>
            </a:lvl1pPr>
          </a:lstStyle>
          <a:p>
            <a:pPr>
              <a:defRPr/>
            </a:pPr>
            <a:fld id="{43A6A1FC-DFEC-4F42-8D41-211A732CD0FE}" type="slidenum">
              <a:rPr lang="en-US" altLang="en-US"/>
              <a:pPr>
                <a:defRPr/>
              </a:pPr>
              <a:t>‹#›</a:t>
            </a:fld>
            <a:endParaRPr lang="en-US" altLang="en-US"/>
          </a:p>
        </p:txBody>
      </p:sp>
    </p:spTree>
    <p:extLst>
      <p:ext uri="{BB962C8B-B14F-4D97-AF65-F5344CB8AC3E}">
        <p14:creationId xmlns:p14="http://schemas.microsoft.com/office/powerpoint/2010/main" val="3875935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6200" y="304800"/>
            <a:ext cx="25146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22400" y="304800"/>
            <a:ext cx="73406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34F25235-46B7-4BDE-A58A-71825CD19C7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8">
            <a:extLst>
              <a:ext uri="{FF2B5EF4-FFF2-40B4-BE49-F238E27FC236}">
                <a16:creationId xmlns:a16="http://schemas.microsoft.com/office/drawing/2014/main" id="{D113FA26-82C0-4960-B4FC-6DDE040646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67D7DCA5-14FB-4609-B0C9-B70791ED2615}"/>
              </a:ext>
            </a:extLst>
          </p:cNvPr>
          <p:cNvSpPr>
            <a:spLocks noGrp="1" noChangeArrowheads="1"/>
          </p:cNvSpPr>
          <p:nvPr>
            <p:ph type="sldNum" sz="quarter" idx="12"/>
          </p:nvPr>
        </p:nvSpPr>
        <p:spPr>
          <a:ln/>
        </p:spPr>
        <p:txBody>
          <a:bodyPr/>
          <a:lstStyle>
            <a:lvl1pPr>
              <a:defRPr/>
            </a:lvl1pPr>
          </a:lstStyle>
          <a:p>
            <a:pPr>
              <a:defRPr/>
            </a:pPr>
            <a:fld id="{D7CC00A6-EF40-4073-B265-C8107165771D}" type="slidenum">
              <a:rPr lang="en-US" altLang="en-US"/>
              <a:pPr>
                <a:defRPr/>
              </a:pPr>
              <a:t>‹#›</a:t>
            </a:fld>
            <a:endParaRPr lang="en-US" altLang="en-US"/>
          </a:p>
        </p:txBody>
      </p:sp>
    </p:spTree>
    <p:extLst>
      <p:ext uri="{BB962C8B-B14F-4D97-AF65-F5344CB8AC3E}">
        <p14:creationId xmlns:p14="http://schemas.microsoft.com/office/powerpoint/2010/main" val="3175156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9">
            <a:extLst>
              <a:ext uri="{FF2B5EF4-FFF2-40B4-BE49-F238E27FC236}">
                <a16:creationId xmlns:a16="http://schemas.microsoft.com/office/drawing/2014/main" id="{7B84DE30-6034-4629-B38A-E7852237135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a:extLst>
              <a:ext uri="{FF2B5EF4-FFF2-40B4-BE49-F238E27FC236}">
                <a16:creationId xmlns:a16="http://schemas.microsoft.com/office/drawing/2014/main" id="{DF512AEF-EF43-4DEA-8B73-4B2FC09AB2F7}"/>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18">
            <a:extLst>
              <a:ext uri="{FF2B5EF4-FFF2-40B4-BE49-F238E27FC236}">
                <a16:creationId xmlns:a16="http://schemas.microsoft.com/office/drawing/2014/main" id="{130EAC23-51D3-4315-85DA-8A626A408287}"/>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1685BA69-F4E1-4BCD-89CD-E1C80C28FC56}"/>
              </a:ext>
            </a:extLst>
          </p:cNvPr>
          <p:cNvSpPr>
            <a:spLocks noGrp="1" noChangeArrowheads="1"/>
          </p:cNvSpPr>
          <p:nvPr>
            <p:ph type="sldNum" sz="quarter" idx="12"/>
          </p:nvPr>
        </p:nvSpPr>
        <p:spPr/>
        <p:txBody>
          <a:bodyPr/>
          <a:lstStyle>
            <a:lvl1pPr>
              <a:defRPr/>
            </a:lvl1pPr>
          </a:lstStyle>
          <a:p>
            <a:pPr>
              <a:defRPr/>
            </a:pPr>
            <a:fld id="{B6D85C10-3A10-41A2-A377-C9A9B38F26E1}" type="slidenum">
              <a:rPr lang="en-US" altLang="en-US"/>
              <a:pPr>
                <a:defRPr/>
              </a:pPr>
              <a:t>‹#›</a:t>
            </a:fld>
            <a:endParaRPr lang="en-US" altLang="en-US"/>
          </a:p>
        </p:txBody>
      </p:sp>
    </p:spTree>
    <p:extLst>
      <p:ext uri="{BB962C8B-B14F-4D97-AF65-F5344CB8AC3E}">
        <p14:creationId xmlns:p14="http://schemas.microsoft.com/office/powerpoint/2010/main" val="1952496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7">
            <a:extLst>
              <a:ext uri="{FF2B5EF4-FFF2-40B4-BE49-F238E27FC236}">
                <a16:creationId xmlns:a16="http://schemas.microsoft.com/office/drawing/2014/main" id="{2FF7BC97-85D5-4CC8-9C14-97CBAE5709A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8">
            <a:extLst>
              <a:ext uri="{FF2B5EF4-FFF2-40B4-BE49-F238E27FC236}">
                <a16:creationId xmlns:a16="http://schemas.microsoft.com/office/drawing/2014/main" id="{79696138-3983-40C3-AF2D-DDABA02D06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982CE276-E49A-4872-855B-42E6E33AD92A}"/>
              </a:ext>
            </a:extLst>
          </p:cNvPr>
          <p:cNvSpPr>
            <a:spLocks noGrp="1" noChangeArrowheads="1"/>
          </p:cNvSpPr>
          <p:nvPr>
            <p:ph type="sldNum" sz="quarter" idx="12"/>
          </p:nvPr>
        </p:nvSpPr>
        <p:spPr>
          <a:ln/>
        </p:spPr>
        <p:txBody>
          <a:bodyPr/>
          <a:lstStyle>
            <a:lvl1pPr>
              <a:defRPr/>
            </a:lvl1pPr>
          </a:lstStyle>
          <a:p>
            <a:pPr>
              <a:defRPr/>
            </a:pPr>
            <a:fld id="{E76C9DC8-BBF3-4D70-B040-AF39BFB6C2A7}" type="slidenum">
              <a:rPr lang="en-US" altLang="en-US"/>
              <a:pPr>
                <a:defRPr/>
              </a:pPr>
              <a:t>‹#›</a:t>
            </a:fld>
            <a:endParaRPr lang="en-US" altLang="en-US"/>
          </a:p>
        </p:txBody>
      </p:sp>
    </p:spTree>
    <p:extLst>
      <p:ext uri="{BB962C8B-B14F-4D97-AF65-F5344CB8AC3E}">
        <p14:creationId xmlns:p14="http://schemas.microsoft.com/office/powerpoint/2010/main" val="1075255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22400" y="1981200"/>
            <a:ext cx="492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53200" y="1981200"/>
            <a:ext cx="492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a:extLst>
              <a:ext uri="{FF2B5EF4-FFF2-40B4-BE49-F238E27FC236}">
                <a16:creationId xmlns:a16="http://schemas.microsoft.com/office/drawing/2014/main" id="{05687FB0-6AAF-4120-9F30-BCE6D92E631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8">
            <a:extLst>
              <a:ext uri="{FF2B5EF4-FFF2-40B4-BE49-F238E27FC236}">
                <a16:creationId xmlns:a16="http://schemas.microsoft.com/office/drawing/2014/main" id="{97E2D6A2-0B45-4D0B-944E-18AD7D22BE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3FA8B572-E64D-43F2-ABD3-3E04B1758E05}"/>
              </a:ext>
            </a:extLst>
          </p:cNvPr>
          <p:cNvSpPr>
            <a:spLocks noGrp="1" noChangeArrowheads="1"/>
          </p:cNvSpPr>
          <p:nvPr>
            <p:ph type="sldNum" sz="quarter" idx="12"/>
          </p:nvPr>
        </p:nvSpPr>
        <p:spPr>
          <a:ln/>
        </p:spPr>
        <p:txBody>
          <a:bodyPr/>
          <a:lstStyle>
            <a:lvl1pPr>
              <a:defRPr/>
            </a:lvl1pPr>
          </a:lstStyle>
          <a:p>
            <a:pPr>
              <a:defRPr/>
            </a:pPr>
            <a:fld id="{E86A19D3-0914-46C1-87EE-64A000140374}" type="slidenum">
              <a:rPr lang="en-US" altLang="en-US"/>
              <a:pPr>
                <a:defRPr/>
              </a:pPr>
              <a:t>‹#›</a:t>
            </a:fld>
            <a:endParaRPr lang="en-US" altLang="en-US"/>
          </a:p>
        </p:txBody>
      </p:sp>
    </p:spTree>
    <p:extLst>
      <p:ext uri="{BB962C8B-B14F-4D97-AF65-F5344CB8AC3E}">
        <p14:creationId xmlns:p14="http://schemas.microsoft.com/office/powerpoint/2010/main" val="1683989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a:extLst>
              <a:ext uri="{FF2B5EF4-FFF2-40B4-BE49-F238E27FC236}">
                <a16:creationId xmlns:a16="http://schemas.microsoft.com/office/drawing/2014/main" id="{CF6FFC19-AB79-4FFC-A38E-97351839000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8">
            <a:extLst>
              <a:ext uri="{FF2B5EF4-FFF2-40B4-BE49-F238E27FC236}">
                <a16:creationId xmlns:a16="http://schemas.microsoft.com/office/drawing/2014/main" id="{581BF4F4-0EAC-4D52-B70F-43509CE4FDD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9">
            <a:extLst>
              <a:ext uri="{FF2B5EF4-FFF2-40B4-BE49-F238E27FC236}">
                <a16:creationId xmlns:a16="http://schemas.microsoft.com/office/drawing/2014/main" id="{25820262-27BC-41E5-9619-399BC6B868C4}"/>
              </a:ext>
            </a:extLst>
          </p:cNvPr>
          <p:cNvSpPr>
            <a:spLocks noGrp="1" noChangeArrowheads="1"/>
          </p:cNvSpPr>
          <p:nvPr>
            <p:ph type="sldNum" sz="quarter" idx="12"/>
          </p:nvPr>
        </p:nvSpPr>
        <p:spPr>
          <a:ln/>
        </p:spPr>
        <p:txBody>
          <a:bodyPr/>
          <a:lstStyle>
            <a:lvl1pPr>
              <a:defRPr/>
            </a:lvl1pPr>
          </a:lstStyle>
          <a:p>
            <a:pPr>
              <a:defRPr/>
            </a:pPr>
            <a:fld id="{08B303ED-1C4A-4C7A-809D-FAB9294EAFD7}" type="slidenum">
              <a:rPr lang="en-US" altLang="en-US"/>
              <a:pPr>
                <a:defRPr/>
              </a:pPr>
              <a:t>‹#›</a:t>
            </a:fld>
            <a:endParaRPr lang="en-US" altLang="en-US"/>
          </a:p>
        </p:txBody>
      </p:sp>
    </p:spTree>
    <p:extLst>
      <p:ext uri="{BB962C8B-B14F-4D97-AF65-F5344CB8AC3E}">
        <p14:creationId xmlns:p14="http://schemas.microsoft.com/office/powerpoint/2010/main" val="1484108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a:extLst>
              <a:ext uri="{FF2B5EF4-FFF2-40B4-BE49-F238E27FC236}">
                <a16:creationId xmlns:a16="http://schemas.microsoft.com/office/drawing/2014/main" id="{1362C86D-287F-4002-AA79-3180E332C54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8">
            <a:extLst>
              <a:ext uri="{FF2B5EF4-FFF2-40B4-BE49-F238E27FC236}">
                <a16:creationId xmlns:a16="http://schemas.microsoft.com/office/drawing/2014/main" id="{AC55B005-6444-4CC0-9753-6318F0573A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9">
            <a:extLst>
              <a:ext uri="{FF2B5EF4-FFF2-40B4-BE49-F238E27FC236}">
                <a16:creationId xmlns:a16="http://schemas.microsoft.com/office/drawing/2014/main" id="{8CB5FCE8-F466-4360-B85B-D477867BC891}"/>
              </a:ext>
            </a:extLst>
          </p:cNvPr>
          <p:cNvSpPr>
            <a:spLocks noGrp="1" noChangeArrowheads="1"/>
          </p:cNvSpPr>
          <p:nvPr>
            <p:ph type="sldNum" sz="quarter" idx="12"/>
          </p:nvPr>
        </p:nvSpPr>
        <p:spPr>
          <a:ln/>
        </p:spPr>
        <p:txBody>
          <a:bodyPr/>
          <a:lstStyle>
            <a:lvl1pPr>
              <a:defRPr/>
            </a:lvl1pPr>
          </a:lstStyle>
          <a:p>
            <a:pPr>
              <a:defRPr/>
            </a:pPr>
            <a:fld id="{6B11CD86-89FD-4BA4-9DAC-F51BEE587600}" type="slidenum">
              <a:rPr lang="en-US" altLang="en-US"/>
              <a:pPr>
                <a:defRPr/>
              </a:pPr>
              <a:t>‹#›</a:t>
            </a:fld>
            <a:endParaRPr lang="en-US" altLang="en-US"/>
          </a:p>
        </p:txBody>
      </p:sp>
    </p:spTree>
    <p:extLst>
      <p:ext uri="{BB962C8B-B14F-4D97-AF65-F5344CB8AC3E}">
        <p14:creationId xmlns:p14="http://schemas.microsoft.com/office/powerpoint/2010/main" val="3288408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FE07DB09-9F8B-4EAF-907E-212AE89A676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8">
            <a:extLst>
              <a:ext uri="{FF2B5EF4-FFF2-40B4-BE49-F238E27FC236}">
                <a16:creationId xmlns:a16="http://schemas.microsoft.com/office/drawing/2014/main" id="{80BFC66B-9415-478C-859A-CA0AEE554A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9">
            <a:extLst>
              <a:ext uri="{FF2B5EF4-FFF2-40B4-BE49-F238E27FC236}">
                <a16:creationId xmlns:a16="http://schemas.microsoft.com/office/drawing/2014/main" id="{9689743A-5CC7-4932-89A4-6A7FA37E955C}"/>
              </a:ext>
            </a:extLst>
          </p:cNvPr>
          <p:cNvSpPr>
            <a:spLocks noGrp="1" noChangeArrowheads="1"/>
          </p:cNvSpPr>
          <p:nvPr>
            <p:ph type="sldNum" sz="quarter" idx="12"/>
          </p:nvPr>
        </p:nvSpPr>
        <p:spPr>
          <a:ln/>
        </p:spPr>
        <p:txBody>
          <a:bodyPr/>
          <a:lstStyle>
            <a:lvl1pPr>
              <a:defRPr/>
            </a:lvl1pPr>
          </a:lstStyle>
          <a:p>
            <a:pPr>
              <a:defRPr/>
            </a:pPr>
            <a:fld id="{0903E53D-C018-42FF-BF1E-59FCFB8905AD}" type="slidenum">
              <a:rPr lang="en-US" altLang="en-US"/>
              <a:pPr>
                <a:defRPr/>
              </a:pPr>
              <a:t>‹#›</a:t>
            </a:fld>
            <a:endParaRPr lang="en-US" altLang="en-US"/>
          </a:p>
        </p:txBody>
      </p:sp>
    </p:spTree>
    <p:extLst>
      <p:ext uri="{BB962C8B-B14F-4D97-AF65-F5344CB8AC3E}">
        <p14:creationId xmlns:p14="http://schemas.microsoft.com/office/powerpoint/2010/main" val="1340380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F0968805-CA76-4689-8D4B-FBE53E70B86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8">
            <a:extLst>
              <a:ext uri="{FF2B5EF4-FFF2-40B4-BE49-F238E27FC236}">
                <a16:creationId xmlns:a16="http://schemas.microsoft.com/office/drawing/2014/main" id="{BB68A13F-A798-4381-B401-7C4892D3F6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FC9B644F-506D-4B21-983C-329DA4D8450C}"/>
              </a:ext>
            </a:extLst>
          </p:cNvPr>
          <p:cNvSpPr>
            <a:spLocks noGrp="1" noChangeArrowheads="1"/>
          </p:cNvSpPr>
          <p:nvPr>
            <p:ph type="sldNum" sz="quarter" idx="12"/>
          </p:nvPr>
        </p:nvSpPr>
        <p:spPr>
          <a:ln/>
        </p:spPr>
        <p:txBody>
          <a:bodyPr/>
          <a:lstStyle>
            <a:lvl1pPr>
              <a:defRPr/>
            </a:lvl1pPr>
          </a:lstStyle>
          <a:p>
            <a:pPr>
              <a:defRPr/>
            </a:pPr>
            <a:fld id="{CEC5159E-C9D1-474A-9952-30151AFA5B95}" type="slidenum">
              <a:rPr lang="en-US" altLang="en-US"/>
              <a:pPr>
                <a:defRPr/>
              </a:pPr>
              <a:t>‹#›</a:t>
            </a:fld>
            <a:endParaRPr lang="en-US" altLang="en-US"/>
          </a:p>
        </p:txBody>
      </p:sp>
    </p:spTree>
    <p:extLst>
      <p:ext uri="{BB962C8B-B14F-4D97-AF65-F5344CB8AC3E}">
        <p14:creationId xmlns:p14="http://schemas.microsoft.com/office/powerpoint/2010/main" val="856136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BF333AE9-510D-4EF0-B9BC-F3404A1856B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8">
            <a:extLst>
              <a:ext uri="{FF2B5EF4-FFF2-40B4-BE49-F238E27FC236}">
                <a16:creationId xmlns:a16="http://schemas.microsoft.com/office/drawing/2014/main" id="{52A39545-2E6E-476C-846B-C6B2456D02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D024C851-41A1-49F2-85AB-532FFEB417D3}"/>
              </a:ext>
            </a:extLst>
          </p:cNvPr>
          <p:cNvSpPr>
            <a:spLocks noGrp="1" noChangeArrowheads="1"/>
          </p:cNvSpPr>
          <p:nvPr>
            <p:ph type="sldNum" sz="quarter" idx="12"/>
          </p:nvPr>
        </p:nvSpPr>
        <p:spPr>
          <a:ln/>
        </p:spPr>
        <p:txBody>
          <a:bodyPr/>
          <a:lstStyle>
            <a:lvl1pPr>
              <a:defRPr/>
            </a:lvl1pPr>
          </a:lstStyle>
          <a:p>
            <a:pPr>
              <a:defRPr/>
            </a:pPr>
            <a:fld id="{D5A4054C-1CF7-496C-9CE8-3E325250259B}" type="slidenum">
              <a:rPr lang="en-US" altLang="en-US"/>
              <a:pPr>
                <a:defRPr/>
              </a:pPr>
              <a:t>‹#›</a:t>
            </a:fld>
            <a:endParaRPr lang="en-US" altLang="en-US"/>
          </a:p>
        </p:txBody>
      </p:sp>
    </p:spTree>
    <p:extLst>
      <p:ext uri="{BB962C8B-B14F-4D97-AF65-F5344CB8AC3E}">
        <p14:creationId xmlns:p14="http://schemas.microsoft.com/office/powerpoint/2010/main" val="403435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666C3178-A348-44B3-8EE6-8B83285B9551}"/>
              </a:ext>
            </a:extLst>
          </p:cNvPr>
          <p:cNvGrpSpPr>
            <a:grpSpLocks/>
          </p:cNvGrpSpPr>
          <p:nvPr/>
        </p:nvGrpSpPr>
        <p:grpSpPr bwMode="auto">
          <a:xfrm>
            <a:off x="0" y="6350"/>
            <a:ext cx="12187238" cy="6851650"/>
            <a:chOff x="0" y="4"/>
            <a:chExt cx="5758" cy="4316"/>
          </a:xfrm>
        </p:grpSpPr>
        <p:sp>
          <p:nvSpPr>
            <p:cNvPr id="1032" name="Freeform 3">
              <a:extLst>
                <a:ext uri="{FF2B5EF4-FFF2-40B4-BE49-F238E27FC236}">
                  <a16:creationId xmlns:a16="http://schemas.microsoft.com/office/drawing/2014/main" id="{9BAFA9DE-C5E2-473C-9DAA-7BBA30B928DE}"/>
                </a:ext>
              </a:extLst>
            </p:cNvPr>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 name="Freeform 4">
              <a:extLst>
                <a:ext uri="{FF2B5EF4-FFF2-40B4-BE49-F238E27FC236}">
                  <a16:creationId xmlns:a16="http://schemas.microsoft.com/office/drawing/2014/main" id="{9AE92268-ED11-41CA-95D2-AB6980BB235D}"/>
                </a:ext>
              </a:extLst>
            </p:cNvPr>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34" name="Group 5">
              <a:extLst>
                <a:ext uri="{FF2B5EF4-FFF2-40B4-BE49-F238E27FC236}">
                  <a16:creationId xmlns:a16="http://schemas.microsoft.com/office/drawing/2014/main" id="{B7D97F59-C799-4A89-BDC4-7804F9F712EC}"/>
                </a:ext>
              </a:extLst>
            </p:cNvPr>
            <p:cNvGrpSpPr>
              <a:grpSpLocks/>
            </p:cNvGrpSpPr>
            <p:nvPr userDrawn="1"/>
          </p:nvGrpSpPr>
          <p:grpSpPr bwMode="auto">
            <a:xfrm>
              <a:off x="0" y="4"/>
              <a:ext cx="5758" cy="4316"/>
              <a:chOff x="0" y="4"/>
              <a:chExt cx="5758" cy="4316"/>
            </a:xfrm>
          </p:grpSpPr>
          <p:sp>
            <p:nvSpPr>
              <p:cNvPr id="1035" name="Freeform 6">
                <a:extLst>
                  <a:ext uri="{FF2B5EF4-FFF2-40B4-BE49-F238E27FC236}">
                    <a16:creationId xmlns:a16="http://schemas.microsoft.com/office/drawing/2014/main" id="{74A4B173-63ED-4A9B-AFE0-D183143645AB}"/>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7">
                <a:extLst>
                  <a:ext uri="{FF2B5EF4-FFF2-40B4-BE49-F238E27FC236}">
                    <a16:creationId xmlns:a16="http://schemas.microsoft.com/office/drawing/2014/main" id="{0BECF775-EAC7-4460-AACD-31EB18341AF7}"/>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8">
                <a:extLst>
                  <a:ext uri="{FF2B5EF4-FFF2-40B4-BE49-F238E27FC236}">
                    <a16:creationId xmlns:a16="http://schemas.microsoft.com/office/drawing/2014/main" id="{22A000B9-D173-4FE6-918C-1D0BA892173C}"/>
                  </a:ext>
                </a:extLst>
              </p:cNvPr>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9">
                <a:extLst>
                  <a:ext uri="{FF2B5EF4-FFF2-40B4-BE49-F238E27FC236}">
                    <a16:creationId xmlns:a16="http://schemas.microsoft.com/office/drawing/2014/main" id="{A5B9C1F3-436E-4D00-A129-4678A23B493A}"/>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10">
                <a:extLst>
                  <a:ext uri="{FF2B5EF4-FFF2-40B4-BE49-F238E27FC236}">
                    <a16:creationId xmlns:a16="http://schemas.microsoft.com/office/drawing/2014/main" id="{222CFEBC-A31C-4762-BFF4-064B4A484D59}"/>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39" name="Freeform 11">
                <a:extLst>
                  <a:ext uri="{FF2B5EF4-FFF2-40B4-BE49-F238E27FC236}">
                    <a16:creationId xmlns:a16="http://schemas.microsoft.com/office/drawing/2014/main" id="{EAC36FE4-53E8-4DE7-8ADA-53B30F15667E}"/>
                  </a:ext>
                </a:extLst>
              </p:cNvPr>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eaLnBrk="1" hangingPunct="1">
                  <a:defRPr/>
                </a:pPr>
                <a:endParaRPr lang="en-US">
                  <a:cs typeface="Arial" charset="0"/>
                </a:endParaRPr>
              </a:p>
            </p:txBody>
          </p:sp>
          <p:sp>
            <p:nvSpPr>
              <p:cNvPr id="1041" name="Freeform 12">
                <a:extLst>
                  <a:ext uri="{FF2B5EF4-FFF2-40B4-BE49-F238E27FC236}">
                    <a16:creationId xmlns:a16="http://schemas.microsoft.com/office/drawing/2014/main" id="{1729CD98-2161-4762-A7FA-9A960D94D102}"/>
                  </a:ext>
                </a:extLst>
              </p:cNvPr>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13">
                <a:extLst>
                  <a:ext uri="{FF2B5EF4-FFF2-40B4-BE49-F238E27FC236}">
                    <a16:creationId xmlns:a16="http://schemas.microsoft.com/office/drawing/2014/main" id="{99C0644E-2840-4ED7-98F4-6BEA21BF3F15}"/>
                  </a:ext>
                </a:extLst>
              </p:cNvPr>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2" name="Freeform 14">
                <a:extLst>
                  <a:ext uri="{FF2B5EF4-FFF2-40B4-BE49-F238E27FC236}">
                    <a16:creationId xmlns:a16="http://schemas.microsoft.com/office/drawing/2014/main" id="{A2EDEBE8-0DCB-4072-89E1-B29864E349D7}"/>
                  </a:ext>
                </a:extLst>
              </p:cNvPr>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eaLnBrk="1" hangingPunct="1">
                  <a:defRPr/>
                </a:pPr>
                <a:endParaRPr lang="en-US">
                  <a:cs typeface="Arial" charset="0"/>
                </a:endParaRPr>
              </a:p>
            </p:txBody>
          </p:sp>
        </p:grpSp>
      </p:grpSp>
      <p:sp>
        <p:nvSpPr>
          <p:cNvPr id="22543" name="Rectangle 15">
            <a:extLst>
              <a:ext uri="{FF2B5EF4-FFF2-40B4-BE49-F238E27FC236}">
                <a16:creationId xmlns:a16="http://schemas.microsoft.com/office/drawing/2014/main" id="{822D72DE-5776-489C-BA82-1C739253A0CA}"/>
              </a:ext>
            </a:extLst>
          </p:cNvPr>
          <p:cNvSpPr>
            <a:spLocks noGrp="1" noChangeArrowheads="1"/>
          </p:cNvSpPr>
          <p:nvPr>
            <p:ph type="title"/>
          </p:nvPr>
        </p:nvSpPr>
        <p:spPr bwMode="auto">
          <a:xfrm>
            <a:off x="1422400" y="304800"/>
            <a:ext cx="100584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544" name="Rectangle 16">
            <a:extLst>
              <a:ext uri="{FF2B5EF4-FFF2-40B4-BE49-F238E27FC236}">
                <a16:creationId xmlns:a16="http://schemas.microsoft.com/office/drawing/2014/main" id="{FD02994C-35D7-4F46-8B93-EE7BF1A0FDA6}"/>
              </a:ext>
            </a:extLst>
          </p:cNvPr>
          <p:cNvSpPr>
            <a:spLocks noGrp="1" noChangeArrowheads="1"/>
          </p:cNvSpPr>
          <p:nvPr>
            <p:ph type="body" idx="1"/>
          </p:nvPr>
        </p:nvSpPr>
        <p:spPr bwMode="auto">
          <a:xfrm>
            <a:off x="1422400" y="1981200"/>
            <a:ext cx="10058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545" name="Rectangle 17">
            <a:extLst>
              <a:ext uri="{FF2B5EF4-FFF2-40B4-BE49-F238E27FC236}">
                <a16:creationId xmlns:a16="http://schemas.microsoft.com/office/drawing/2014/main" id="{5BA416FD-6B3B-47CF-A5BE-4242BADB28C7}"/>
              </a:ext>
            </a:extLst>
          </p:cNvPr>
          <p:cNvSpPr>
            <a:spLocks noGrp="1" noChangeArrowheads="1"/>
          </p:cNvSpPr>
          <p:nvPr>
            <p:ph type="dt" sz="half" idx="2"/>
          </p:nvPr>
        </p:nvSpPr>
        <p:spPr bwMode="auto">
          <a:xfrm>
            <a:off x="1422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cs typeface="Arial" charset="0"/>
              </a:defRPr>
            </a:lvl1pPr>
          </a:lstStyle>
          <a:p>
            <a:pPr>
              <a:defRPr/>
            </a:pPr>
            <a:endParaRPr lang="en-US"/>
          </a:p>
        </p:txBody>
      </p:sp>
      <p:sp>
        <p:nvSpPr>
          <p:cNvPr id="22546" name="Rectangle 18">
            <a:extLst>
              <a:ext uri="{FF2B5EF4-FFF2-40B4-BE49-F238E27FC236}">
                <a16:creationId xmlns:a16="http://schemas.microsoft.com/office/drawing/2014/main" id="{A2DA3F8A-0436-47C3-97C6-D815836864EC}"/>
              </a:ext>
            </a:extLst>
          </p:cNvPr>
          <p:cNvSpPr>
            <a:spLocks noGrp="1" noChangeArrowheads="1"/>
          </p:cNvSpPr>
          <p:nvPr>
            <p:ph type="ftr" sz="quarter" idx="3"/>
          </p:nvPr>
        </p:nvSpPr>
        <p:spPr bwMode="auto">
          <a:xfrm>
            <a:off x="45720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cs typeface="Arial" charset="0"/>
              </a:defRPr>
            </a:lvl1pPr>
          </a:lstStyle>
          <a:p>
            <a:pPr>
              <a:defRPr/>
            </a:pPr>
            <a:endParaRPr lang="en-US"/>
          </a:p>
        </p:txBody>
      </p:sp>
      <p:sp>
        <p:nvSpPr>
          <p:cNvPr id="22547" name="Rectangle 19">
            <a:extLst>
              <a:ext uri="{FF2B5EF4-FFF2-40B4-BE49-F238E27FC236}">
                <a16:creationId xmlns:a16="http://schemas.microsoft.com/office/drawing/2014/main" id="{C051EE65-A069-42D8-9B67-C02675F4FFD3}"/>
              </a:ext>
            </a:extLst>
          </p:cNvPr>
          <p:cNvSpPr>
            <a:spLocks noGrp="1" noChangeArrowheads="1"/>
          </p:cNvSpPr>
          <p:nvPr>
            <p:ph type="sldNum" sz="quarter" idx="4"/>
          </p:nvPr>
        </p:nvSpPr>
        <p:spPr bwMode="auto">
          <a:xfrm>
            <a:off x="89408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CC5B6668-7658-48BF-A843-2BFAB0FE8BE6}"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744" r:id="rId1"/>
    <p:sldLayoutId id="2147483745"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544">
                                            <p:txEl>
                                              <p:pRg st="0" end="0"/>
                                            </p:txEl>
                                          </p:spTgt>
                                        </p:tgtEl>
                                        <p:attrNameLst>
                                          <p:attrName>style.visibility</p:attrName>
                                        </p:attrNameLst>
                                      </p:cBhvr>
                                      <p:to>
                                        <p:strVal val="visible"/>
                                      </p:to>
                                    </p:set>
                                    <p:animEffect transition="in" filter="dissolve">
                                      <p:cBhvr>
                                        <p:cTn id="7" dur="500"/>
                                        <p:tgtEl>
                                          <p:spTgt spid="2254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544">
                                            <p:txEl>
                                              <p:pRg st="1" end="1"/>
                                            </p:txEl>
                                          </p:spTgt>
                                        </p:tgtEl>
                                        <p:attrNameLst>
                                          <p:attrName>style.visibility</p:attrName>
                                        </p:attrNameLst>
                                      </p:cBhvr>
                                      <p:to>
                                        <p:strVal val="visible"/>
                                      </p:to>
                                    </p:set>
                                    <p:animEffect transition="in" filter="dissolve">
                                      <p:cBhvr>
                                        <p:cTn id="12" dur="500"/>
                                        <p:tgtEl>
                                          <p:spTgt spid="2254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544">
                                            <p:txEl>
                                              <p:pRg st="2" end="2"/>
                                            </p:txEl>
                                          </p:spTgt>
                                        </p:tgtEl>
                                        <p:attrNameLst>
                                          <p:attrName>style.visibility</p:attrName>
                                        </p:attrNameLst>
                                      </p:cBhvr>
                                      <p:to>
                                        <p:strVal val="visible"/>
                                      </p:to>
                                    </p:set>
                                    <p:animEffect transition="in" filter="dissolve">
                                      <p:cBhvr>
                                        <p:cTn id="17" dur="500"/>
                                        <p:tgtEl>
                                          <p:spTgt spid="2254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544">
                                            <p:txEl>
                                              <p:pRg st="3" end="3"/>
                                            </p:txEl>
                                          </p:spTgt>
                                        </p:tgtEl>
                                        <p:attrNameLst>
                                          <p:attrName>style.visibility</p:attrName>
                                        </p:attrNameLst>
                                      </p:cBhvr>
                                      <p:to>
                                        <p:strVal val="visible"/>
                                      </p:to>
                                    </p:set>
                                    <p:animEffect transition="in" filter="dissolve">
                                      <p:cBhvr>
                                        <p:cTn id="22" dur="500"/>
                                        <p:tgtEl>
                                          <p:spTgt spid="2254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544">
                                            <p:txEl>
                                              <p:pRg st="4" end="4"/>
                                            </p:txEl>
                                          </p:spTgt>
                                        </p:tgtEl>
                                        <p:attrNameLst>
                                          <p:attrName>style.visibility</p:attrName>
                                        </p:attrNameLst>
                                      </p:cBhvr>
                                      <p:to>
                                        <p:strVal val="visible"/>
                                      </p:to>
                                    </p:set>
                                    <p:animEffect transition="in" filter="dissolve">
                                      <p:cBhvr>
                                        <p:cTn id="27" dur="500"/>
                                        <p:tgtEl>
                                          <p:spTgt spid="2254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4" grpId="0" build="p">
        <p:tmplLst>
          <p:tmpl lvl="1">
            <p:tnLst>
              <p:par>
                <p:cTn presetID="9" presetClass="entr" presetSubtype="0" fill="hold" nodeType="clickEffect">
                  <p:stCondLst>
                    <p:cond delay="0"/>
                  </p:stCondLst>
                  <p:childTnLst>
                    <p:set>
                      <p:cBhvr>
                        <p:cTn dur="1" fill="hold">
                          <p:stCondLst>
                            <p:cond delay="0"/>
                          </p:stCondLst>
                        </p:cTn>
                        <p:tgtEl>
                          <p:spTgt spid="22544"/>
                        </p:tgtEl>
                        <p:attrNameLst>
                          <p:attrName>style.visibility</p:attrName>
                        </p:attrNameLst>
                      </p:cBhvr>
                      <p:to>
                        <p:strVal val="visible"/>
                      </p:to>
                    </p:set>
                    <p:animEffect transition="in" filter="dissolve">
                      <p:cBhvr>
                        <p:cTn dur="500"/>
                        <p:tgtEl>
                          <p:spTgt spid="22544"/>
                        </p:tgtEl>
                      </p:cBhvr>
                    </p:animEffect>
                  </p:childTnLst>
                </p:cTn>
              </p:par>
            </p:tnLst>
          </p:tmpl>
          <p:tmpl lvl="2">
            <p:tnLst>
              <p:par>
                <p:cTn presetID="9" presetClass="entr" presetSubtype="0" fill="hold" nodeType="clickEffect">
                  <p:stCondLst>
                    <p:cond delay="0"/>
                  </p:stCondLst>
                  <p:childTnLst>
                    <p:set>
                      <p:cBhvr>
                        <p:cTn dur="1" fill="hold">
                          <p:stCondLst>
                            <p:cond delay="0"/>
                          </p:stCondLst>
                        </p:cTn>
                        <p:tgtEl>
                          <p:spTgt spid="22544"/>
                        </p:tgtEl>
                        <p:attrNameLst>
                          <p:attrName>style.visibility</p:attrName>
                        </p:attrNameLst>
                      </p:cBhvr>
                      <p:to>
                        <p:strVal val="visible"/>
                      </p:to>
                    </p:set>
                    <p:animEffect transition="in" filter="dissolve">
                      <p:cBhvr>
                        <p:cTn dur="500"/>
                        <p:tgtEl>
                          <p:spTgt spid="22544"/>
                        </p:tgtEl>
                      </p:cBhvr>
                    </p:animEffect>
                  </p:childTnLst>
                </p:cTn>
              </p:par>
            </p:tnLst>
          </p:tmpl>
          <p:tmpl lvl="3">
            <p:tnLst>
              <p:par>
                <p:cTn presetID="9" presetClass="entr" presetSubtype="0" fill="hold" nodeType="clickEffect">
                  <p:stCondLst>
                    <p:cond delay="0"/>
                  </p:stCondLst>
                  <p:childTnLst>
                    <p:set>
                      <p:cBhvr>
                        <p:cTn dur="1" fill="hold">
                          <p:stCondLst>
                            <p:cond delay="0"/>
                          </p:stCondLst>
                        </p:cTn>
                        <p:tgtEl>
                          <p:spTgt spid="22544"/>
                        </p:tgtEl>
                        <p:attrNameLst>
                          <p:attrName>style.visibility</p:attrName>
                        </p:attrNameLst>
                      </p:cBhvr>
                      <p:to>
                        <p:strVal val="visible"/>
                      </p:to>
                    </p:set>
                    <p:animEffect transition="in" filter="dissolve">
                      <p:cBhvr>
                        <p:cTn dur="500"/>
                        <p:tgtEl>
                          <p:spTgt spid="22544"/>
                        </p:tgtEl>
                      </p:cBhvr>
                    </p:animEffect>
                  </p:childTnLst>
                </p:cTn>
              </p:par>
            </p:tnLst>
          </p:tmpl>
          <p:tmpl lvl="4">
            <p:tnLst>
              <p:par>
                <p:cTn presetID="9" presetClass="entr" presetSubtype="0" fill="hold" nodeType="clickEffect">
                  <p:stCondLst>
                    <p:cond delay="0"/>
                  </p:stCondLst>
                  <p:childTnLst>
                    <p:set>
                      <p:cBhvr>
                        <p:cTn dur="1" fill="hold">
                          <p:stCondLst>
                            <p:cond delay="0"/>
                          </p:stCondLst>
                        </p:cTn>
                        <p:tgtEl>
                          <p:spTgt spid="22544"/>
                        </p:tgtEl>
                        <p:attrNameLst>
                          <p:attrName>style.visibility</p:attrName>
                        </p:attrNameLst>
                      </p:cBhvr>
                      <p:to>
                        <p:strVal val="visible"/>
                      </p:to>
                    </p:set>
                    <p:animEffect transition="in" filter="dissolve">
                      <p:cBhvr>
                        <p:cTn dur="500"/>
                        <p:tgtEl>
                          <p:spTgt spid="22544"/>
                        </p:tgtEl>
                      </p:cBhvr>
                    </p:animEffect>
                  </p:childTnLst>
                </p:cTn>
              </p:par>
            </p:tnLst>
          </p:tmpl>
          <p:tmpl lvl="5">
            <p:tnLst>
              <p:par>
                <p:cTn presetID="9" presetClass="entr" presetSubtype="0" fill="hold" nodeType="clickEffect">
                  <p:stCondLst>
                    <p:cond delay="0"/>
                  </p:stCondLst>
                  <p:childTnLst>
                    <p:set>
                      <p:cBhvr>
                        <p:cTn dur="1" fill="hold">
                          <p:stCondLst>
                            <p:cond delay="0"/>
                          </p:stCondLst>
                        </p:cTn>
                        <p:tgtEl>
                          <p:spTgt spid="22544"/>
                        </p:tgtEl>
                        <p:attrNameLst>
                          <p:attrName>style.visibility</p:attrName>
                        </p:attrNameLst>
                      </p:cBhvr>
                      <p:to>
                        <p:strVal val="visible"/>
                      </p:to>
                    </p:set>
                    <p:animEffect transition="in" filter="dissolve">
                      <p:cBhvr>
                        <p:cTn dur="500"/>
                        <p:tgtEl>
                          <p:spTgt spid="22544"/>
                        </p:tgtEl>
                      </p:cBhvr>
                    </p:animEffect>
                  </p:childTnLst>
                </p:cTn>
              </p:par>
            </p:tnLst>
          </p:tmpl>
        </p:tmplLst>
      </p:bldP>
    </p:bldLst>
  </p:timing>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63073557-6D6B-4928-A778-0D1F78917EA4}"/>
              </a:ext>
            </a:extLst>
          </p:cNvPr>
          <p:cNvSpPr>
            <a:spLocks noGrp="1" noChangeArrowheads="1"/>
          </p:cNvSpPr>
          <p:nvPr>
            <p:ph type="subTitle" idx="1"/>
          </p:nvPr>
        </p:nvSpPr>
        <p:spPr>
          <a:xfrm>
            <a:off x="228600" y="1158875"/>
            <a:ext cx="11658600" cy="2803525"/>
          </a:xfrm>
        </p:spPr>
        <p:txBody>
          <a:bodyPr/>
          <a:lstStyle/>
          <a:p>
            <a:pPr algn="ctr" eaLnBrk="1" hangingPunct="1">
              <a:defRPr/>
            </a:pPr>
            <a:r>
              <a:rPr lang="en-US" sz="4800" b="1" dirty="0">
                <a:solidFill>
                  <a:schemeClr val="bg1">
                    <a:lumMod val="50000"/>
                  </a:schemeClr>
                </a:solidFill>
                <a:effectLst/>
              </a:rPr>
              <a:t>Study To Show Thyself Approved - </a:t>
            </a:r>
          </a:p>
          <a:p>
            <a:pPr algn="ctr" eaLnBrk="1" hangingPunct="1">
              <a:defRPr/>
            </a:pPr>
            <a:r>
              <a:rPr lang="en-US" sz="4800" b="1" dirty="0">
                <a:solidFill>
                  <a:schemeClr val="bg1">
                    <a:lumMod val="50000"/>
                  </a:schemeClr>
                </a:solidFill>
                <a:effectLst/>
              </a:rPr>
              <a:t>Being a Good Student of God’s Word - </a:t>
            </a:r>
            <a:r>
              <a:rPr lang="en-US" sz="4000" b="1" dirty="0">
                <a:solidFill>
                  <a:schemeClr val="tx1">
                    <a:lumMod val="50000"/>
                  </a:schemeClr>
                </a:solidFill>
              </a:rPr>
              <a:t>2 Timothy 2:14-26</a:t>
            </a:r>
          </a:p>
        </p:txBody>
      </p:sp>
    </p:spTree>
    <p:extLst>
      <p:ext uri="{BB962C8B-B14F-4D97-AF65-F5344CB8AC3E}">
        <p14:creationId xmlns:p14="http://schemas.microsoft.com/office/powerpoint/2010/main" val="1400810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1BDD0E7C-5883-41B7-80EA-2F9409C000A7}"/>
              </a:ext>
            </a:extLst>
          </p:cNvPr>
          <p:cNvSpPr>
            <a:spLocks noGrp="1" noChangeArrowheads="1"/>
          </p:cNvSpPr>
          <p:nvPr>
            <p:ph type="title"/>
          </p:nvPr>
        </p:nvSpPr>
        <p:spPr>
          <a:xfrm>
            <a:off x="1066800" y="304800"/>
            <a:ext cx="10058400" cy="1431925"/>
          </a:xfrm>
        </p:spPr>
        <p:txBody>
          <a:bodyPr/>
          <a:lstStyle/>
          <a:p>
            <a:pPr algn="ctr" eaLnBrk="1" hangingPunct="1">
              <a:defRPr/>
            </a:pPr>
            <a:r>
              <a:rPr lang="en-US" b="0" dirty="0">
                <a:solidFill>
                  <a:schemeClr val="accent4">
                    <a:lumMod val="10000"/>
                  </a:schemeClr>
                </a:solidFill>
              </a:rPr>
              <a:t>Reading vs. Studying</a:t>
            </a:r>
          </a:p>
        </p:txBody>
      </p:sp>
      <p:sp>
        <p:nvSpPr>
          <p:cNvPr id="33795" name="Rectangle 3">
            <a:extLst>
              <a:ext uri="{FF2B5EF4-FFF2-40B4-BE49-F238E27FC236}">
                <a16:creationId xmlns:a16="http://schemas.microsoft.com/office/drawing/2014/main" id="{590A09BA-23EA-41C4-93A7-567E7A8217AB}"/>
              </a:ext>
            </a:extLst>
          </p:cNvPr>
          <p:cNvSpPr>
            <a:spLocks noGrp="1" noChangeArrowheads="1"/>
          </p:cNvSpPr>
          <p:nvPr>
            <p:ph type="body" idx="1"/>
          </p:nvPr>
        </p:nvSpPr>
        <p:spPr>
          <a:xfrm>
            <a:off x="584200" y="1736725"/>
            <a:ext cx="11023600" cy="4359275"/>
          </a:xfrm>
        </p:spPr>
        <p:txBody>
          <a:bodyPr/>
          <a:lstStyle/>
          <a:p>
            <a:pPr eaLnBrk="1" hangingPunct="1">
              <a:lnSpc>
                <a:spcPct val="90000"/>
              </a:lnSpc>
              <a:buClrTx/>
              <a:buFont typeface="Arial" panose="020B0604020202020204" pitchFamily="34" charset="0"/>
              <a:buChar char="•"/>
              <a:defRPr/>
            </a:pPr>
            <a:r>
              <a:rPr lang="en-US" b="1" dirty="0">
                <a:solidFill>
                  <a:schemeClr val="accent4">
                    <a:lumMod val="10000"/>
                  </a:schemeClr>
                </a:solidFill>
              </a:rPr>
              <a:t>To study </a:t>
            </a:r>
            <a:r>
              <a:rPr lang="en-US" dirty="0">
                <a:solidFill>
                  <a:schemeClr val="accent4">
                    <a:lumMod val="10000"/>
                  </a:schemeClr>
                </a:solidFill>
              </a:rPr>
              <a:t>is to allow for time for meditation (Psalms 1:2; 119:97-99) and time to </a:t>
            </a:r>
            <a:r>
              <a:rPr lang="en-US" b="1" dirty="0">
                <a:solidFill>
                  <a:schemeClr val="accent4">
                    <a:lumMod val="10000"/>
                  </a:schemeClr>
                </a:solidFill>
              </a:rPr>
              <a:t>expand our thoughts </a:t>
            </a:r>
            <a:r>
              <a:rPr lang="en-US" dirty="0">
                <a:solidFill>
                  <a:schemeClr val="accent4">
                    <a:lumMod val="10000"/>
                  </a:schemeClr>
                </a:solidFill>
              </a:rPr>
              <a:t>through </a:t>
            </a:r>
            <a:r>
              <a:rPr lang="en-US" b="1" dirty="0">
                <a:solidFill>
                  <a:schemeClr val="accent4">
                    <a:lumMod val="10000"/>
                  </a:schemeClr>
                </a:solidFill>
              </a:rPr>
              <a:t>related scriptures</a:t>
            </a:r>
            <a:r>
              <a:rPr lang="en-US" dirty="0">
                <a:solidFill>
                  <a:schemeClr val="accent4">
                    <a:lumMod val="10000"/>
                  </a:schemeClr>
                </a:solidFill>
              </a:rPr>
              <a:t> and the </a:t>
            </a:r>
            <a:r>
              <a:rPr lang="en-US" b="1" dirty="0">
                <a:solidFill>
                  <a:schemeClr val="accent4">
                    <a:lumMod val="10000"/>
                  </a:schemeClr>
                </a:solidFill>
              </a:rPr>
              <a:t>details</a:t>
            </a:r>
            <a:r>
              <a:rPr lang="en-US" dirty="0">
                <a:solidFill>
                  <a:schemeClr val="accent4">
                    <a:lumMod val="10000"/>
                  </a:schemeClr>
                </a:solidFill>
              </a:rPr>
              <a:t> in the inspired words while making practical application.</a:t>
            </a:r>
          </a:p>
          <a:p>
            <a:pPr lvl="1" eaLnBrk="1" hangingPunct="1">
              <a:lnSpc>
                <a:spcPct val="90000"/>
              </a:lnSpc>
              <a:buClrTx/>
              <a:buFont typeface="Arial" panose="020B0604020202020204" pitchFamily="34" charset="0"/>
              <a:buChar char="•"/>
              <a:defRPr/>
            </a:pPr>
            <a:r>
              <a:rPr lang="en-US" sz="3200" dirty="0">
                <a:solidFill>
                  <a:schemeClr val="accent4">
                    <a:lumMod val="10000"/>
                  </a:schemeClr>
                </a:solidFill>
              </a:rPr>
              <a:t>This is how the word of God comes alive! </a:t>
            </a:r>
            <a:br>
              <a:rPr lang="en-US" sz="3200" dirty="0">
                <a:solidFill>
                  <a:schemeClr val="accent4">
                    <a:lumMod val="10000"/>
                  </a:schemeClr>
                </a:solidFill>
              </a:rPr>
            </a:br>
            <a:r>
              <a:rPr lang="en-US" sz="3200" dirty="0">
                <a:solidFill>
                  <a:schemeClr val="accent4">
                    <a:lumMod val="10000"/>
                  </a:schemeClr>
                </a:solidFill>
              </a:rPr>
              <a:t>(Hebrews 4:12).</a:t>
            </a:r>
          </a:p>
          <a:p>
            <a:pPr lvl="1" eaLnBrk="1" hangingPunct="1">
              <a:lnSpc>
                <a:spcPct val="90000"/>
              </a:lnSpc>
              <a:buClrTx/>
              <a:buFont typeface="Arial" panose="020B0604020202020204" pitchFamily="34" charset="0"/>
              <a:buChar char="•"/>
              <a:defRPr/>
            </a:pPr>
            <a:r>
              <a:rPr lang="en-US" sz="3200" dirty="0">
                <a:solidFill>
                  <a:schemeClr val="accent4">
                    <a:lumMod val="10000"/>
                  </a:schemeClr>
                </a:solidFill>
              </a:rPr>
              <a:t>Shallow bible study leads to shallow faith! </a:t>
            </a:r>
            <a:br>
              <a:rPr lang="en-US" sz="3200" dirty="0">
                <a:solidFill>
                  <a:schemeClr val="accent4">
                    <a:lumMod val="10000"/>
                  </a:schemeClr>
                </a:solidFill>
              </a:rPr>
            </a:br>
            <a:r>
              <a:rPr lang="en-US" sz="3200" dirty="0">
                <a:solidFill>
                  <a:schemeClr val="accent4">
                    <a:lumMod val="10000"/>
                  </a:schemeClr>
                </a:solidFill>
              </a:rPr>
              <a:t>(Matthew 13:5; Romans 11:33)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6FAE30E1-6ACF-4051-808C-CFE475F244BD}"/>
              </a:ext>
            </a:extLst>
          </p:cNvPr>
          <p:cNvSpPr>
            <a:spLocks noGrp="1" noChangeArrowheads="1"/>
          </p:cNvSpPr>
          <p:nvPr>
            <p:ph type="title"/>
          </p:nvPr>
        </p:nvSpPr>
        <p:spPr>
          <a:xfrm>
            <a:off x="1066800" y="92075"/>
            <a:ext cx="10058400" cy="1431925"/>
          </a:xfrm>
        </p:spPr>
        <p:txBody>
          <a:bodyPr/>
          <a:lstStyle/>
          <a:p>
            <a:pPr algn="ctr" eaLnBrk="1" hangingPunct="1">
              <a:defRPr/>
            </a:pPr>
            <a:r>
              <a:rPr lang="en-US" b="0" dirty="0">
                <a:solidFill>
                  <a:schemeClr val="accent4">
                    <a:lumMod val="10000"/>
                  </a:schemeClr>
                </a:solidFill>
              </a:rPr>
              <a:t>Effective Bible Study Requires…</a:t>
            </a:r>
          </a:p>
        </p:txBody>
      </p:sp>
      <p:sp>
        <p:nvSpPr>
          <p:cNvPr id="45059" name="Rectangle 3">
            <a:extLst>
              <a:ext uri="{FF2B5EF4-FFF2-40B4-BE49-F238E27FC236}">
                <a16:creationId xmlns:a16="http://schemas.microsoft.com/office/drawing/2014/main" id="{96AB604A-DF52-47DB-9848-9AD5F0C555B6}"/>
              </a:ext>
            </a:extLst>
          </p:cNvPr>
          <p:cNvSpPr>
            <a:spLocks noGrp="1" noChangeArrowheads="1"/>
          </p:cNvSpPr>
          <p:nvPr>
            <p:ph type="body" idx="1"/>
          </p:nvPr>
        </p:nvSpPr>
        <p:spPr>
          <a:xfrm>
            <a:off x="0" y="1295400"/>
            <a:ext cx="12192000" cy="4876800"/>
          </a:xfrm>
        </p:spPr>
        <p:txBody>
          <a:bodyPr/>
          <a:lstStyle/>
          <a:p>
            <a:pPr marL="0" indent="0" eaLnBrk="1" hangingPunct="1">
              <a:buSzTx/>
              <a:buFont typeface="Wingdings" panose="05000000000000000000" pitchFamily="2" charset="2"/>
              <a:buNone/>
              <a:defRPr/>
            </a:pPr>
            <a:r>
              <a:rPr lang="en-US" dirty="0"/>
              <a:t> </a:t>
            </a:r>
            <a:r>
              <a:rPr lang="en-US" b="1" dirty="0">
                <a:solidFill>
                  <a:schemeClr val="bg1">
                    <a:lumMod val="75000"/>
                  </a:schemeClr>
                </a:solidFill>
              </a:rPr>
              <a:t>The right tools </a:t>
            </a:r>
            <a:r>
              <a:rPr lang="en-US" b="1" dirty="0">
                <a:solidFill>
                  <a:schemeClr val="accent4">
                    <a:lumMod val="10000"/>
                  </a:schemeClr>
                </a:solidFill>
              </a:rPr>
              <a:t>– </a:t>
            </a:r>
          </a:p>
          <a:p>
            <a:pPr lvl="1" eaLnBrk="1" hangingPunct="1">
              <a:buClrTx/>
              <a:buFont typeface="Arial" panose="020B0604020202020204" pitchFamily="34" charset="0"/>
              <a:buChar char="•"/>
              <a:defRPr/>
            </a:pPr>
            <a:r>
              <a:rPr lang="en-US" sz="3200" dirty="0">
                <a:solidFill>
                  <a:schemeClr val="accent4">
                    <a:lumMod val="10000"/>
                  </a:schemeClr>
                </a:solidFill>
              </a:rPr>
              <a:t>It starts with a Bible!  </a:t>
            </a:r>
            <a:r>
              <a:rPr lang="en-US" sz="3200" b="1" dirty="0">
                <a:solidFill>
                  <a:schemeClr val="accent4">
                    <a:lumMod val="10000"/>
                  </a:schemeClr>
                </a:solidFill>
              </a:rPr>
              <a:t>Your</a:t>
            </a:r>
            <a:r>
              <a:rPr lang="en-US" sz="3200" dirty="0">
                <a:solidFill>
                  <a:schemeClr val="accent4">
                    <a:lumMod val="10000"/>
                  </a:schemeClr>
                </a:solidFill>
              </a:rPr>
              <a:t> </a:t>
            </a:r>
            <a:r>
              <a:rPr lang="en-US" sz="3200" b="1" dirty="0">
                <a:solidFill>
                  <a:schemeClr val="accent4">
                    <a:lumMod val="10000"/>
                  </a:schemeClr>
                </a:solidFill>
              </a:rPr>
              <a:t>Bible</a:t>
            </a:r>
            <a:r>
              <a:rPr lang="en-US" sz="3200" dirty="0">
                <a:solidFill>
                  <a:schemeClr val="accent4">
                    <a:lumMod val="10000"/>
                  </a:schemeClr>
                </a:solidFill>
              </a:rPr>
              <a:t>!</a:t>
            </a:r>
          </a:p>
          <a:p>
            <a:pPr lvl="2" eaLnBrk="1" hangingPunct="1">
              <a:buClrTx/>
              <a:buSzTx/>
              <a:buFont typeface="Arial" panose="020B0604020202020204" pitchFamily="34" charset="0"/>
              <a:buChar char="•"/>
              <a:defRPr/>
            </a:pPr>
            <a:r>
              <a:rPr lang="en-US" sz="2800" dirty="0">
                <a:solidFill>
                  <a:schemeClr val="accent4">
                    <a:lumMod val="10000"/>
                  </a:schemeClr>
                </a:solidFill>
              </a:rPr>
              <a:t>Needs to be </a:t>
            </a:r>
            <a:r>
              <a:rPr lang="en-US" sz="2800" b="1" dirty="0">
                <a:solidFill>
                  <a:schemeClr val="accent4">
                    <a:lumMod val="10000"/>
                  </a:schemeClr>
                </a:solidFill>
              </a:rPr>
              <a:t>an appropriate translation </a:t>
            </a:r>
            <a:r>
              <a:rPr lang="en-US" sz="2800" dirty="0">
                <a:solidFill>
                  <a:schemeClr val="accent4">
                    <a:lumMod val="10000"/>
                  </a:schemeClr>
                </a:solidFill>
              </a:rPr>
              <a:t>and not a paraphrase.</a:t>
            </a:r>
          </a:p>
          <a:p>
            <a:pPr marL="971550" lvl="1" indent="-457200" eaLnBrk="1" hangingPunct="1">
              <a:buClrTx/>
              <a:buFont typeface="Arial" panose="020B0604020202020204" pitchFamily="34" charset="0"/>
              <a:buChar char="•"/>
              <a:defRPr/>
            </a:pPr>
            <a:r>
              <a:rPr lang="en-US" sz="3200" b="1" dirty="0">
                <a:solidFill>
                  <a:schemeClr val="accent4">
                    <a:lumMod val="10000"/>
                  </a:schemeClr>
                </a:solidFill>
              </a:rPr>
              <a:t>Other tools? Reference tools</a:t>
            </a:r>
            <a:r>
              <a:rPr lang="en-US" sz="3200" dirty="0">
                <a:solidFill>
                  <a:schemeClr val="accent4">
                    <a:lumMod val="10000"/>
                  </a:schemeClr>
                </a:solidFill>
              </a:rPr>
              <a:t>. </a:t>
            </a:r>
          </a:p>
          <a:p>
            <a:pPr marL="971550" lvl="1" indent="-457200" eaLnBrk="1" hangingPunct="1">
              <a:buClrTx/>
              <a:buFont typeface="Arial" panose="020B0604020202020204" pitchFamily="34" charset="0"/>
              <a:buChar char="•"/>
              <a:defRPr/>
            </a:pPr>
            <a:r>
              <a:rPr lang="en-US" sz="3200" b="1" dirty="0">
                <a:solidFill>
                  <a:schemeClr val="accent4">
                    <a:lumMod val="10000"/>
                  </a:schemeClr>
                </a:solidFill>
              </a:rPr>
              <a:t>Be a student! </a:t>
            </a:r>
            <a:r>
              <a:rPr lang="en-US" sz="3200" dirty="0">
                <a:solidFill>
                  <a:schemeClr val="accent4">
                    <a:lumMod val="10000"/>
                  </a:schemeClr>
                </a:solidFill>
              </a:rPr>
              <a:t>(Approach bible study with at least the same degree of seriousness as we did towards our academic studies)</a:t>
            </a:r>
            <a:endParaRPr lang="en-US" dirty="0">
              <a:solidFill>
                <a:schemeClr val="accent4">
                  <a:lumMod val="10000"/>
                </a:schemeClr>
              </a:solidFill>
            </a:endParaRPr>
          </a:p>
          <a:p>
            <a:pPr marL="990600" lvl="1" indent="-533400" eaLnBrk="1" hangingPunct="1">
              <a:buFontTx/>
              <a:buNone/>
              <a:defRPr/>
            </a:pPr>
            <a:r>
              <a:rPr lang="en-US" sz="3200" dirty="0">
                <a:solidFill>
                  <a:schemeClr val="accent4">
                    <a:lumMod val="10000"/>
                  </a:schemeClr>
                </a:solidFill>
              </a:rPr>
              <a:t>There is no substitute for </a:t>
            </a:r>
            <a:r>
              <a:rPr lang="en-US" sz="3200" b="1" dirty="0">
                <a:solidFill>
                  <a:schemeClr val="accent4">
                    <a:lumMod val="10000"/>
                  </a:schemeClr>
                </a:solidFill>
              </a:rPr>
              <a:t>knowing what the text says</a:t>
            </a:r>
            <a:r>
              <a:rPr lang="en-US" sz="3200" dirty="0">
                <a:solidFill>
                  <a:schemeClr val="accent4">
                    <a:lumMod val="10000"/>
                  </a:schemeClr>
                </a:solidFill>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283AE743-209E-4106-BE1F-46BFE2265CA7}"/>
              </a:ext>
            </a:extLst>
          </p:cNvPr>
          <p:cNvSpPr>
            <a:spLocks noGrp="1" noChangeArrowheads="1"/>
          </p:cNvSpPr>
          <p:nvPr>
            <p:ph type="title"/>
          </p:nvPr>
        </p:nvSpPr>
        <p:spPr/>
        <p:txBody>
          <a:bodyPr/>
          <a:lstStyle/>
          <a:p>
            <a:pPr eaLnBrk="1" hangingPunct="1">
              <a:defRPr/>
            </a:pPr>
            <a:r>
              <a:rPr lang="en-US" b="0" dirty="0">
                <a:solidFill>
                  <a:schemeClr val="accent4">
                    <a:lumMod val="10000"/>
                  </a:schemeClr>
                </a:solidFill>
              </a:rPr>
              <a:t>Effective Bible Study Produces </a:t>
            </a:r>
            <a:r>
              <a:rPr lang="en-US" dirty="0">
                <a:solidFill>
                  <a:schemeClr val="bg1">
                    <a:lumMod val="75000"/>
                  </a:schemeClr>
                </a:solidFill>
              </a:rPr>
              <a:t>Results</a:t>
            </a:r>
            <a:r>
              <a:rPr lang="en-US" b="0" dirty="0">
                <a:solidFill>
                  <a:schemeClr val="accent4">
                    <a:lumMod val="10000"/>
                  </a:schemeClr>
                </a:solidFill>
              </a:rPr>
              <a:t>…</a:t>
            </a:r>
          </a:p>
        </p:txBody>
      </p:sp>
      <p:sp>
        <p:nvSpPr>
          <p:cNvPr id="49155" name="Rectangle 3">
            <a:extLst>
              <a:ext uri="{FF2B5EF4-FFF2-40B4-BE49-F238E27FC236}">
                <a16:creationId xmlns:a16="http://schemas.microsoft.com/office/drawing/2014/main" id="{77FC4541-E8CC-4D3D-86FD-53F5D3CE39B6}"/>
              </a:ext>
            </a:extLst>
          </p:cNvPr>
          <p:cNvSpPr>
            <a:spLocks noGrp="1" noChangeArrowheads="1"/>
          </p:cNvSpPr>
          <p:nvPr>
            <p:ph type="body" idx="1"/>
          </p:nvPr>
        </p:nvSpPr>
        <p:spPr>
          <a:xfrm>
            <a:off x="1422400" y="1981200"/>
            <a:ext cx="10541000" cy="4648200"/>
          </a:xfrm>
        </p:spPr>
        <p:txBody>
          <a:bodyPr/>
          <a:lstStyle/>
          <a:p>
            <a:pPr eaLnBrk="1" hangingPunct="1">
              <a:spcBef>
                <a:spcPts val="1200"/>
              </a:spcBef>
              <a:buClrTx/>
              <a:buSzPct val="100000"/>
              <a:buFont typeface="Arial" panose="020B0604020202020204" pitchFamily="34" charset="0"/>
              <a:buChar char="•"/>
              <a:defRPr/>
            </a:pPr>
            <a:r>
              <a:rPr lang="en-US" dirty="0">
                <a:solidFill>
                  <a:schemeClr val="accent4">
                    <a:lumMod val="10000"/>
                  </a:schemeClr>
                </a:solidFill>
              </a:rPr>
              <a:t>It will </a:t>
            </a:r>
            <a:r>
              <a:rPr lang="en-US" b="1" dirty="0">
                <a:solidFill>
                  <a:schemeClr val="bg1">
                    <a:lumMod val="75000"/>
                  </a:schemeClr>
                </a:solidFill>
              </a:rPr>
              <a:t>accomplish</a:t>
            </a:r>
            <a:r>
              <a:rPr lang="en-US" dirty="0">
                <a:solidFill>
                  <a:schemeClr val="accent4">
                    <a:lumMod val="10000"/>
                  </a:schemeClr>
                </a:solidFill>
              </a:rPr>
              <a:t> that God desires. (Isaiah 55:9-11)</a:t>
            </a:r>
          </a:p>
          <a:p>
            <a:pPr eaLnBrk="1" hangingPunct="1">
              <a:spcBef>
                <a:spcPts val="1200"/>
              </a:spcBef>
              <a:buClrTx/>
              <a:buSzPct val="100000"/>
              <a:buFont typeface="Arial" panose="020B0604020202020204" pitchFamily="34" charset="0"/>
              <a:buChar char="•"/>
              <a:defRPr/>
            </a:pPr>
            <a:r>
              <a:rPr lang="en-US" dirty="0">
                <a:solidFill>
                  <a:schemeClr val="accent4">
                    <a:lumMod val="10000"/>
                  </a:schemeClr>
                </a:solidFill>
              </a:rPr>
              <a:t>It will </a:t>
            </a:r>
            <a:r>
              <a:rPr lang="en-US" b="1" dirty="0">
                <a:solidFill>
                  <a:schemeClr val="bg1">
                    <a:lumMod val="75000"/>
                  </a:schemeClr>
                </a:solidFill>
              </a:rPr>
              <a:t>transform</a:t>
            </a:r>
            <a:r>
              <a:rPr lang="en-US" dirty="0">
                <a:solidFill>
                  <a:schemeClr val="accent4">
                    <a:lumMod val="10000"/>
                  </a:schemeClr>
                </a:solidFill>
              </a:rPr>
              <a:t> your life.  (Romans 12:1-2)</a:t>
            </a:r>
          </a:p>
          <a:p>
            <a:pPr eaLnBrk="1" hangingPunct="1">
              <a:spcBef>
                <a:spcPts val="1200"/>
              </a:spcBef>
              <a:buClrTx/>
              <a:buSzPct val="100000"/>
              <a:buFont typeface="Arial" panose="020B0604020202020204" pitchFamily="34" charset="0"/>
              <a:buChar char="•"/>
              <a:defRPr/>
            </a:pPr>
            <a:r>
              <a:rPr lang="en-US" dirty="0">
                <a:solidFill>
                  <a:schemeClr val="accent4">
                    <a:lumMod val="10000"/>
                  </a:schemeClr>
                </a:solidFill>
              </a:rPr>
              <a:t>It will enable yourself to be “</a:t>
            </a:r>
            <a:r>
              <a:rPr lang="en-US" b="1" i="1" dirty="0">
                <a:solidFill>
                  <a:schemeClr val="bg1">
                    <a:lumMod val="75000"/>
                  </a:schemeClr>
                </a:solidFill>
              </a:rPr>
              <a:t>renewed day by day</a:t>
            </a:r>
            <a:r>
              <a:rPr lang="en-US" dirty="0">
                <a:solidFill>
                  <a:schemeClr val="accent4">
                    <a:lumMod val="10000"/>
                  </a:schemeClr>
                </a:solidFill>
              </a:rPr>
              <a:t>”  </a:t>
            </a:r>
            <a:br>
              <a:rPr lang="en-US" dirty="0">
                <a:solidFill>
                  <a:schemeClr val="accent4">
                    <a:lumMod val="10000"/>
                  </a:schemeClr>
                </a:solidFill>
              </a:rPr>
            </a:br>
            <a:r>
              <a:rPr lang="en-US" dirty="0">
                <a:solidFill>
                  <a:schemeClr val="accent4">
                    <a:lumMod val="10000"/>
                  </a:schemeClr>
                </a:solidFill>
              </a:rPr>
              <a:t>(2 Corinthians 4:16)</a:t>
            </a:r>
          </a:p>
          <a:p>
            <a:pPr eaLnBrk="1" hangingPunct="1">
              <a:spcBef>
                <a:spcPts val="1200"/>
              </a:spcBef>
              <a:buClrTx/>
              <a:buSzPct val="100000"/>
              <a:buFont typeface="Arial" panose="020B0604020202020204" pitchFamily="34" charset="0"/>
              <a:buChar char="•"/>
              <a:defRPr/>
            </a:pPr>
            <a:r>
              <a:rPr lang="en-US" dirty="0">
                <a:solidFill>
                  <a:schemeClr val="accent4">
                    <a:lumMod val="10000"/>
                  </a:schemeClr>
                </a:solidFill>
              </a:rPr>
              <a:t>It is God’s </a:t>
            </a:r>
            <a:r>
              <a:rPr lang="en-US" i="1" dirty="0">
                <a:solidFill>
                  <a:schemeClr val="bg1">
                    <a:lumMod val="75000"/>
                  </a:schemeClr>
                </a:solidFill>
              </a:rPr>
              <a:t>“</a:t>
            </a:r>
            <a:r>
              <a:rPr lang="en-US" b="1" i="1" dirty="0">
                <a:solidFill>
                  <a:schemeClr val="bg1">
                    <a:lumMod val="75000"/>
                  </a:schemeClr>
                </a:solidFill>
              </a:rPr>
              <a:t>power… unto salvation”</a:t>
            </a:r>
            <a:r>
              <a:rPr lang="en-US" dirty="0">
                <a:solidFill>
                  <a:schemeClr val="accent4">
                    <a:lumMod val="10000"/>
                  </a:schemeClr>
                </a:solidFill>
              </a:rPr>
              <a:t>. (Romans 1:16</a:t>
            </a:r>
            <a:r>
              <a:rPr lang="en-US" b="1" u="sng" dirty="0">
                <a:solidFill>
                  <a:schemeClr val="accent4">
                    <a:lumMod val="10000"/>
                  </a:schemeClr>
                </a:solidFill>
              </a:rPr>
              <a:t>)</a:t>
            </a:r>
          </a:p>
          <a:p>
            <a:pPr eaLnBrk="1" hangingPunct="1">
              <a:spcBef>
                <a:spcPts val="1200"/>
              </a:spcBef>
              <a:buClrTx/>
              <a:buSzPct val="100000"/>
              <a:buFont typeface="Arial" panose="020B0604020202020204" pitchFamily="34" charset="0"/>
              <a:buChar char="•"/>
              <a:defRPr/>
            </a:pPr>
            <a:r>
              <a:rPr lang="en-US" b="1" dirty="0">
                <a:solidFill>
                  <a:schemeClr val="bg1">
                    <a:lumMod val="75000"/>
                  </a:schemeClr>
                </a:solidFill>
              </a:rPr>
              <a:t>It will save your soul</a:t>
            </a:r>
            <a:r>
              <a:rPr lang="en-US" dirty="0">
                <a:solidFill>
                  <a:schemeClr val="accent4">
                    <a:lumMod val="10000"/>
                  </a:schemeClr>
                </a:solidFill>
              </a:rPr>
              <a:t>! (James 1:21; 1 Peter 1:22-25)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5F4B1A9D-A740-42B8-8753-5C167DED9188}"/>
              </a:ext>
            </a:extLst>
          </p:cNvPr>
          <p:cNvSpPr>
            <a:spLocks noGrp="1" noChangeArrowheads="1"/>
          </p:cNvSpPr>
          <p:nvPr>
            <p:ph type="title"/>
          </p:nvPr>
        </p:nvSpPr>
        <p:spPr>
          <a:xfrm>
            <a:off x="914400" y="0"/>
            <a:ext cx="10439400" cy="1431925"/>
          </a:xfrm>
        </p:spPr>
        <p:txBody>
          <a:bodyPr/>
          <a:lstStyle/>
          <a:p>
            <a:pPr algn="ctr" eaLnBrk="1" hangingPunct="1">
              <a:defRPr/>
            </a:pPr>
            <a:r>
              <a:rPr lang="en-US" b="0" dirty="0">
                <a:solidFill>
                  <a:schemeClr val="accent4">
                    <a:lumMod val="10000"/>
                  </a:schemeClr>
                </a:solidFill>
              </a:rPr>
              <a:t>Effective Bible Study Requires </a:t>
            </a:r>
            <a:r>
              <a:rPr lang="en-US" b="0" dirty="0">
                <a:solidFill>
                  <a:schemeClr val="bg1">
                    <a:lumMod val="60000"/>
                    <a:lumOff val="40000"/>
                  </a:schemeClr>
                </a:solidFill>
              </a:rPr>
              <a:t>Purpose</a:t>
            </a:r>
            <a:r>
              <a:rPr lang="en-US" b="0" dirty="0">
                <a:solidFill>
                  <a:schemeClr val="accent4">
                    <a:lumMod val="10000"/>
                  </a:schemeClr>
                </a:solidFill>
              </a:rPr>
              <a:t>…</a:t>
            </a:r>
          </a:p>
        </p:txBody>
      </p:sp>
      <p:sp>
        <p:nvSpPr>
          <p:cNvPr id="43011" name="Rectangle 3">
            <a:extLst>
              <a:ext uri="{FF2B5EF4-FFF2-40B4-BE49-F238E27FC236}">
                <a16:creationId xmlns:a16="http://schemas.microsoft.com/office/drawing/2014/main" id="{42DB60EA-7F07-4DCD-B48A-1B760BBD080B}"/>
              </a:ext>
            </a:extLst>
          </p:cNvPr>
          <p:cNvSpPr>
            <a:spLocks noGrp="1" noChangeArrowheads="1"/>
          </p:cNvSpPr>
          <p:nvPr>
            <p:ph type="body" idx="1"/>
          </p:nvPr>
        </p:nvSpPr>
        <p:spPr>
          <a:xfrm>
            <a:off x="0" y="1219200"/>
            <a:ext cx="12192000" cy="5197475"/>
          </a:xfrm>
        </p:spPr>
        <p:txBody>
          <a:bodyPr/>
          <a:lstStyle/>
          <a:p>
            <a:pPr marL="800100" indent="-742950" eaLnBrk="1" hangingPunct="1">
              <a:spcBef>
                <a:spcPts val="600"/>
              </a:spcBef>
              <a:buClrTx/>
              <a:buFont typeface="+mj-lt"/>
              <a:buAutoNum type="arabicPeriod"/>
              <a:defRPr/>
            </a:pPr>
            <a:r>
              <a:rPr lang="en-US" sz="2800" dirty="0">
                <a:solidFill>
                  <a:schemeClr val="accent4">
                    <a:lumMod val="10000"/>
                  </a:schemeClr>
                </a:solidFill>
              </a:rPr>
              <a:t>To</a:t>
            </a:r>
            <a:r>
              <a:rPr lang="en-US" sz="2800" b="1" dirty="0">
                <a:solidFill>
                  <a:schemeClr val="accent4">
                    <a:lumMod val="10000"/>
                  </a:schemeClr>
                </a:solidFill>
              </a:rPr>
              <a:t> save my soul</a:t>
            </a:r>
            <a:r>
              <a:rPr lang="en-US" sz="2800" dirty="0">
                <a:solidFill>
                  <a:schemeClr val="accent4">
                    <a:lumMod val="10000"/>
                  </a:schemeClr>
                </a:solidFill>
              </a:rPr>
              <a:t>! (1 Timothy 4:16; 1 Peter 2:2)</a:t>
            </a:r>
          </a:p>
          <a:p>
            <a:pPr marL="800100" indent="-742950" eaLnBrk="1" hangingPunct="1">
              <a:spcBef>
                <a:spcPts val="600"/>
              </a:spcBef>
              <a:buClrTx/>
              <a:buFont typeface="+mj-lt"/>
              <a:buAutoNum type="arabicPeriod"/>
              <a:defRPr/>
            </a:pPr>
            <a:r>
              <a:rPr lang="en-US" sz="2800" dirty="0">
                <a:solidFill>
                  <a:schemeClr val="accent4">
                    <a:lumMod val="10000"/>
                  </a:schemeClr>
                </a:solidFill>
              </a:rPr>
              <a:t>To become “</a:t>
            </a:r>
            <a:r>
              <a:rPr lang="en-US" sz="2800" b="1" dirty="0">
                <a:solidFill>
                  <a:schemeClr val="accent4">
                    <a:lumMod val="10000"/>
                  </a:schemeClr>
                </a:solidFill>
              </a:rPr>
              <a:t>Christ-like</a:t>
            </a:r>
            <a:r>
              <a:rPr lang="en-US" sz="2800" dirty="0">
                <a:solidFill>
                  <a:schemeClr val="accent4">
                    <a:lumMod val="10000"/>
                  </a:schemeClr>
                </a:solidFill>
              </a:rPr>
              <a:t>”. (Romans 8:28-29)</a:t>
            </a:r>
          </a:p>
          <a:p>
            <a:pPr marL="800100" indent="-742950" eaLnBrk="1" hangingPunct="1">
              <a:spcBef>
                <a:spcPts val="600"/>
              </a:spcBef>
              <a:buClrTx/>
              <a:buFont typeface="+mj-lt"/>
              <a:buAutoNum type="arabicPeriod"/>
              <a:defRPr/>
            </a:pPr>
            <a:r>
              <a:rPr lang="en-US" sz="2800" dirty="0">
                <a:solidFill>
                  <a:schemeClr val="accent4">
                    <a:lumMod val="10000"/>
                  </a:schemeClr>
                </a:solidFill>
              </a:rPr>
              <a:t>To </a:t>
            </a:r>
            <a:r>
              <a:rPr lang="en-US" sz="2800" b="1" dirty="0">
                <a:solidFill>
                  <a:schemeClr val="accent4">
                    <a:lumMod val="10000"/>
                  </a:schemeClr>
                </a:solidFill>
              </a:rPr>
              <a:t>fight temptations</a:t>
            </a:r>
            <a:r>
              <a:rPr lang="en-US" sz="2800" dirty="0">
                <a:solidFill>
                  <a:schemeClr val="accent4">
                    <a:lumMod val="10000"/>
                  </a:schemeClr>
                </a:solidFill>
              </a:rPr>
              <a:t> &amp; find the way of escape (1 Cor. 10:12-13)</a:t>
            </a:r>
          </a:p>
          <a:p>
            <a:pPr marL="800100" indent="-742950" eaLnBrk="1" hangingPunct="1">
              <a:spcBef>
                <a:spcPts val="600"/>
              </a:spcBef>
              <a:buClrTx/>
              <a:buFont typeface="+mj-lt"/>
              <a:buAutoNum type="arabicPeriod"/>
              <a:defRPr/>
            </a:pPr>
            <a:r>
              <a:rPr lang="en-US" sz="2800" dirty="0">
                <a:solidFill>
                  <a:schemeClr val="accent4">
                    <a:lumMod val="10000"/>
                  </a:schemeClr>
                </a:solidFill>
              </a:rPr>
              <a:t>To</a:t>
            </a:r>
            <a:r>
              <a:rPr lang="en-US" sz="2800" b="1" dirty="0">
                <a:solidFill>
                  <a:schemeClr val="accent4">
                    <a:lumMod val="10000"/>
                  </a:schemeClr>
                </a:solidFill>
              </a:rPr>
              <a:t> show us the way each day! </a:t>
            </a:r>
            <a:r>
              <a:rPr lang="en-US" sz="2800" dirty="0">
                <a:solidFill>
                  <a:schemeClr val="accent4">
                    <a:lumMod val="10000"/>
                  </a:schemeClr>
                </a:solidFill>
              </a:rPr>
              <a:t>(Ps. 119:105; 86:11; Matt. 7:13-14)</a:t>
            </a:r>
          </a:p>
          <a:p>
            <a:pPr marL="800100" indent="-742950" eaLnBrk="1" hangingPunct="1">
              <a:spcBef>
                <a:spcPts val="600"/>
              </a:spcBef>
              <a:buClrTx/>
              <a:buFont typeface="+mj-lt"/>
              <a:buAutoNum type="arabicPeriod"/>
              <a:defRPr/>
            </a:pPr>
            <a:r>
              <a:rPr lang="en-US" sz="2800" dirty="0">
                <a:solidFill>
                  <a:schemeClr val="accent4">
                    <a:lumMod val="10000"/>
                  </a:schemeClr>
                </a:solidFill>
              </a:rPr>
              <a:t>To </a:t>
            </a:r>
            <a:r>
              <a:rPr lang="en-US" sz="2800" b="1" dirty="0">
                <a:solidFill>
                  <a:schemeClr val="accent4">
                    <a:lumMod val="10000"/>
                  </a:schemeClr>
                </a:solidFill>
              </a:rPr>
              <a:t>defeat our adversary</a:t>
            </a:r>
            <a:r>
              <a:rPr lang="en-US" sz="2800" dirty="0">
                <a:solidFill>
                  <a:schemeClr val="accent4">
                    <a:lumMod val="10000"/>
                  </a:schemeClr>
                </a:solidFill>
              </a:rPr>
              <a:t>! (Matthew 4:4, 7, 10)</a:t>
            </a:r>
          </a:p>
          <a:p>
            <a:pPr marL="800100" indent="-742950" eaLnBrk="1" hangingPunct="1">
              <a:spcBef>
                <a:spcPts val="600"/>
              </a:spcBef>
              <a:buClrTx/>
              <a:buFont typeface="+mj-lt"/>
              <a:buAutoNum type="arabicPeriod"/>
              <a:defRPr/>
            </a:pPr>
            <a:r>
              <a:rPr lang="en-US" sz="2800" dirty="0">
                <a:solidFill>
                  <a:schemeClr val="accent4">
                    <a:lumMod val="10000"/>
                  </a:schemeClr>
                </a:solidFill>
              </a:rPr>
              <a:t>To “</a:t>
            </a:r>
            <a:r>
              <a:rPr lang="en-US" sz="2800" b="1" i="1" dirty="0">
                <a:solidFill>
                  <a:schemeClr val="accent4">
                    <a:lumMod val="10000"/>
                  </a:schemeClr>
                </a:solidFill>
              </a:rPr>
              <a:t>grow up</a:t>
            </a:r>
            <a:r>
              <a:rPr lang="en-US" sz="2800" dirty="0">
                <a:solidFill>
                  <a:schemeClr val="accent4">
                    <a:lumMod val="10000"/>
                  </a:schemeClr>
                </a:solidFill>
              </a:rPr>
              <a:t>” and mature. (Ephesians 4:13; Hebrews 5:14)</a:t>
            </a:r>
          </a:p>
          <a:p>
            <a:pPr marL="800100" indent="-742950" eaLnBrk="1" hangingPunct="1">
              <a:spcBef>
                <a:spcPts val="600"/>
              </a:spcBef>
              <a:buClrTx/>
              <a:buFont typeface="+mj-lt"/>
              <a:buAutoNum type="arabicPeriod"/>
              <a:defRPr/>
            </a:pPr>
            <a:r>
              <a:rPr lang="en-US" sz="2800" dirty="0">
                <a:solidFill>
                  <a:schemeClr val="accent4">
                    <a:lumMod val="10000"/>
                  </a:schemeClr>
                </a:solidFill>
              </a:rPr>
              <a:t>To </a:t>
            </a:r>
            <a:r>
              <a:rPr lang="en-US" sz="2800" b="1" dirty="0">
                <a:solidFill>
                  <a:schemeClr val="accent4">
                    <a:lumMod val="10000"/>
                  </a:schemeClr>
                </a:solidFill>
              </a:rPr>
              <a:t>defend the truth.</a:t>
            </a:r>
            <a:r>
              <a:rPr lang="en-US" sz="2800" dirty="0">
                <a:solidFill>
                  <a:schemeClr val="accent4">
                    <a:lumMod val="10000"/>
                  </a:schemeClr>
                </a:solidFill>
              </a:rPr>
              <a:t> (Jude 3; 1 Peter 3:15)</a:t>
            </a:r>
          </a:p>
          <a:p>
            <a:pPr marL="800100" indent="-742950" eaLnBrk="1" hangingPunct="1">
              <a:spcBef>
                <a:spcPts val="600"/>
              </a:spcBef>
              <a:buClrTx/>
              <a:buFont typeface="+mj-lt"/>
              <a:buAutoNum type="arabicPeriod"/>
              <a:defRPr/>
            </a:pPr>
            <a:r>
              <a:rPr lang="en-US" sz="2800" dirty="0">
                <a:solidFill>
                  <a:schemeClr val="accent4">
                    <a:lumMod val="10000"/>
                  </a:schemeClr>
                </a:solidFill>
              </a:rPr>
              <a:t>To </a:t>
            </a:r>
            <a:r>
              <a:rPr lang="en-US" sz="2800" b="1" dirty="0">
                <a:solidFill>
                  <a:schemeClr val="accent4">
                    <a:lumMod val="10000"/>
                  </a:schemeClr>
                </a:solidFill>
              </a:rPr>
              <a:t>share the good news</a:t>
            </a:r>
            <a:r>
              <a:rPr lang="en-US" sz="2800" dirty="0">
                <a:solidFill>
                  <a:schemeClr val="accent4">
                    <a:lumMod val="10000"/>
                  </a:schemeClr>
                </a:solidFill>
              </a:rPr>
              <a:t> with others (1 Tim. 4:11-16; 2 Tim. 2:2)</a:t>
            </a:r>
          </a:p>
          <a:p>
            <a:pPr marL="800100" indent="-742950" eaLnBrk="1" hangingPunct="1">
              <a:spcBef>
                <a:spcPts val="600"/>
              </a:spcBef>
              <a:buClrTx/>
              <a:buFont typeface="+mj-lt"/>
              <a:buAutoNum type="arabicPeriod"/>
              <a:defRPr/>
            </a:pPr>
            <a:r>
              <a:rPr lang="en-US" sz="2800" dirty="0">
                <a:solidFill>
                  <a:schemeClr val="accent4">
                    <a:lumMod val="10000"/>
                  </a:schemeClr>
                </a:solidFill>
              </a:rPr>
              <a:t>To </a:t>
            </a:r>
            <a:r>
              <a:rPr lang="en-US" sz="2800" b="1" dirty="0">
                <a:solidFill>
                  <a:schemeClr val="accent4">
                    <a:lumMod val="10000"/>
                  </a:schemeClr>
                </a:solidFill>
              </a:rPr>
              <a:t>make me everything I need to be</a:t>
            </a:r>
            <a:r>
              <a:rPr lang="en-US" sz="2800" dirty="0">
                <a:solidFill>
                  <a:schemeClr val="accent4">
                    <a:lumMod val="10000"/>
                  </a:schemeClr>
                </a:solidFill>
              </a:rPr>
              <a:t>! (2 Timothy 3:16-17)</a:t>
            </a:r>
          </a:p>
        </p:txBody>
      </p:sp>
    </p:spTree>
    <p:extLst>
      <p:ext uri="{BB962C8B-B14F-4D97-AF65-F5344CB8AC3E}">
        <p14:creationId xmlns:p14="http://schemas.microsoft.com/office/powerpoint/2010/main" val="136576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fade">
                                      <p:cBhvr>
                                        <p:cTn id="7" dur="500"/>
                                        <p:tgtEl>
                                          <p:spTgt spid="43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fade">
                                      <p:cBhvr>
                                        <p:cTn id="12" dur="500"/>
                                        <p:tgtEl>
                                          <p:spTgt spid="430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011">
                                            <p:txEl>
                                              <p:pRg st="2" end="2"/>
                                            </p:txEl>
                                          </p:spTgt>
                                        </p:tgtEl>
                                        <p:attrNameLst>
                                          <p:attrName>style.visibility</p:attrName>
                                        </p:attrNameLst>
                                      </p:cBhvr>
                                      <p:to>
                                        <p:strVal val="visible"/>
                                      </p:to>
                                    </p:set>
                                    <p:animEffect transition="in" filter="fade">
                                      <p:cBhvr>
                                        <p:cTn id="17" dur="500"/>
                                        <p:tgtEl>
                                          <p:spTgt spid="430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3011">
                                            <p:txEl>
                                              <p:pRg st="3" end="3"/>
                                            </p:txEl>
                                          </p:spTgt>
                                        </p:tgtEl>
                                        <p:attrNameLst>
                                          <p:attrName>style.visibility</p:attrName>
                                        </p:attrNameLst>
                                      </p:cBhvr>
                                      <p:to>
                                        <p:strVal val="visible"/>
                                      </p:to>
                                    </p:set>
                                    <p:animEffect transition="in" filter="fade">
                                      <p:cBhvr>
                                        <p:cTn id="22" dur="500"/>
                                        <p:tgtEl>
                                          <p:spTgt spid="430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3011">
                                            <p:txEl>
                                              <p:pRg st="4" end="4"/>
                                            </p:txEl>
                                          </p:spTgt>
                                        </p:tgtEl>
                                        <p:attrNameLst>
                                          <p:attrName>style.visibility</p:attrName>
                                        </p:attrNameLst>
                                      </p:cBhvr>
                                      <p:to>
                                        <p:strVal val="visible"/>
                                      </p:to>
                                    </p:set>
                                    <p:animEffect transition="in" filter="fade">
                                      <p:cBhvr>
                                        <p:cTn id="27" dur="500"/>
                                        <p:tgtEl>
                                          <p:spTgt spid="430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3011">
                                            <p:txEl>
                                              <p:pRg st="5" end="5"/>
                                            </p:txEl>
                                          </p:spTgt>
                                        </p:tgtEl>
                                        <p:attrNameLst>
                                          <p:attrName>style.visibility</p:attrName>
                                        </p:attrNameLst>
                                      </p:cBhvr>
                                      <p:to>
                                        <p:strVal val="visible"/>
                                      </p:to>
                                    </p:set>
                                    <p:animEffect transition="in" filter="fade">
                                      <p:cBhvr>
                                        <p:cTn id="32" dur="500"/>
                                        <p:tgtEl>
                                          <p:spTgt spid="430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3011">
                                            <p:txEl>
                                              <p:pRg st="6" end="6"/>
                                            </p:txEl>
                                          </p:spTgt>
                                        </p:tgtEl>
                                        <p:attrNameLst>
                                          <p:attrName>style.visibility</p:attrName>
                                        </p:attrNameLst>
                                      </p:cBhvr>
                                      <p:to>
                                        <p:strVal val="visible"/>
                                      </p:to>
                                    </p:set>
                                    <p:animEffect transition="in" filter="fade">
                                      <p:cBhvr>
                                        <p:cTn id="37" dur="500"/>
                                        <p:tgtEl>
                                          <p:spTgt spid="430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3011">
                                            <p:txEl>
                                              <p:pRg st="7" end="7"/>
                                            </p:txEl>
                                          </p:spTgt>
                                        </p:tgtEl>
                                        <p:attrNameLst>
                                          <p:attrName>style.visibility</p:attrName>
                                        </p:attrNameLst>
                                      </p:cBhvr>
                                      <p:to>
                                        <p:strVal val="visible"/>
                                      </p:to>
                                    </p:set>
                                    <p:animEffect transition="in" filter="fade">
                                      <p:cBhvr>
                                        <p:cTn id="42" dur="500"/>
                                        <p:tgtEl>
                                          <p:spTgt spid="4301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3011">
                                            <p:txEl>
                                              <p:pRg st="8" end="8"/>
                                            </p:txEl>
                                          </p:spTgt>
                                        </p:tgtEl>
                                        <p:attrNameLst>
                                          <p:attrName>style.visibility</p:attrName>
                                        </p:attrNameLst>
                                      </p:cBhvr>
                                      <p:to>
                                        <p:strVal val="visible"/>
                                      </p:to>
                                    </p:set>
                                    <p:animEffect transition="in" filter="fade">
                                      <p:cBhvr>
                                        <p:cTn id="47" dur="500"/>
                                        <p:tgtEl>
                                          <p:spTgt spid="430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D72B3948-DA7B-4B27-8477-F99442D19479}"/>
              </a:ext>
            </a:extLst>
          </p:cNvPr>
          <p:cNvSpPr>
            <a:spLocks noGrp="1" noChangeArrowheads="1"/>
          </p:cNvSpPr>
          <p:nvPr>
            <p:ph type="title"/>
          </p:nvPr>
        </p:nvSpPr>
        <p:spPr>
          <a:xfrm>
            <a:off x="1066800" y="20638"/>
            <a:ext cx="10058400" cy="1427162"/>
          </a:xfrm>
        </p:spPr>
        <p:txBody>
          <a:bodyPr/>
          <a:lstStyle/>
          <a:p>
            <a:pPr algn="ctr" eaLnBrk="1" hangingPunct="1">
              <a:defRPr/>
            </a:pPr>
            <a:r>
              <a:rPr lang="en-US" b="0" dirty="0">
                <a:solidFill>
                  <a:schemeClr val="accent4">
                    <a:lumMod val="10000"/>
                  </a:schemeClr>
                </a:solidFill>
              </a:rPr>
              <a:t>Effective Bible Study Requires the </a:t>
            </a:r>
            <a:r>
              <a:rPr lang="en-US" b="0" dirty="0">
                <a:solidFill>
                  <a:schemeClr val="bg1">
                    <a:lumMod val="60000"/>
                    <a:lumOff val="40000"/>
                  </a:schemeClr>
                </a:solidFill>
              </a:rPr>
              <a:t>proper attitude</a:t>
            </a:r>
            <a:r>
              <a:rPr lang="en-US" b="0" dirty="0">
                <a:solidFill>
                  <a:schemeClr val="accent4">
                    <a:lumMod val="10000"/>
                  </a:schemeClr>
                </a:solidFill>
              </a:rPr>
              <a:t>…</a:t>
            </a:r>
          </a:p>
        </p:txBody>
      </p:sp>
      <p:sp>
        <p:nvSpPr>
          <p:cNvPr id="34819" name="Rectangle 3">
            <a:extLst>
              <a:ext uri="{FF2B5EF4-FFF2-40B4-BE49-F238E27FC236}">
                <a16:creationId xmlns:a16="http://schemas.microsoft.com/office/drawing/2014/main" id="{AC745962-3D1F-4E60-B453-84E2B18BA185}"/>
              </a:ext>
            </a:extLst>
          </p:cNvPr>
          <p:cNvSpPr>
            <a:spLocks noGrp="1" noChangeArrowheads="1"/>
          </p:cNvSpPr>
          <p:nvPr>
            <p:ph type="body" idx="1"/>
          </p:nvPr>
        </p:nvSpPr>
        <p:spPr>
          <a:xfrm>
            <a:off x="228600" y="1447800"/>
            <a:ext cx="11963400" cy="4419600"/>
          </a:xfrm>
        </p:spPr>
        <p:txBody>
          <a:bodyPr/>
          <a:lstStyle/>
          <a:p>
            <a:pPr marL="692150" lvl="1" indent="-635000" eaLnBrk="1" hangingPunct="1">
              <a:spcBef>
                <a:spcPts val="1200"/>
              </a:spcBef>
              <a:buClrTx/>
              <a:buFont typeface="+mj-lt"/>
              <a:buAutoNum type="arabicPeriod"/>
              <a:defRPr/>
            </a:pPr>
            <a:r>
              <a:rPr lang="en-US" sz="2400" b="1" dirty="0">
                <a:solidFill>
                  <a:schemeClr val="bg1">
                    <a:lumMod val="75000"/>
                  </a:schemeClr>
                </a:solidFill>
              </a:rPr>
              <a:t>Reverence</a:t>
            </a:r>
            <a:r>
              <a:rPr lang="en-US" sz="2400" dirty="0">
                <a:solidFill>
                  <a:schemeClr val="accent4">
                    <a:lumMod val="10000"/>
                  </a:schemeClr>
                </a:solidFill>
              </a:rPr>
              <a:t>. (1 Thessalonians 2:13; Malachi 2:5; Psalms 119:38)</a:t>
            </a:r>
          </a:p>
          <a:p>
            <a:pPr marL="692150" indent="-635000" eaLnBrk="1" hangingPunct="1">
              <a:lnSpc>
                <a:spcPct val="90000"/>
              </a:lnSpc>
              <a:buClrTx/>
              <a:buSzPct val="100000"/>
              <a:buFont typeface="+mj-lt"/>
              <a:buAutoNum type="arabicPeriod" startAt="2"/>
              <a:defRPr/>
            </a:pPr>
            <a:r>
              <a:rPr lang="en-US" sz="2400" b="1" dirty="0">
                <a:solidFill>
                  <a:schemeClr val="bg1">
                    <a:lumMod val="75000"/>
                  </a:schemeClr>
                </a:solidFill>
              </a:rPr>
              <a:t>Spiritual</a:t>
            </a:r>
            <a:r>
              <a:rPr lang="en-US" sz="2400" dirty="0">
                <a:solidFill>
                  <a:schemeClr val="accent4">
                    <a:lumMod val="10000"/>
                  </a:schemeClr>
                </a:solidFill>
              </a:rPr>
              <a:t>. (1 Corinthians 2:14-3:3; Romans 8:5-6)</a:t>
            </a:r>
          </a:p>
          <a:p>
            <a:pPr marL="692150" indent="-635000" eaLnBrk="1" hangingPunct="1">
              <a:lnSpc>
                <a:spcPct val="90000"/>
              </a:lnSpc>
              <a:buClrTx/>
              <a:buSzPct val="100000"/>
              <a:buFont typeface="+mj-lt"/>
              <a:buAutoNum type="arabicPeriod" startAt="2"/>
              <a:defRPr/>
            </a:pPr>
            <a:r>
              <a:rPr lang="en-US" sz="2400" b="1" dirty="0">
                <a:solidFill>
                  <a:schemeClr val="bg1">
                    <a:lumMod val="75000"/>
                  </a:schemeClr>
                </a:solidFill>
              </a:rPr>
              <a:t>Necessity</a:t>
            </a:r>
            <a:r>
              <a:rPr lang="en-US" sz="2400" b="1" dirty="0">
                <a:solidFill>
                  <a:schemeClr val="bg1">
                    <a:lumMod val="60000"/>
                    <a:lumOff val="40000"/>
                  </a:schemeClr>
                </a:solidFill>
              </a:rPr>
              <a:t> </a:t>
            </a:r>
            <a:r>
              <a:rPr lang="en-US" sz="2400" b="1" dirty="0">
                <a:solidFill>
                  <a:schemeClr val="bg1">
                    <a:lumMod val="75000"/>
                  </a:schemeClr>
                </a:solidFill>
              </a:rPr>
              <a:t>or need</a:t>
            </a:r>
            <a:r>
              <a:rPr lang="en-US" sz="2400" dirty="0">
                <a:solidFill>
                  <a:schemeClr val="accent4">
                    <a:lumMod val="10000"/>
                  </a:schemeClr>
                </a:solidFill>
              </a:rPr>
              <a:t>. (Matt. 5:6; Job 23:11-12; Ps. 119:11, 36, 40,47)</a:t>
            </a:r>
          </a:p>
          <a:p>
            <a:pPr marL="692150" indent="-635000" eaLnBrk="1" hangingPunct="1">
              <a:lnSpc>
                <a:spcPct val="90000"/>
              </a:lnSpc>
              <a:buClrTx/>
              <a:buSzPct val="100000"/>
              <a:buFont typeface="+mj-lt"/>
              <a:buAutoNum type="arabicPeriod" startAt="2"/>
              <a:defRPr/>
            </a:pPr>
            <a:r>
              <a:rPr lang="en-US" sz="2400" b="1" dirty="0">
                <a:solidFill>
                  <a:schemeClr val="bg1">
                    <a:lumMod val="75000"/>
                  </a:schemeClr>
                </a:solidFill>
              </a:rPr>
              <a:t>Value</a:t>
            </a:r>
            <a:r>
              <a:rPr lang="en-US" sz="2400" dirty="0">
                <a:solidFill>
                  <a:schemeClr val="accent4">
                    <a:lumMod val="10000"/>
                  </a:schemeClr>
                </a:solidFill>
              </a:rPr>
              <a:t>. (Psalms 19:10-12; 119:11, 127, 162; Matthew 13:44-45)</a:t>
            </a:r>
          </a:p>
          <a:p>
            <a:pPr marL="692150" indent="-635000" eaLnBrk="1" hangingPunct="1">
              <a:lnSpc>
                <a:spcPct val="90000"/>
              </a:lnSpc>
              <a:buClrTx/>
              <a:buSzPct val="100000"/>
              <a:buFont typeface="+mj-lt"/>
              <a:buAutoNum type="arabicPeriod" startAt="2"/>
              <a:defRPr/>
            </a:pPr>
            <a:r>
              <a:rPr lang="en-US" sz="2400" b="1" dirty="0">
                <a:solidFill>
                  <a:schemeClr val="bg1">
                    <a:lumMod val="75000"/>
                  </a:schemeClr>
                </a:solidFill>
              </a:rPr>
              <a:t>Relevance</a:t>
            </a:r>
            <a:r>
              <a:rPr lang="en-US" sz="2400" dirty="0">
                <a:solidFill>
                  <a:schemeClr val="bg1">
                    <a:lumMod val="75000"/>
                  </a:schemeClr>
                </a:solidFill>
              </a:rPr>
              <a:t> &amp; </a:t>
            </a:r>
            <a:r>
              <a:rPr lang="en-US" sz="2400" b="1" dirty="0">
                <a:solidFill>
                  <a:schemeClr val="bg1">
                    <a:lumMod val="75000"/>
                  </a:schemeClr>
                </a:solidFill>
              </a:rPr>
              <a:t>personal application</a:t>
            </a:r>
            <a:r>
              <a:rPr lang="en-US" sz="2400" dirty="0">
                <a:solidFill>
                  <a:schemeClr val="bg1"/>
                </a:solidFill>
              </a:rPr>
              <a:t>. (</a:t>
            </a:r>
            <a:r>
              <a:rPr lang="en-US" sz="2400" dirty="0">
                <a:solidFill>
                  <a:schemeClr val="accent4">
                    <a:lumMod val="10000"/>
                  </a:schemeClr>
                </a:solidFill>
              </a:rPr>
              <a:t>2 Cor. 13:5; Matthew 7:3-5)</a:t>
            </a:r>
          </a:p>
          <a:p>
            <a:pPr marL="747713" indent="-690563" eaLnBrk="1" hangingPunct="1">
              <a:lnSpc>
                <a:spcPct val="90000"/>
              </a:lnSpc>
              <a:buClrTx/>
              <a:buSzPct val="100000"/>
              <a:buFont typeface="+mj-lt"/>
              <a:buAutoNum type="arabicPeriod" startAt="6"/>
              <a:defRPr/>
            </a:pPr>
            <a:r>
              <a:rPr lang="en-US" sz="2400" b="1" dirty="0">
                <a:solidFill>
                  <a:schemeClr val="bg1">
                    <a:lumMod val="75000"/>
                  </a:schemeClr>
                </a:solidFill>
              </a:rPr>
              <a:t>Joy</a:t>
            </a:r>
            <a:r>
              <a:rPr lang="en-US" sz="2400" dirty="0">
                <a:solidFill>
                  <a:schemeClr val="accent4">
                    <a:lumMod val="10000"/>
                  </a:schemeClr>
                </a:solidFill>
              </a:rPr>
              <a:t>. (Psalms 1:2; 119:14, 47, 92, 111, 162, 174; Jeremiah 6:10)</a:t>
            </a:r>
          </a:p>
          <a:p>
            <a:pPr marL="747713" indent="-690563" eaLnBrk="1" hangingPunct="1">
              <a:lnSpc>
                <a:spcPct val="90000"/>
              </a:lnSpc>
              <a:buClrTx/>
              <a:buSzPct val="100000"/>
              <a:buFont typeface="+mj-lt"/>
              <a:buAutoNum type="arabicPeriod" startAt="6"/>
              <a:defRPr/>
            </a:pPr>
            <a:r>
              <a:rPr lang="en-US" sz="2400" b="1" dirty="0">
                <a:solidFill>
                  <a:schemeClr val="bg1">
                    <a:lumMod val="75000"/>
                  </a:schemeClr>
                </a:solidFill>
              </a:rPr>
              <a:t>Eagerness</a:t>
            </a:r>
            <a:r>
              <a:rPr lang="en-US" sz="2400" dirty="0">
                <a:solidFill>
                  <a:schemeClr val="accent4">
                    <a:lumMod val="10000"/>
                  </a:schemeClr>
                </a:solidFill>
              </a:rPr>
              <a:t>. (Acts 17:11; Matthew 5:6; 1 Peter 2:2; Acts 10:33)</a:t>
            </a:r>
          </a:p>
          <a:p>
            <a:pPr marL="747713" indent="-690563" eaLnBrk="1" hangingPunct="1">
              <a:lnSpc>
                <a:spcPct val="90000"/>
              </a:lnSpc>
              <a:buClrTx/>
              <a:buSzPct val="100000"/>
              <a:buFont typeface="+mj-lt"/>
              <a:buAutoNum type="arabicPeriod" startAt="6"/>
              <a:defRPr/>
            </a:pPr>
            <a:r>
              <a:rPr lang="en-US" sz="2400" b="1" dirty="0">
                <a:solidFill>
                  <a:schemeClr val="bg1">
                    <a:lumMod val="75000"/>
                  </a:schemeClr>
                </a:solidFill>
              </a:rPr>
              <a:t>Humility</a:t>
            </a:r>
            <a:r>
              <a:rPr lang="en-US" sz="2400" dirty="0">
                <a:solidFill>
                  <a:schemeClr val="accent4">
                    <a:lumMod val="10000"/>
                  </a:schemeClr>
                </a:solidFill>
              </a:rPr>
              <a:t>. (James 1:19-21; Isaiah 55:9-10; Jer. 10:23; Prov. 14:12)</a:t>
            </a:r>
          </a:p>
          <a:p>
            <a:pPr marL="742950" indent="-687388" eaLnBrk="1" hangingPunct="1">
              <a:lnSpc>
                <a:spcPct val="90000"/>
              </a:lnSpc>
              <a:buClrTx/>
              <a:buSzTx/>
              <a:buFont typeface="+mj-lt"/>
              <a:buAutoNum type="arabicPeriod" startAt="9"/>
              <a:defRPr/>
            </a:pPr>
            <a:r>
              <a:rPr lang="en-US" sz="2400" b="1" dirty="0">
                <a:solidFill>
                  <a:schemeClr val="bg1">
                    <a:lumMod val="75000"/>
                  </a:schemeClr>
                </a:solidFill>
              </a:rPr>
              <a:t>Duty</a:t>
            </a:r>
            <a:r>
              <a:rPr lang="en-US" sz="2400" dirty="0">
                <a:solidFill>
                  <a:schemeClr val="accent4">
                    <a:lumMod val="10000"/>
                  </a:schemeClr>
                </a:solidFill>
              </a:rPr>
              <a:t>. (2 Timothy 2:15; Hebrews 5:12; Luke 17:10)</a:t>
            </a:r>
          </a:p>
          <a:p>
            <a:pPr marL="742950" indent="-742950" eaLnBrk="1" hangingPunct="1">
              <a:lnSpc>
                <a:spcPct val="90000"/>
              </a:lnSpc>
              <a:buClrTx/>
              <a:buSzPct val="100000"/>
              <a:buFont typeface="+mj-lt"/>
              <a:buAutoNum type="arabicPeriod" startAt="10"/>
              <a:defRPr/>
            </a:pPr>
            <a:r>
              <a:rPr lang="en-US" sz="2400" b="1" dirty="0">
                <a:solidFill>
                  <a:schemeClr val="bg1">
                    <a:lumMod val="75000"/>
                  </a:schemeClr>
                </a:solidFill>
              </a:rPr>
              <a:t>Sufficiency</a:t>
            </a:r>
            <a:r>
              <a:rPr lang="en-US" sz="2400" dirty="0">
                <a:solidFill>
                  <a:schemeClr val="accent4">
                    <a:lumMod val="10000"/>
                  </a:schemeClr>
                </a:solidFill>
              </a:rPr>
              <a:t>. (Deuteronomy 29:29; Jude 3; 2 Peter 1:3)</a:t>
            </a:r>
          </a:p>
        </p:txBody>
      </p:sp>
    </p:spTree>
    <p:extLst>
      <p:ext uri="{BB962C8B-B14F-4D97-AF65-F5344CB8AC3E}">
        <p14:creationId xmlns:p14="http://schemas.microsoft.com/office/powerpoint/2010/main" val="3228018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E9E8FD79-B061-4ECE-98DC-DFC4D68530FD}"/>
              </a:ext>
            </a:extLst>
          </p:cNvPr>
          <p:cNvSpPr>
            <a:spLocks noGrp="1" noChangeArrowheads="1"/>
          </p:cNvSpPr>
          <p:nvPr>
            <p:ph type="title"/>
          </p:nvPr>
        </p:nvSpPr>
        <p:spPr>
          <a:xfrm>
            <a:off x="1066800" y="20638"/>
            <a:ext cx="10058400" cy="1431925"/>
          </a:xfrm>
        </p:spPr>
        <p:txBody>
          <a:bodyPr/>
          <a:lstStyle/>
          <a:p>
            <a:pPr algn="ctr" eaLnBrk="1" hangingPunct="1">
              <a:defRPr/>
            </a:pPr>
            <a:r>
              <a:rPr lang="en-US" b="0" dirty="0">
                <a:solidFill>
                  <a:schemeClr val="accent4">
                    <a:lumMod val="10000"/>
                  </a:schemeClr>
                </a:solidFill>
              </a:rPr>
              <a:t>Effective Bible Study Requires…</a:t>
            </a:r>
          </a:p>
        </p:txBody>
      </p:sp>
      <p:sp>
        <p:nvSpPr>
          <p:cNvPr id="41987" name="Rectangle 3">
            <a:extLst>
              <a:ext uri="{FF2B5EF4-FFF2-40B4-BE49-F238E27FC236}">
                <a16:creationId xmlns:a16="http://schemas.microsoft.com/office/drawing/2014/main" id="{208F448A-31D6-4A85-BB42-5DEA3A6696D6}"/>
              </a:ext>
            </a:extLst>
          </p:cNvPr>
          <p:cNvSpPr>
            <a:spLocks noGrp="1" noChangeArrowheads="1"/>
          </p:cNvSpPr>
          <p:nvPr>
            <p:ph type="body" idx="1"/>
          </p:nvPr>
        </p:nvSpPr>
        <p:spPr>
          <a:xfrm>
            <a:off x="939800" y="1482725"/>
            <a:ext cx="10312400" cy="4648200"/>
          </a:xfrm>
        </p:spPr>
        <p:txBody>
          <a:bodyPr/>
          <a:lstStyle/>
          <a:p>
            <a:pPr marL="0" indent="0" eaLnBrk="1" hangingPunct="1">
              <a:lnSpc>
                <a:spcPct val="90000"/>
              </a:lnSpc>
              <a:buSzTx/>
              <a:buFont typeface="Wingdings" panose="05000000000000000000" pitchFamily="2" charset="2"/>
              <a:buNone/>
              <a:defRPr/>
            </a:pPr>
            <a:r>
              <a:rPr lang="en-US" sz="3600" dirty="0">
                <a:solidFill>
                  <a:schemeClr val="accent4">
                    <a:lumMod val="10000"/>
                  </a:schemeClr>
                </a:solidFill>
              </a:rPr>
              <a:t> </a:t>
            </a:r>
            <a:r>
              <a:rPr lang="en-US" sz="3600" b="1" dirty="0">
                <a:solidFill>
                  <a:schemeClr val="bg1">
                    <a:lumMod val="75000"/>
                  </a:schemeClr>
                </a:solidFill>
              </a:rPr>
              <a:t>Planning</a:t>
            </a:r>
            <a:r>
              <a:rPr lang="en-US" sz="3600" b="1" dirty="0">
                <a:solidFill>
                  <a:schemeClr val="accent4">
                    <a:lumMod val="10000"/>
                  </a:schemeClr>
                </a:solidFill>
              </a:rPr>
              <a:t>.</a:t>
            </a:r>
          </a:p>
          <a:p>
            <a:pPr lvl="1" eaLnBrk="1" hangingPunct="1">
              <a:lnSpc>
                <a:spcPct val="90000"/>
              </a:lnSpc>
              <a:buClrTx/>
              <a:buFont typeface="Arial" panose="020B0604020202020204" pitchFamily="34" charset="0"/>
              <a:buChar char="•"/>
              <a:defRPr/>
            </a:pPr>
            <a:r>
              <a:rPr lang="en-US" sz="3200" dirty="0">
                <a:solidFill>
                  <a:schemeClr val="bg1">
                    <a:lumMod val="75000"/>
                  </a:schemeClr>
                </a:solidFill>
              </a:rPr>
              <a:t>When</a:t>
            </a:r>
            <a:r>
              <a:rPr lang="en-US" sz="3200" dirty="0">
                <a:solidFill>
                  <a:schemeClr val="accent4">
                    <a:lumMod val="10000"/>
                  </a:schemeClr>
                </a:solidFill>
              </a:rPr>
              <a:t>? Requires wise use of our time </a:t>
            </a:r>
            <a:br>
              <a:rPr lang="en-US" sz="3200" dirty="0">
                <a:solidFill>
                  <a:schemeClr val="accent4">
                    <a:lumMod val="10000"/>
                  </a:schemeClr>
                </a:solidFill>
              </a:rPr>
            </a:br>
            <a:r>
              <a:rPr lang="en-US" sz="3200" dirty="0">
                <a:solidFill>
                  <a:schemeClr val="accent4">
                    <a:lumMod val="10000"/>
                  </a:schemeClr>
                </a:solidFill>
              </a:rPr>
              <a:t>(Ephesians 5:15-16) – it must be set aside.</a:t>
            </a:r>
          </a:p>
          <a:p>
            <a:pPr lvl="1" eaLnBrk="1" hangingPunct="1">
              <a:lnSpc>
                <a:spcPct val="90000"/>
              </a:lnSpc>
              <a:buClrTx/>
              <a:buFont typeface="Arial" panose="020B0604020202020204" pitchFamily="34" charset="0"/>
              <a:buChar char="•"/>
              <a:defRPr/>
            </a:pPr>
            <a:r>
              <a:rPr lang="en-US" sz="3200" dirty="0">
                <a:solidFill>
                  <a:schemeClr val="bg1">
                    <a:lumMod val="75000"/>
                  </a:schemeClr>
                </a:solidFill>
              </a:rPr>
              <a:t>What</a:t>
            </a:r>
            <a:r>
              <a:rPr lang="en-US" sz="3200" dirty="0">
                <a:solidFill>
                  <a:schemeClr val="accent4">
                    <a:lumMod val="10000"/>
                  </a:schemeClr>
                </a:solidFill>
              </a:rPr>
              <a:t>? We need to plan what to study. </a:t>
            </a:r>
            <a:br>
              <a:rPr lang="en-US" sz="3200" dirty="0">
                <a:solidFill>
                  <a:schemeClr val="accent4">
                    <a:lumMod val="10000"/>
                  </a:schemeClr>
                </a:solidFill>
              </a:rPr>
            </a:br>
            <a:r>
              <a:rPr lang="en-US" sz="3200" dirty="0">
                <a:solidFill>
                  <a:schemeClr val="accent4">
                    <a:lumMod val="10000"/>
                  </a:schemeClr>
                </a:solidFill>
              </a:rPr>
              <a:t>(Types of Bible study: contextual, topical, )</a:t>
            </a:r>
          </a:p>
          <a:p>
            <a:pPr lvl="1" eaLnBrk="1" hangingPunct="1">
              <a:lnSpc>
                <a:spcPct val="90000"/>
              </a:lnSpc>
              <a:buClrTx/>
              <a:buFont typeface="Arial" panose="020B0604020202020204" pitchFamily="34" charset="0"/>
              <a:buChar char="•"/>
              <a:defRPr/>
            </a:pPr>
            <a:r>
              <a:rPr lang="en-US" sz="3200" dirty="0">
                <a:solidFill>
                  <a:schemeClr val="accent4">
                    <a:lumMod val="10000"/>
                  </a:schemeClr>
                </a:solidFill>
              </a:rPr>
              <a:t>Planning involves the concept of discipline – </a:t>
            </a:r>
            <a:br>
              <a:rPr lang="en-US" sz="3200" dirty="0">
                <a:solidFill>
                  <a:schemeClr val="accent4">
                    <a:lumMod val="10000"/>
                  </a:schemeClr>
                </a:solidFill>
              </a:rPr>
            </a:br>
            <a:r>
              <a:rPr lang="en-US" sz="3200" dirty="0">
                <a:solidFill>
                  <a:schemeClr val="accent4">
                    <a:lumMod val="10000"/>
                  </a:schemeClr>
                </a:solidFill>
              </a:rPr>
              <a:t>(1 Corinthians 9:25; 1 Timothy 4:7-8)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500"/>
                                        <p:tgtEl>
                                          <p:spTgt spid="41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fade">
                                      <p:cBhvr>
                                        <p:cTn id="12" dur="500"/>
                                        <p:tgtEl>
                                          <p:spTgt spid="419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fade">
                                      <p:cBhvr>
                                        <p:cTn id="17" dur="500"/>
                                        <p:tgtEl>
                                          <p:spTgt spid="419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987">
                                            <p:txEl>
                                              <p:pRg st="3" end="3"/>
                                            </p:txEl>
                                          </p:spTgt>
                                        </p:tgtEl>
                                        <p:attrNameLst>
                                          <p:attrName>style.visibility</p:attrName>
                                        </p:attrNameLst>
                                      </p:cBhvr>
                                      <p:to>
                                        <p:strVal val="visible"/>
                                      </p:to>
                                    </p:set>
                                    <p:animEffect transition="in" filter="fade">
                                      <p:cBhvr>
                                        <p:cTn id="22" dur="500"/>
                                        <p:tgtEl>
                                          <p:spTgt spid="419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8AF97AB7-2244-4C4E-8771-3F190EFD9FA4}"/>
              </a:ext>
            </a:extLst>
          </p:cNvPr>
          <p:cNvSpPr>
            <a:spLocks noGrp="1" noChangeArrowheads="1"/>
          </p:cNvSpPr>
          <p:nvPr>
            <p:ph type="title"/>
          </p:nvPr>
        </p:nvSpPr>
        <p:spPr/>
        <p:txBody>
          <a:bodyPr/>
          <a:lstStyle/>
          <a:p>
            <a:pPr eaLnBrk="1" hangingPunct="1">
              <a:defRPr/>
            </a:pPr>
            <a:r>
              <a:rPr lang="en-US" b="0" dirty="0">
                <a:solidFill>
                  <a:schemeClr val="accent4">
                    <a:lumMod val="10000"/>
                  </a:schemeClr>
                </a:solidFill>
              </a:rPr>
              <a:t>Types of Bible Study</a:t>
            </a:r>
          </a:p>
        </p:txBody>
      </p:sp>
      <p:sp>
        <p:nvSpPr>
          <p:cNvPr id="30723" name="Rectangle 3">
            <a:extLst>
              <a:ext uri="{FF2B5EF4-FFF2-40B4-BE49-F238E27FC236}">
                <a16:creationId xmlns:a16="http://schemas.microsoft.com/office/drawing/2014/main" id="{892B4AA4-E3E6-4CEA-8E94-DAE62E987C23}"/>
              </a:ext>
            </a:extLst>
          </p:cNvPr>
          <p:cNvSpPr>
            <a:spLocks noGrp="1" noChangeArrowheads="1"/>
          </p:cNvSpPr>
          <p:nvPr>
            <p:ph type="body" idx="1"/>
          </p:nvPr>
        </p:nvSpPr>
        <p:spPr/>
        <p:txBody>
          <a:bodyPr/>
          <a:lstStyle/>
          <a:p>
            <a:pPr eaLnBrk="1" hangingPunct="1">
              <a:lnSpc>
                <a:spcPct val="90000"/>
              </a:lnSpc>
              <a:buClrTx/>
              <a:buSzPct val="100000"/>
              <a:buFont typeface="Arial" panose="020B0604020202020204" pitchFamily="34" charset="0"/>
              <a:buChar char="•"/>
              <a:defRPr/>
            </a:pPr>
            <a:r>
              <a:rPr lang="en-US" b="1" dirty="0">
                <a:solidFill>
                  <a:schemeClr val="accent4">
                    <a:lumMod val="10000"/>
                  </a:schemeClr>
                </a:solidFill>
              </a:rPr>
              <a:t>Group Studies </a:t>
            </a:r>
            <a:r>
              <a:rPr lang="en-US" dirty="0">
                <a:solidFill>
                  <a:schemeClr val="accent4">
                    <a:lumMod val="10000"/>
                  </a:schemeClr>
                </a:solidFill>
              </a:rPr>
              <a:t>- Acts 20:18-20, </a:t>
            </a:r>
            <a:r>
              <a:rPr lang="en-US" sz="3200" dirty="0">
                <a:solidFill>
                  <a:schemeClr val="accent4">
                    <a:lumMod val="10000"/>
                  </a:schemeClr>
                </a:solidFill>
              </a:rPr>
              <a:t>“…</a:t>
            </a:r>
            <a:r>
              <a:rPr lang="en-US" sz="3200" i="1" dirty="0">
                <a:solidFill>
                  <a:schemeClr val="accent4">
                    <a:lumMod val="10000"/>
                  </a:schemeClr>
                </a:solidFill>
              </a:rPr>
              <a:t>teaching you publicly and from house to house…</a:t>
            </a:r>
            <a:r>
              <a:rPr lang="en-US" sz="3200" dirty="0">
                <a:solidFill>
                  <a:schemeClr val="accent4">
                    <a:lumMod val="10000"/>
                  </a:schemeClr>
                </a:solidFill>
              </a:rPr>
              <a:t>”</a:t>
            </a:r>
          </a:p>
          <a:p>
            <a:pPr eaLnBrk="1" hangingPunct="1">
              <a:lnSpc>
                <a:spcPct val="90000"/>
              </a:lnSpc>
              <a:buClrTx/>
              <a:buSzPct val="100000"/>
              <a:buFont typeface="Arial" panose="020B0604020202020204" pitchFamily="34" charset="0"/>
              <a:buChar char="•"/>
              <a:defRPr/>
            </a:pPr>
            <a:r>
              <a:rPr lang="en-US" b="1" dirty="0">
                <a:solidFill>
                  <a:schemeClr val="accent4">
                    <a:lumMod val="10000"/>
                  </a:schemeClr>
                </a:solidFill>
              </a:rPr>
              <a:t>Also needs to include our personal study </a:t>
            </a:r>
            <a:r>
              <a:rPr lang="en-US" dirty="0">
                <a:solidFill>
                  <a:schemeClr val="accent4">
                    <a:lumMod val="10000"/>
                  </a:schemeClr>
                </a:solidFill>
              </a:rPr>
              <a:t>and meditation on God’s word.</a:t>
            </a:r>
          </a:p>
        </p:txBody>
      </p:sp>
    </p:spTree>
    <p:extLst>
      <p:ext uri="{BB962C8B-B14F-4D97-AF65-F5344CB8AC3E}">
        <p14:creationId xmlns:p14="http://schemas.microsoft.com/office/powerpoint/2010/main" val="316675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FEFAE56E-12B2-4BBC-885C-C248DFC5CFD5}"/>
              </a:ext>
            </a:extLst>
          </p:cNvPr>
          <p:cNvSpPr>
            <a:spLocks noGrp="1" noChangeArrowheads="1"/>
          </p:cNvSpPr>
          <p:nvPr>
            <p:ph type="title"/>
          </p:nvPr>
        </p:nvSpPr>
        <p:spPr>
          <a:xfrm>
            <a:off x="1333500" y="0"/>
            <a:ext cx="10058400" cy="914400"/>
          </a:xfrm>
        </p:spPr>
        <p:txBody>
          <a:bodyPr/>
          <a:lstStyle/>
          <a:p>
            <a:pPr algn="ctr" eaLnBrk="1" hangingPunct="1">
              <a:defRPr/>
            </a:pPr>
            <a:r>
              <a:rPr lang="en-US" b="0" dirty="0">
                <a:solidFill>
                  <a:schemeClr val="accent4">
                    <a:lumMod val="10000"/>
                  </a:schemeClr>
                </a:solidFill>
              </a:rPr>
              <a:t>Effective Bible Study Requires…</a:t>
            </a:r>
          </a:p>
        </p:txBody>
      </p:sp>
      <p:sp>
        <p:nvSpPr>
          <p:cNvPr id="44035" name="Rectangle 3">
            <a:extLst>
              <a:ext uri="{FF2B5EF4-FFF2-40B4-BE49-F238E27FC236}">
                <a16:creationId xmlns:a16="http://schemas.microsoft.com/office/drawing/2014/main" id="{A503D151-66B8-49CA-B67F-FCF9A99A8757}"/>
              </a:ext>
            </a:extLst>
          </p:cNvPr>
          <p:cNvSpPr>
            <a:spLocks noGrp="1" noChangeArrowheads="1"/>
          </p:cNvSpPr>
          <p:nvPr>
            <p:ph type="body" idx="1"/>
          </p:nvPr>
        </p:nvSpPr>
        <p:spPr>
          <a:xfrm>
            <a:off x="723900" y="1524000"/>
            <a:ext cx="10744200" cy="5105400"/>
          </a:xfrm>
        </p:spPr>
        <p:txBody>
          <a:bodyPr/>
          <a:lstStyle/>
          <a:p>
            <a:pPr marL="0" indent="0" eaLnBrk="1" hangingPunct="1">
              <a:lnSpc>
                <a:spcPct val="90000"/>
              </a:lnSpc>
              <a:buSzTx/>
              <a:buFont typeface="Wingdings" panose="05000000000000000000" pitchFamily="2" charset="2"/>
              <a:buNone/>
              <a:defRPr/>
            </a:pPr>
            <a:r>
              <a:rPr lang="en-US" sz="3600" dirty="0"/>
              <a:t> </a:t>
            </a:r>
            <a:r>
              <a:rPr lang="en-US" sz="3600" b="1" dirty="0">
                <a:solidFill>
                  <a:schemeClr val="bg1">
                    <a:lumMod val="75000"/>
                  </a:schemeClr>
                </a:solidFill>
              </a:rPr>
              <a:t>Concentration</a:t>
            </a:r>
            <a:r>
              <a:rPr lang="en-US" sz="3600" b="1" dirty="0">
                <a:solidFill>
                  <a:schemeClr val="accent4">
                    <a:lumMod val="10000"/>
                  </a:schemeClr>
                </a:solidFill>
              </a:rPr>
              <a:t> – </a:t>
            </a:r>
          </a:p>
          <a:p>
            <a:pPr lvl="1" eaLnBrk="1" hangingPunct="1">
              <a:lnSpc>
                <a:spcPct val="90000"/>
              </a:lnSpc>
              <a:buClrTx/>
              <a:buFont typeface="Arial" panose="020B0604020202020204" pitchFamily="34" charset="0"/>
              <a:buChar char="•"/>
              <a:defRPr/>
            </a:pPr>
            <a:r>
              <a:rPr lang="en-US" sz="3200" dirty="0">
                <a:solidFill>
                  <a:schemeClr val="accent4">
                    <a:lumMod val="10000"/>
                  </a:schemeClr>
                </a:solidFill>
              </a:rPr>
              <a:t>It begins with a mind-set and attitude </a:t>
            </a:r>
            <a:br>
              <a:rPr lang="en-US" sz="3200" dirty="0">
                <a:solidFill>
                  <a:schemeClr val="accent4">
                    <a:lumMod val="10000"/>
                  </a:schemeClr>
                </a:solidFill>
              </a:rPr>
            </a:br>
            <a:r>
              <a:rPr lang="en-US" sz="3200" dirty="0">
                <a:solidFill>
                  <a:schemeClr val="accent4">
                    <a:lumMod val="10000"/>
                  </a:schemeClr>
                </a:solidFill>
              </a:rPr>
              <a:t>(Colossians 3:1-2; Romans 8:5-8)</a:t>
            </a:r>
          </a:p>
          <a:p>
            <a:pPr lvl="1" eaLnBrk="1" hangingPunct="1">
              <a:lnSpc>
                <a:spcPct val="90000"/>
              </a:lnSpc>
              <a:buClrTx/>
              <a:buFont typeface="Arial" panose="020B0604020202020204" pitchFamily="34" charset="0"/>
              <a:buChar char="•"/>
              <a:defRPr/>
            </a:pPr>
            <a:r>
              <a:rPr lang="en-US" sz="3200" dirty="0">
                <a:solidFill>
                  <a:schemeClr val="accent4">
                    <a:lumMod val="10000"/>
                  </a:schemeClr>
                </a:solidFill>
              </a:rPr>
              <a:t>Practically, as with prayer, do we do our personal Bible study in a place that is free from distractions? (Luke 5:16; 10:41)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910E83E2-A3F4-4B1B-ACB7-D3DAB43FC873}"/>
              </a:ext>
            </a:extLst>
          </p:cNvPr>
          <p:cNvSpPr>
            <a:spLocks noGrp="1" noChangeArrowheads="1"/>
          </p:cNvSpPr>
          <p:nvPr>
            <p:ph type="title"/>
          </p:nvPr>
        </p:nvSpPr>
        <p:spPr>
          <a:xfrm>
            <a:off x="1543050" y="-15875"/>
            <a:ext cx="10058400" cy="854075"/>
          </a:xfrm>
        </p:spPr>
        <p:txBody>
          <a:bodyPr/>
          <a:lstStyle/>
          <a:p>
            <a:pPr algn="ctr" eaLnBrk="1" hangingPunct="1">
              <a:defRPr/>
            </a:pPr>
            <a:r>
              <a:rPr lang="en-US" b="0" dirty="0">
                <a:solidFill>
                  <a:schemeClr val="accent4">
                    <a:lumMod val="10000"/>
                  </a:schemeClr>
                </a:solidFill>
              </a:rPr>
              <a:t>Effective Bible Study Requires…</a:t>
            </a:r>
          </a:p>
        </p:txBody>
      </p:sp>
      <p:sp>
        <p:nvSpPr>
          <p:cNvPr id="47107" name="Rectangle 3">
            <a:extLst>
              <a:ext uri="{FF2B5EF4-FFF2-40B4-BE49-F238E27FC236}">
                <a16:creationId xmlns:a16="http://schemas.microsoft.com/office/drawing/2014/main" id="{CD0EF92F-3D3B-4946-9B60-596550A1B8DF}"/>
              </a:ext>
            </a:extLst>
          </p:cNvPr>
          <p:cNvSpPr>
            <a:spLocks noGrp="1" noChangeArrowheads="1"/>
          </p:cNvSpPr>
          <p:nvPr>
            <p:ph type="body" idx="1"/>
          </p:nvPr>
        </p:nvSpPr>
        <p:spPr>
          <a:xfrm>
            <a:off x="533400" y="1143000"/>
            <a:ext cx="11658600" cy="5410200"/>
          </a:xfrm>
        </p:spPr>
        <p:txBody>
          <a:bodyPr/>
          <a:lstStyle/>
          <a:p>
            <a:pPr marL="0" indent="0" eaLnBrk="1" hangingPunct="1">
              <a:buSzTx/>
              <a:buFont typeface="Wingdings" panose="05000000000000000000" pitchFamily="2" charset="2"/>
              <a:buNone/>
              <a:defRPr/>
            </a:pPr>
            <a:r>
              <a:rPr lang="en-US" dirty="0"/>
              <a:t> </a:t>
            </a:r>
            <a:r>
              <a:rPr lang="en-US" b="1" dirty="0">
                <a:solidFill>
                  <a:schemeClr val="bg1">
                    <a:lumMod val="75000"/>
                  </a:schemeClr>
                </a:solidFill>
              </a:rPr>
              <a:t>Frequency</a:t>
            </a:r>
            <a:r>
              <a:rPr lang="en-US" b="1" dirty="0">
                <a:solidFill>
                  <a:schemeClr val="accent4">
                    <a:lumMod val="10000"/>
                  </a:schemeClr>
                </a:solidFill>
              </a:rPr>
              <a:t> – </a:t>
            </a:r>
          </a:p>
          <a:p>
            <a:pPr lvl="1" eaLnBrk="1" hangingPunct="1">
              <a:buClrTx/>
              <a:buFont typeface="Arial" panose="020B0604020202020204" pitchFamily="34" charset="0"/>
              <a:buChar char="•"/>
              <a:defRPr/>
            </a:pPr>
            <a:r>
              <a:rPr lang="en-US" sz="3200" b="1" dirty="0">
                <a:solidFill>
                  <a:schemeClr val="bg1">
                    <a:lumMod val="75000"/>
                  </a:schemeClr>
                </a:solidFill>
              </a:rPr>
              <a:t>Personal Bible study </a:t>
            </a:r>
            <a:r>
              <a:rPr lang="en-US" sz="3200" dirty="0">
                <a:solidFill>
                  <a:schemeClr val="accent4">
                    <a:lumMod val="10000"/>
                  </a:schemeClr>
                </a:solidFill>
              </a:rPr>
              <a:t>– must be continual and regular.  (Joshua 1:7-8; Psalms 1:1-3; </a:t>
            </a:r>
            <a:br>
              <a:rPr lang="en-US" sz="3200" dirty="0">
                <a:solidFill>
                  <a:schemeClr val="accent4">
                    <a:lumMod val="10000"/>
                  </a:schemeClr>
                </a:solidFill>
              </a:rPr>
            </a:br>
            <a:r>
              <a:rPr lang="en-US" sz="3200" dirty="0">
                <a:solidFill>
                  <a:schemeClr val="accent4">
                    <a:lumMod val="10000"/>
                  </a:schemeClr>
                </a:solidFill>
              </a:rPr>
              <a:t>Deuteronomy 6:4-6; 2 Timothy 4:6; 2 Peter 1:12-15)</a:t>
            </a:r>
            <a:endParaRPr lang="en-US" sz="3200" b="1" u="sng" dirty="0">
              <a:solidFill>
                <a:schemeClr val="accent4">
                  <a:lumMod val="10000"/>
                </a:schemeClr>
              </a:solidFill>
            </a:endParaRPr>
          </a:p>
          <a:p>
            <a:pPr lvl="1" eaLnBrk="1" hangingPunct="1">
              <a:buClrTx/>
              <a:buFont typeface="Arial" panose="020B0604020202020204" pitchFamily="34" charset="0"/>
              <a:buChar char="•"/>
              <a:defRPr/>
            </a:pPr>
            <a:r>
              <a:rPr lang="en-US" sz="3200" b="1" dirty="0">
                <a:solidFill>
                  <a:schemeClr val="bg1">
                    <a:lumMod val="75000"/>
                  </a:schemeClr>
                </a:solidFill>
              </a:rPr>
              <a:t>Public Bible studies </a:t>
            </a:r>
            <a:r>
              <a:rPr lang="en-US" sz="3200" dirty="0">
                <a:solidFill>
                  <a:schemeClr val="accent4">
                    <a:lumMod val="10000"/>
                  </a:schemeClr>
                </a:solidFill>
              </a:rPr>
              <a:t>don’t accomplish much if we (or our families) are irregular in our personal study &amp; attendance of the classes.</a:t>
            </a:r>
          </a:p>
          <a:p>
            <a:pPr lvl="1" eaLnBrk="1" hangingPunct="1">
              <a:buClrTx/>
              <a:buFont typeface="Arial" panose="020B0604020202020204" pitchFamily="34" charset="0"/>
              <a:buChar char="•"/>
              <a:defRPr/>
            </a:pPr>
            <a:r>
              <a:rPr lang="en-US" sz="3200" dirty="0">
                <a:solidFill>
                  <a:schemeClr val="accent4">
                    <a:lumMod val="10000"/>
                  </a:schemeClr>
                </a:solidFill>
              </a:rPr>
              <a:t>Keep “</a:t>
            </a:r>
            <a:r>
              <a:rPr lang="en-US" sz="3200" b="1" dirty="0">
                <a:solidFill>
                  <a:schemeClr val="accent4">
                    <a:lumMod val="10000"/>
                  </a:schemeClr>
                </a:solidFill>
              </a:rPr>
              <a:t>filled</a:t>
            </a:r>
            <a:r>
              <a:rPr lang="en-US" sz="3200" dirty="0">
                <a:solidFill>
                  <a:schemeClr val="accent4">
                    <a:lumMod val="10000"/>
                  </a:schemeClr>
                </a:solidFill>
              </a:rPr>
              <a:t> up! (Colossians 1:9; 3:16)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B011C4F1-2A2B-486F-8829-17D125BC03F7}"/>
              </a:ext>
            </a:extLst>
          </p:cNvPr>
          <p:cNvSpPr>
            <a:spLocks noGrp="1" noChangeArrowheads="1"/>
          </p:cNvSpPr>
          <p:nvPr>
            <p:ph type="title"/>
          </p:nvPr>
        </p:nvSpPr>
        <p:spPr>
          <a:xfrm>
            <a:off x="1066800" y="312420"/>
            <a:ext cx="10058400" cy="1431925"/>
          </a:xfrm>
        </p:spPr>
        <p:txBody>
          <a:bodyPr/>
          <a:lstStyle/>
          <a:p>
            <a:pPr algn="ctr" eaLnBrk="1" hangingPunct="1">
              <a:defRPr/>
            </a:pPr>
            <a:r>
              <a:rPr lang="en-US" b="0" dirty="0">
                <a:solidFill>
                  <a:schemeClr val="accent4">
                    <a:lumMod val="10000"/>
                  </a:schemeClr>
                </a:solidFill>
              </a:rPr>
              <a:t>Effective Bible Study Requires…</a:t>
            </a:r>
          </a:p>
        </p:txBody>
      </p:sp>
      <p:sp>
        <p:nvSpPr>
          <p:cNvPr id="48131" name="Rectangle 3">
            <a:extLst>
              <a:ext uri="{FF2B5EF4-FFF2-40B4-BE49-F238E27FC236}">
                <a16:creationId xmlns:a16="http://schemas.microsoft.com/office/drawing/2014/main" id="{B1CE4047-866C-4705-8C33-4374155000D9}"/>
              </a:ext>
            </a:extLst>
          </p:cNvPr>
          <p:cNvSpPr>
            <a:spLocks noGrp="1" noChangeArrowheads="1"/>
          </p:cNvSpPr>
          <p:nvPr>
            <p:ph type="body" idx="1"/>
          </p:nvPr>
        </p:nvSpPr>
        <p:spPr>
          <a:xfrm>
            <a:off x="762000" y="1774190"/>
            <a:ext cx="10668000" cy="4648200"/>
          </a:xfrm>
        </p:spPr>
        <p:txBody>
          <a:bodyPr/>
          <a:lstStyle/>
          <a:p>
            <a:pPr marL="0" indent="0" eaLnBrk="1" hangingPunct="1">
              <a:buSzTx/>
              <a:buFont typeface="Wingdings" panose="05000000000000000000" pitchFamily="2" charset="2"/>
              <a:buNone/>
              <a:defRPr/>
            </a:pPr>
            <a:r>
              <a:rPr lang="en-US" b="1" dirty="0">
                <a:solidFill>
                  <a:schemeClr val="bg1">
                    <a:lumMod val="75000"/>
                  </a:schemeClr>
                </a:solidFill>
              </a:rPr>
              <a:t>That we put into practice what we study </a:t>
            </a:r>
            <a:r>
              <a:rPr lang="en-US" b="1" dirty="0">
                <a:solidFill>
                  <a:schemeClr val="accent4">
                    <a:lumMod val="10000"/>
                  </a:schemeClr>
                </a:solidFill>
              </a:rPr>
              <a:t>– </a:t>
            </a:r>
          </a:p>
          <a:p>
            <a:pPr lvl="1" eaLnBrk="1" hangingPunct="1">
              <a:buClrTx/>
              <a:buFont typeface="Arial" panose="020B0604020202020204" pitchFamily="34" charset="0"/>
              <a:buChar char="•"/>
              <a:defRPr/>
            </a:pPr>
            <a:r>
              <a:rPr lang="en-US" sz="3200" dirty="0">
                <a:solidFill>
                  <a:schemeClr val="accent4">
                    <a:lumMod val="10000"/>
                  </a:schemeClr>
                </a:solidFill>
              </a:rPr>
              <a:t>It is not enough to just be a “learner”.  We must also be </a:t>
            </a:r>
            <a:r>
              <a:rPr lang="en-US" sz="3200" b="1" i="1" dirty="0">
                <a:solidFill>
                  <a:schemeClr val="accent4">
                    <a:lumMod val="10000"/>
                  </a:schemeClr>
                </a:solidFill>
              </a:rPr>
              <a:t>“doers”.  </a:t>
            </a:r>
            <a:r>
              <a:rPr lang="en-US" sz="3200" dirty="0">
                <a:solidFill>
                  <a:schemeClr val="accent4">
                    <a:lumMod val="10000"/>
                  </a:schemeClr>
                </a:solidFill>
              </a:rPr>
              <a:t>(James 1:22-27; Matthew 7:21-27; Psalms 119:60).</a:t>
            </a:r>
          </a:p>
          <a:p>
            <a:pPr lvl="1" eaLnBrk="1" hangingPunct="1">
              <a:buClrTx/>
              <a:buFont typeface="Arial" panose="020B0604020202020204" pitchFamily="34" charset="0"/>
              <a:buChar char="•"/>
              <a:defRPr/>
            </a:pPr>
            <a:r>
              <a:rPr lang="en-US" sz="3200" dirty="0">
                <a:solidFill>
                  <a:schemeClr val="accent4">
                    <a:lumMod val="10000"/>
                  </a:schemeClr>
                </a:solidFill>
              </a:rPr>
              <a:t>Ezra set his heart to </a:t>
            </a:r>
            <a:r>
              <a:rPr lang="en-US" sz="3200" b="1" dirty="0">
                <a:solidFill>
                  <a:schemeClr val="accent4">
                    <a:lumMod val="10000"/>
                  </a:schemeClr>
                </a:solidFill>
              </a:rPr>
              <a:t>study</a:t>
            </a:r>
            <a:r>
              <a:rPr lang="en-US" sz="3200" dirty="0">
                <a:solidFill>
                  <a:schemeClr val="accent4">
                    <a:lumMod val="10000"/>
                  </a:schemeClr>
                </a:solidFill>
              </a:rPr>
              <a:t>, to </a:t>
            </a:r>
            <a:r>
              <a:rPr lang="en-US" sz="3200" b="1" dirty="0">
                <a:solidFill>
                  <a:schemeClr val="accent4">
                    <a:lumMod val="10000"/>
                  </a:schemeClr>
                </a:solidFill>
              </a:rPr>
              <a:t>practice</a:t>
            </a:r>
            <a:r>
              <a:rPr lang="en-US" sz="3200" dirty="0">
                <a:solidFill>
                  <a:schemeClr val="accent4">
                    <a:lumMod val="10000"/>
                  </a:schemeClr>
                </a:solidFill>
              </a:rPr>
              <a:t> and to </a:t>
            </a:r>
            <a:r>
              <a:rPr lang="en-US" sz="3200" b="1" dirty="0">
                <a:solidFill>
                  <a:schemeClr val="accent4">
                    <a:lumMod val="10000"/>
                  </a:schemeClr>
                </a:solidFill>
              </a:rPr>
              <a:t>teach</a:t>
            </a:r>
            <a:r>
              <a:rPr lang="en-US" sz="3200" dirty="0">
                <a:solidFill>
                  <a:schemeClr val="accent4">
                    <a:lumMod val="10000"/>
                  </a:schemeClr>
                </a:solidFill>
              </a:rPr>
              <a:t> the law of the Lord.  (Ezra 7:10)</a:t>
            </a:r>
            <a:endParaRPr lang="en-US" sz="3200" b="1" u="sng" dirty="0">
              <a:solidFill>
                <a:schemeClr val="accent4">
                  <a:lumMod val="1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6DC79682-4AD2-441C-A168-426671EE1B7F}"/>
              </a:ext>
            </a:extLst>
          </p:cNvPr>
          <p:cNvSpPr>
            <a:spLocks noGrp="1" noChangeArrowheads="1"/>
          </p:cNvSpPr>
          <p:nvPr>
            <p:ph type="title"/>
          </p:nvPr>
        </p:nvSpPr>
        <p:spPr>
          <a:xfrm>
            <a:off x="1066800" y="449263"/>
            <a:ext cx="10058400" cy="762000"/>
          </a:xfrm>
        </p:spPr>
        <p:txBody>
          <a:bodyPr/>
          <a:lstStyle/>
          <a:p>
            <a:pPr algn="ctr" eaLnBrk="1" hangingPunct="1">
              <a:defRPr/>
            </a:pPr>
            <a:r>
              <a:rPr lang="en-US" b="0" dirty="0">
                <a:solidFill>
                  <a:schemeClr val="accent4">
                    <a:lumMod val="10000"/>
                  </a:schemeClr>
                </a:solidFill>
              </a:rPr>
              <a:t>4 Key Questions For Bible Study</a:t>
            </a:r>
          </a:p>
        </p:txBody>
      </p:sp>
      <p:sp>
        <p:nvSpPr>
          <p:cNvPr id="25603" name="Rectangle 3">
            <a:extLst>
              <a:ext uri="{FF2B5EF4-FFF2-40B4-BE49-F238E27FC236}">
                <a16:creationId xmlns:a16="http://schemas.microsoft.com/office/drawing/2014/main" id="{28FD7FDE-703A-433A-BBEB-46AF07443A89}"/>
              </a:ext>
            </a:extLst>
          </p:cNvPr>
          <p:cNvSpPr>
            <a:spLocks noGrp="1" noChangeArrowheads="1"/>
          </p:cNvSpPr>
          <p:nvPr>
            <p:ph type="body" idx="1"/>
          </p:nvPr>
        </p:nvSpPr>
        <p:spPr>
          <a:xfrm>
            <a:off x="1066800" y="1752600"/>
            <a:ext cx="10363200" cy="4000500"/>
          </a:xfrm>
        </p:spPr>
        <p:txBody>
          <a:bodyPr/>
          <a:lstStyle/>
          <a:p>
            <a:pPr marL="514350" indent="-514350" eaLnBrk="1" hangingPunct="1">
              <a:buClrTx/>
              <a:buSzPct val="100000"/>
              <a:buFont typeface="+mj-lt"/>
              <a:buAutoNum type="arabicPeriod"/>
              <a:defRPr/>
            </a:pPr>
            <a:r>
              <a:rPr lang="en-US" b="1" dirty="0">
                <a:solidFill>
                  <a:schemeClr val="accent4">
                    <a:lumMod val="10000"/>
                  </a:schemeClr>
                </a:solidFill>
              </a:rPr>
              <a:t>What does the text say</a:t>
            </a:r>
            <a:r>
              <a:rPr lang="en-US" dirty="0">
                <a:solidFill>
                  <a:schemeClr val="accent4">
                    <a:lumMod val="10000"/>
                  </a:schemeClr>
                </a:solidFill>
              </a:rPr>
              <a:t>? </a:t>
            </a:r>
            <a:r>
              <a:rPr lang="en-US" dirty="0">
                <a:solidFill>
                  <a:schemeClr val="bg1">
                    <a:lumMod val="60000"/>
                    <a:lumOff val="40000"/>
                  </a:schemeClr>
                </a:solidFill>
              </a:rPr>
              <a:t>(Observation)</a:t>
            </a:r>
          </a:p>
          <a:p>
            <a:pPr marL="514350" indent="-514350" eaLnBrk="1" hangingPunct="1">
              <a:buClrTx/>
              <a:buSzPct val="100000"/>
              <a:buFont typeface="+mj-lt"/>
              <a:buAutoNum type="arabicPeriod"/>
              <a:defRPr/>
            </a:pPr>
            <a:r>
              <a:rPr lang="en-US" b="1" dirty="0">
                <a:solidFill>
                  <a:schemeClr val="accent4">
                    <a:lumMod val="10000"/>
                  </a:schemeClr>
                </a:solidFill>
              </a:rPr>
              <a:t>What does the passage mean to the original audience</a:t>
            </a:r>
            <a:r>
              <a:rPr lang="en-US" dirty="0">
                <a:solidFill>
                  <a:schemeClr val="accent4">
                    <a:lumMod val="10000"/>
                  </a:schemeClr>
                </a:solidFill>
              </a:rPr>
              <a:t>? </a:t>
            </a:r>
            <a:r>
              <a:rPr lang="en-US" dirty="0">
                <a:solidFill>
                  <a:schemeClr val="bg1">
                    <a:lumMod val="60000"/>
                    <a:lumOff val="40000"/>
                  </a:schemeClr>
                </a:solidFill>
              </a:rPr>
              <a:t>(Interpretation)</a:t>
            </a:r>
          </a:p>
          <a:p>
            <a:pPr marL="514350" indent="-514350" eaLnBrk="1" hangingPunct="1">
              <a:buClrTx/>
              <a:buSzPct val="100000"/>
              <a:buFont typeface="+mj-lt"/>
              <a:buAutoNum type="arabicPeriod"/>
              <a:defRPr/>
            </a:pPr>
            <a:r>
              <a:rPr lang="en-US" b="1" dirty="0">
                <a:solidFill>
                  <a:schemeClr val="accent4">
                    <a:lumMod val="10000"/>
                  </a:schemeClr>
                </a:solidFill>
              </a:rPr>
              <a:t>How does the passage connect or relate to the rest of the scriptures</a:t>
            </a:r>
            <a:r>
              <a:rPr lang="en-US" dirty="0">
                <a:solidFill>
                  <a:schemeClr val="accent4">
                    <a:lumMod val="10000"/>
                  </a:schemeClr>
                </a:solidFill>
              </a:rPr>
              <a:t>? </a:t>
            </a:r>
            <a:r>
              <a:rPr lang="en-US" dirty="0">
                <a:solidFill>
                  <a:schemeClr val="bg1">
                    <a:lumMod val="60000"/>
                    <a:lumOff val="40000"/>
                  </a:schemeClr>
                </a:solidFill>
              </a:rPr>
              <a:t>(Connection) </a:t>
            </a:r>
          </a:p>
          <a:p>
            <a:pPr marL="514350" indent="-514350" eaLnBrk="1" hangingPunct="1">
              <a:buClrTx/>
              <a:buSzPct val="100000"/>
              <a:buFont typeface="+mj-lt"/>
              <a:buAutoNum type="arabicPeriod"/>
              <a:defRPr/>
            </a:pPr>
            <a:r>
              <a:rPr lang="en-US" b="1" dirty="0">
                <a:solidFill>
                  <a:schemeClr val="accent4">
                    <a:lumMod val="10000"/>
                  </a:schemeClr>
                </a:solidFill>
              </a:rPr>
              <a:t>How does this passage change my life</a:t>
            </a:r>
            <a:r>
              <a:rPr lang="en-US" dirty="0">
                <a:solidFill>
                  <a:schemeClr val="accent4">
                    <a:lumMod val="10000"/>
                  </a:schemeClr>
                </a:solidFill>
              </a:rPr>
              <a:t>? </a:t>
            </a:r>
            <a:r>
              <a:rPr lang="en-US" dirty="0">
                <a:solidFill>
                  <a:schemeClr val="bg1">
                    <a:lumMod val="60000"/>
                    <a:lumOff val="40000"/>
                  </a:schemeClr>
                </a:solidFill>
              </a:rPr>
              <a:t>(Application)</a:t>
            </a:r>
          </a:p>
        </p:txBody>
      </p:sp>
      <p:sp>
        <p:nvSpPr>
          <p:cNvPr id="53252" name="TextBox 4">
            <a:extLst>
              <a:ext uri="{FF2B5EF4-FFF2-40B4-BE49-F238E27FC236}">
                <a16:creationId xmlns:a16="http://schemas.microsoft.com/office/drawing/2014/main" id="{7D353A0D-EE80-47ED-B232-E6C22EDE2B07}"/>
              </a:ext>
            </a:extLst>
          </p:cNvPr>
          <p:cNvSpPr txBox="1">
            <a:spLocks noChangeArrowheads="1"/>
          </p:cNvSpPr>
          <p:nvPr/>
        </p:nvSpPr>
        <p:spPr bwMode="auto">
          <a:xfrm>
            <a:off x="0" y="6581775"/>
            <a:ext cx="1219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US" altLang="en-US" sz="1200"/>
              <a:t>Source : &lt;a title="open bible powerpoint background" href="https://backgroundcheckall.com/open-bible-powerpoint-background/"&gt;open bible powerpoint background&lt;/a&gt;</a:t>
            </a:r>
          </a:p>
        </p:txBody>
      </p:sp>
    </p:spTree>
    <p:extLst>
      <p:ext uri="{BB962C8B-B14F-4D97-AF65-F5344CB8AC3E}">
        <p14:creationId xmlns:p14="http://schemas.microsoft.com/office/powerpoint/2010/main" val="1036079908"/>
      </p:ext>
    </p:extLst>
  </p:cSld>
  <p:clrMapOvr>
    <a:masterClrMapping/>
  </p:clrMapOvr>
</p:sld>
</file>

<file path=ppt/theme/theme1.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Shimmer</Template>
  <TotalTime>30811</TotalTime>
  <Words>1444</Words>
  <Application>Microsoft Office PowerPoint</Application>
  <PresentationFormat>Widescreen</PresentationFormat>
  <Paragraphs>119</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Tahoma</vt:lpstr>
      <vt:lpstr>Wingdings</vt:lpstr>
      <vt:lpstr>Shimmer</vt:lpstr>
      <vt:lpstr>PowerPoint Presentation</vt:lpstr>
      <vt:lpstr>Effective Bible Study Requires Purpose…</vt:lpstr>
      <vt:lpstr>Effective Bible Study Requires the proper attitude…</vt:lpstr>
      <vt:lpstr>Effective Bible Study Requires…</vt:lpstr>
      <vt:lpstr>Types of Bible Study</vt:lpstr>
      <vt:lpstr>Effective Bible Study Requires…</vt:lpstr>
      <vt:lpstr>Effective Bible Study Requires…</vt:lpstr>
      <vt:lpstr>Effective Bible Study Requires…</vt:lpstr>
      <vt:lpstr>4 Key Questions For Bible Study</vt:lpstr>
      <vt:lpstr>Reading vs. Studying</vt:lpstr>
      <vt:lpstr>Effective Bible Study Requires…</vt:lpstr>
      <vt:lpstr>Effective Bible Study Produces Results…</vt:lpstr>
    </vt:vector>
  </TitlesOfParts>
  <Company>Simmons Family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Simmons</dc:creator>
  <cp:lastModifiedBy>Chris Simmons</cp:lastModifiedBy>
  <cp:revision>58</cp:revision>
  <cp:lastPrinted>2022-04-03T13:23:54Z</cp:lastPrinted>
  <dcterms:created xsi:type="dcterms:W3CDTF">2005-06-04T20:08:36Z</dcterms:created>
  <dcterms:modified xsi:type="dcterms:W3CDTF">2022-04-03T20:54:55Z</dcterms:modified>
</cp:coreProperties>
</file>