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190" autoAdjust="0"/>
  </p:normalViewPr>
  <p:slideViewPr>
    <p:cSldViewPr snapToGrid="0">
      <p:cViewPr varScale="1">
        <p:scale>
          <a:sx n="54" d="100"/>
          <a:sy n="54" d="100"/>
        </p:scale>
        <p:origin x="1296" y="78"/>
      </p:cViewPr>
      <p:guideLst/>
    </p:cSldViewPr>
  </p:slideViewPr>
  <p:outlineViewPr>
    <p:cViewPr>
      <p:scale>
        <a:sx n="33" d="100"/>
        <a:sy n="33" d="100"/>
      </p:scale>
      <p:origin x="0" y="-375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BB6DA8-F926-4561-BB1C-502CAB7317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ED9DA-C46F-4137-9084-D767D69FCE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10/3/2021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C2B03-090E-45FE-9EF7-5664E795A6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Avoiding Spiritual Stagnation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F5D4B-02E3-4910-9E64-1CB6544F0C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BF30-349B-40BF-BE0C-53FBB14C8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89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10/3/2021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Avoiding Spiritual Stagnation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83552E-E622-4293-B7A5-74CFA3C5F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4840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0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98E2-D685-43D2-8767-3F0A6C8DBD9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1572E-EE9F-4DC7-A2AD-12EFAF1BFB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235058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0EAD9-9F1D-4008-B7F0-4B7C79AF7D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90567-FE8F-4D1B-B872-202862DFDA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707921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24630-1D82-4C97-9CF3-FDBD4F8B245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07863-7B0B-494D-9BE2-E06D4C9CBB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141961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55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DECFD-C0C1-43CF-871B-39246F92B43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4589A-157B-484F-82A4-C7BF5DFA16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2441318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B7DF5-0514-4147-9D05-B0F700B9F02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5ECDE-DDE0-4542-AB76-4167E00328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1925763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DB707-3FC1-482C-8059-64D71FB8486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B98D4-3C76-4D47-BA71-FF1AADCCF3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166696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C0621-A3B4-4C86-BF07-F59A2B0FCC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B30A1-421F-4FDB-B656-9011A49A53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3706770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F1901-332B-4EA6-A8A1-DA82321F972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39287-E307-414A-928C-9884C2FEC1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242387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word for “complacency” in Prov. 1:32 refers to a state of quietness and ease associated with prosperity.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83552E-E622-4293-B7A5-74CFA3C5FDD9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1E9F8-9835-4376-9004-37F6F6BC025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10/3/2021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74E90-1BD0-4E58-9499-D0A03965EB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Avoiding Spiritual Stagnation</a:t>
            </a:r>
          </a:p>
        </p:txBody>
      </p:sp>
    </p:spTree>
    <p:extLst>
      <p:ext uri="{BB962C8B-B14F-4D97-AF65-F5344CB8AC3E}">
        <p14:creationId xmlns:p14="http://schemas.microsoft.com/office/powerpoint/2010/main" val="29210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78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9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895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2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42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9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6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0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2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0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5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2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0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1F0711-2C9E-490A-B2AA-3E9188889E3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6D470F8-516F-4332-A833-C2D88A6A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1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A68C6-4B4B-4127-BD9C-CF18D63BB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Avoiding spiritual stagnation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65387-DDBA-4298-B201-DD88E54465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Zephaniah 1:12</a:t>
            </a:r>
          </a:p>
        </p:txBody>
      </p:sp>
    </p:spTree>
    <p:extLst>
      <p:ext uri="{BB962C8B-B14F-4D97-AF65-F5344CB8AC3E}">
        <p14:creationId xmlns:p14="http://schemas.microsoft.com/office/powerpoint/2010/main" val="367559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015600" cy="3615267"/>
          </a:xfrm>
        </p:spPr>
        <p:txBody>
          <a:bodyPr>
            <a:normAutofit/>
          </a:bodyPr>
          <a:lstStyle/>
          <a:p>
            <a:r>
              <a:rPr lang="en-US" sz="3200" b="1" dirty="0"/>
              <a:t>Redeem the time because the days are evil. </a:t>
            </a:r>
            <a:r>
              <a:rPr lang="en-US" sz="3200" dirty="0"/>
              <a:t>(Ephesians 5:15-16)</a:t>
            </a:r>
          </a:p>
          <a:p>
            <a:r>
              <a:rPr lang="en-US" sz="3200" dirty="0"/>
              <a:t>Keep sowing to the Spirit. (Galatians 6:7-8)</a:t>
            </a:r>
          </a:p>
        </p:txBody>
      </p:sp>
    </p:spTree>
    <p:extLst>
      <p:ext uri="{BB962C8B-B14F-4D97-AF65-F5344CB8AC3E}">
        <p14:creationId xmlns:p14="http://schemas.microsoft.com/office/powerpoint/2010/main" val="3711813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015600" cy="3615267"/>
          </a:xfrm>
        </p:spPr>
        <p:txBody>
          <a:bodyPr>
            <a:normAutofit/>
          </a:bodyPr>
          <a:lstStyle/>
          <a:p>
            <a:r>
              <a:rPr lang="en-US" sz="3200" b="1" dirty="0"/>
              <a:t>Love the truth. </a:t>
            </a:r>
            <a:r>
              <a:rPr lang="en-US" sz="3200" dirty="0"/>
              <a:t>(2 Thessalonians 2:10; Ephesians 4:15; 2 Timothy 4:1-2)</a:t>
            </a:r>
          </a:p>
        </p:txBody>
      </p:sp>
    </p:spTree>
    <p:extLst>
      <p:ext uri="{BB962C8B-B14F-4D97-AF65-F5344CB8AC3E}">
        <p14:creationId xmlns:p14="http://schemas.microsoft.com/office/powerpoint/2010/main" val="380916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392117" cy="3615267"/>
          </a:xfrm>
        </p:spPr>
        <p:txBody>
          <a:bodyPr>
            <a:normAutofit/>
          </a:bodyPr>
          <a:lstStyle/>
          <a:p>
            <a:r>
              <a:rPr lang="en-US" sz="3200" b="1" dirty="0"/>
              <a:t>Live with the end in view. </a:t>
            </a:r>
            <a:r>
              <a:rPr lang="en-US" sz="3200" dirty="0"/>
              <a:t>(2 Corinthians 5:10; 2 Peter 3:11-14; Job 13:9)</a:t>
            </a:r>
          </a:p>
          <a:p>
            <a:r>
              <a:rPr lang="en-US" sz="3200" dirty="0"/>
              <a:t>Live like you were dying and be ready! (Matthew 25:42, 46)</a:t>
            </a:r>
          </a:p>
        </p:txBody>
      </p:sp>
    </p:spTree>
    <p:extLst>
      <p:ext uri="{BB962C8B-B14F-4D97-AF65-F5344CB8AC3E}">
        <p14:creationId xmlns:p14="http://schemas.microsoft.com/office/powerpoint/2010/main" val="34300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Context of Zephaniah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266612" cy="3615267"/>
          </a:xfrm>
        </p:spPr>
        <p:txBody>
          <a:bodyPr>
            <a:normAutofit/>
          </a:bodyPr>
          <a:lstStyle/>
          <a:p>
            <a:r>
              <a:rPr lang="en-US" sz="3200" dirty="0"/>
              <a:t>Written to warn the nation of Judah of impending judgment (“</a:t>
            </a:r>
            <a:r>
              <a:rPr lang="en-US" sz="3200" b="1" i="1" dirty="0"/>
              <a:t>day of the Lord</a:t>
            </a:r>
            <a:r>
              <a:rPr lang="en-US" sz="3200" dirty="0"/>
              <a:t>”) before the reforms of Josiah around 620 BC. </a:t>
            </a:r>
          </a:p>
          <a:p>
            <a:r>
              <a:rPr lang="en-US" sz="3200" dirty="0"/>
              <a:t>Judah carried away to Babylon in 606/597/596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4370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152350"/>
            <a:ext cx="8534400" cy="1507067"/>
          </a:xfrm>
        </p:spPr>
        <p:txBody>
          <a:bodyPr/>
          <a:lstStyle/>
          <a:p>
            <a:r>
              <a:rPr lang="en-US" b="1" dirty="0"/>
              <a:t>Context of Zephaniah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9956079" cy="472888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 1:12, God said that He will search Jerusalem and </a:t>
            </a:r>
            <a:r>
              <a:rPr lang="en-US" sz="3200" b="1" i="1" dirty="0"/>
              <a:t>“punish the men who are stagnant in spirit” </a:t>
            </a:r>
            <a:r>
              <a:rPr lang="en-US" sz="3200" dirty="0"/>
              <a:t>or actually </a:t>
            </a:r>
            <a:r>
              <a:rPr lang="en-US" sz="3200" b="1" i="1" dirty="0"/>
              <a:t>“settled on their lees”. </a:t>
            </a:r>
          </a:p>
          <a:p>
            <a:r>
              <a:rPr lang="en-US" sz="3200" dirty="0"/>
              <a:t>An expression associated with wine that has been undisturbed (stagnated) and the dregs of the wine have polluted the wine to become bitter and undrinkable. (Jeremiah 48:10-12)</a:t>
            </a:r>
          </a:p>
          <a:p>
            <a:r>
              <a:rPr lang="en-US" sz="3200" dirty="0"/>
              <a:t>A lack of change (for the better) leads to a lack of reverential fear. (Psalms 55:19)</a:t>
            </a:r>
          </a:p>
        </p:txBody>
      </p:sp>
    </p:spTree>
    <p:extLst>
      <p:ext uri="{BB962C8B-B14F-4D97-AF65-F5344CB8AC3E}">
        <p14:creationId xmlns:p14="http://schemas.microsoft.com/office/powerpoint/2010/main" val="127650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Spiritual complacency and apathy are damning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481764" cy="4101353"/>
          </a:xfrm>
        </p:spPr>
        <p:txBody>
          <a:bodyPr>
            <a:normAutofit/>
          </a:bodyPr>
          <a:lstStyle/>
          <a:p>
            <a:r>
              <a:rPr lang="en-US" sz="3200" dirty="0"/>
              <a:t>God finds spiritual stagnancy and lukewarm Christians disgusting (Revelation 3:14) and it will destroy Christians today. (Proverbs 1:32; cf., Jeremiah 22:21; Ezekiel 16:49)</a:t>
            </a:r>
          </a:p>
          <a:p>
            <a:r>
              <a:rPr lang="en-US" sz="3200" i="1" dirty="0"/>
              <a:t>“</a:t>
            </a:r>
            <a:r>
              <a:rPr lang="en-US" sz="3200" b="1" i="1" dirty="0"/>
              <a:t>Woe to those who are at ease in Zion</a:t>
            </a:r>
            <a:r>
              <a:rPr lang="en-US" sz="3200" i="1" dirty="0"/>
              <a:t>, and to those who feel secure in the mountain of Samaria…”</a:t>
            </a:r>
            <a:r>
              <a:rPr lang="en-US" sz="3200" dirty="0"/>
              <a:t> (Amos 6:1)</a:t>
            </a:r>
          </a:p>
        </p:txBody>
      </p:sp>
    </p:spTree>
    <p:extLst>
      <p:ext uri="{BB962C8B-B14F-4D97-AF65-F5344CB8AC3E}">
        <p14:creationId xmlns:p14="http://schemas.microsoft.com/office/powerpoint/2010/main" val="198536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21670" cy="3615267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We remind ourselves there’s no such thing as “spiritual status-quo” - we’re either growing or regressing. </a:t>
            </a:r>
            <a:br>
              <a:rPr lang="en-US" sz="3200" b="1" dirty="0"/>
            </a:br>
            <a:r>
              <a:rPr lang="en-US" sz="3200" dirty="0"/>
              <a:t>(2 Peter 3:17-18)</a:t>
            </a:r>
          </a:p>
          <a:p>
            <a:r>
              <a:rPr lang="en-US" sz="3200" dirty="0"/>
              <a:t>Keep </a:t>
            </a:r>
            <a:r>
              <a:rPr lang="en-US" sz="3200" b="1" dirty="0"/>
              <a:t>hungering and thirsting</a:t>
            </a:r>
            <a:r>
              <a:rPr lang="en-US" sz="3200" dirty="0"/>
              <a:t>. (Matthew 5:6; </a:t>
            </a:r>
            <a:br>
              <a:rPr lang="en-US" sz="3200" dirty="0"/>
            </a:br>
            <a:r>
              <a:rPr lang="en-US" sz="3200" dirty="0"/>
              <a:t>2 Peter 2:1-2)</a:t>
            </a:r>
          </a:p>
          <a:p>
            <a:r>
              <a:rPr lang="en-US" sz="3200" dirty="0"/>
              <a:t>Keep “stirred up”! (2 Peter 1:12-15; 3:1-2)</a:t>
            </a:r>
          </a:p>
          <a:p>
            <a:r>
              <a:rPr lang="en-US" sz="3200" b="1" i="1" dirty="0"/>
              <a:t>“Excel still more…” </a:t>
            </a:r>
            <a:r>
              <a:rPr lang="en-US" sz="3200" dirty="0"/>
              <a:t>(1 Thessalonians 4:1, 10)</a:t>
            </a:r>
          </a:p>
        </p:txBody>
      </p:sp>
    </p:spTree>
    <p:extLst>
      <p:ext uri="{BB962C8B-B14F-4D97-AF65-F5344CB8AC3E}">
        <p14:creationId xmlns:p14="http://schemas.microsoft.com/office/powerpoint/2010/main" val="6166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141106" cy="3615267"/>
          </a:xfrm>
        </p:spPr>
        <p:txBody>
          <a:bodyPr>
            <a:normAutofit/>
          </a:bodyPr>
          <a:lstStyle/>
          <a:p>
            <a:r>
              <a:rPr lang="en-US" sz="3200" b="1" dirty="0"/>
              <a:t>Focus on Jesus Christ and not ourselves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(2 Corinthians 13:5; 10:12; Ephesians 4:12-15)</a:t>
            </a:r>
          </a:p>
          <a:p>
            <a:r>
              <a:rPr lang="en-US" sz="3200" dirty="0"/>
              <a:t>Self-examination that’s on-going and not a one time event. </a:t>
            </a:r>
          </a:p>
        </p:txBody>
      </p:sp>
    </p:spTree>
    <p:extLst>
      <p:ext uri="{BB962C8B-B14F-4D97-AF65-F5344CB8AC3E}">
        <p14:creationId xmlns:p14="http://schemas.microsoft.com/office/powerpoint/2010/main" val="421731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961812" cy="3615267"/>
          </a:xfrm>
        </p:spPr>
        <p:txBody>
          <a:bodyPr>
            <a:normAutofit/>
          </a:bodyPr>
          <a:lstStyle/>
          <a:p>
            <a:r>
              <a:rPr lang="en-US" sz="3200" b="1" dirty="0"/>
              <a:t>Focus on the spiritual and not the fleshly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/>
              <a:t>(Revelation 3:17; 3 John 2; Colossians 3:1-2)</a:t>
            </a:r>
          </a:p>
        </p:txBody>
      </p:sp>
    </p:spTree>
    <p:extLst>
      <p:ext uri="{BB962C8B-B14F-4D97-AF65-F5344CB8AC3E}">
        <p14:creationId xmlns:p14="http://schemas.microsoft.com/office/powerpoint/2010/main" val="311878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Focus on the reward </a:t>
            </a:r>
            <a:r>
              <a:rPr lang="en-US" sz="3200" dirty="0"/>
              <a:t>(Philippians 3:12-14; Romans 8:18; 1 John 3:1-3)</a:t>
            </a:r>
            <a:r>
              <a:rPr lang="en-US" sz="3200" b="1" dirty="0"/>
              <a:t>and fear coming short of our goal. </a:t>
            </a:r>
            <a:r>
              <a:rPr lang="en-US" sz="3200" dirty="0"/>
              <a:t>(Hebrews 4:1; </a:t>
            </a:r>
            <a:br>
              <a:rPr lang="en-US" sz="3200" dirty="0"/>
            </a:br>
            <a:r>
              <a:rPr lang="en-US" sz="3200" dirty="0"/>
              <a:t>1 Corinthians 10:11-13)</a:t>
            </a:r>
          </a:p>
          <a:p>
            <a:r>
              <a:rPr lang="en-US" sz="3200" dirty="0"/>
              <a:t>We can </a:t>
            </a:r>
            <a:r>
              <a:rPr lang="en-US" sz="3200" b="1" dirty="0"/>
              <a:t>lose what we've accomplished </a:t>
            </a:r>
            <a:r>
              <a:rPr lang="en-US" sz="3200" dirty="0"/>
              <a:t>and </a:t>
            </a:r>
            <a:r>
              <a:rPr lang="en-US" sz="3200" b="1" dirty="0"/>
              <a:t>forfeit our reward</a:t>
            </a:r>
            <a:r>
              <a:rPr lang="en-US" sz="3200" dirty="0"/>
              <a:t>! (2 John 8) </a:t>
            </a:r>
          </a:p>
        </p:txBody>
      </p:sp>
    </p:spTree>
    <p:extLst>
      <p:ext uri="{BB962C8B-B14F-4D97-AF65-F5344CB8AC3E}">
        <p14:creationId xmlns:p14="http://schemas.microsoft.com/office/powerpoint/2010/main" val="392524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BA078-1E61-4529-B747-CA9597C2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prevent Spiritual complacency and stagnancy?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34E28-A359-4039-A71D-465C41F74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Respect, resist and fight our enemy. </a:t>
            </a:r>
            <a:br>
              <a:rPr lang="en-US" sz="3200" b="1" dirty="0"/>
            </a:br>
            <a:r>
              <a:rPr lang="en-US" sz="3200" dirty="0"/>
              <a:t>(1 Peter 5:8)</a:t>
            </a:r>
          </a:p>
          <a:p>
            <a:r>
              <a:rPr lang="en-US" sz="3200" dirty="0"/>
              <a:t>Don’t be ignorant of his schemes. </a:t>
            </a:r>
            <a:br>
              <a:rPr lang="en-US" sz="3200" dirty="0"/>
            </a:br>
            <a:r>
              <a:rPr lang="en-US" sz="3200" dirty="0"/>
              <a:t>(2 Corinthians 2:11; Ephesians 6:11)</a:t>
            </a:r>
          </a:p>
        </p:txBody>
      </p:sp>
    </p:spTree>
    <p:extLst>
      <p:ext uri="{BB962C8B-B14F-4D97-AF65-F5344CB8AC3E}">
        <p14:creationId xmlns:p14="http://schemas.microsoft.com/office/powerpoint/2010/main" val="22833312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311</TotalTime>
  <Words>795</Words>
  <Application>Microsoft Office PowerPoint</Application>
  <PresentationFormat>Widescreen</PresentationFormat>
  <Paragraphs>81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Slice</vt:lpstr>
      <vt:lpstr>Avoiding spiritual stagnation</vt:lpstr>
      <vt:lpstr>Context of Zephaniah</vt:lpstr>
      <vt:lpstr>Context of Zephaniah </vt:lpstr>
      <vt:lpstr>Spiritual complacency and apathy are damning</vt:lpstr>
      <vt:lpstr>How do we prevent Spiritual complacency and stagnancy?</vt:lpstr>
      <vt:lpstr>How do we prevent Spiritual complacency and stagnancy?</vt:lpstr>
      <vt:lpstr>How do we prevent Spiritual complacency and stagnancy?</vt:lpstr>
      <vt:lpstr>How do we prevent Spiritual complacency and stagnancy?</vt:lpstr>
      <vt:lpstr>How do we prevent Spiritual complacency and stagnancy?</vt:lpstr>
      <vt:lpstr>How do we prevent Spiritual complacency and stagnancy?</vt:lpstr>
      <vt:lpstr>How do we prevent Spiritual complacency and stagnancy?</vt:lpstr>
      <vt:lpstr>How do we prevent Spiritual complacency and stagnancy?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Avoiding spiritual stagnation</dc:title>
  <dc:creator>Chris Simmons</dc:creator>
  <cp:lastModifiedBy>Chris Simmons</cp:lastModifiedBy>
  <cp:revision>6</cp:revision>
  <cp:lastPrinted>2021-10-03T21:20:21Z</cp:lastPrinted>
  <dcterms:created xsi:type="dcterms:W3CDTF">2021-10-03T17:48:55Z</dcterms:created>
  <dcterms:modified xsi:type="dcterms:W3CDTF">2022-04-01T23:00:19Z</dcterms:modified>
</cp:coreProperties>
</file>