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5" r:id="rId4"/>
    <p:sldId id="266" r:id="rId5"/>
    <p:sldId id="274" r:id="rId6"/>
    <p:sldId id="278" r:id="rId7"/>
    <p:sldId id="275" r:id="rId8"/>
    <p:sldId id="276" r:id="rId9"/>
    <p:sldId id="277" r:id="rId10"/>
    <p:sldId id="279" r:id="rId1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6" autoAdjust="0"/>
    <p:restoredTop sz="86397" autoAdjust="0"/>
  </p:normalViewPr>
  <p:slideViewPr>
    <p:cSldViewPr>
      <p:cViewPr varScale="1">
        <p:scale>
          <a:sx n="69" d="100"/>
          <a:sy n="69" d="100"/>
        </p:scale>
        <p:origin x="61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1/23/2022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Overcoming Satan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93861E9-E463-4FBC-8453-7D7B48CF1A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1/23/2022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Overcoming Satan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A28714E-A1B9-453E-A2BB-E6E335BA1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4554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1/23/2022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Overcoming Satan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8714E-A1B9-453E-A2BB-E6E335BA1D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17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Heb 5:9</a:t>
            </a:r>
          </a:p>
          <a:p>
            <a:r>
              <a:rPr lang="en-US" dirty="0"/>
              <a:t>And having been made perfect, He became to all those who obey Him the source of eternal salvation</a:t>
            </a:r>
          </a:p>
          <a:p>
            <a:endParaRPr lang="en-US" dirty="0"/>
          </a:p>
          <a:p>
            <a:r>
              <a:rPr lang="en-US" dirty="0"/>
              <a:t>Heb 12:28</a:t>
            </a:r>
          </a:p>
          <a:p>
            <a:r>
              <a:rPr lang="en-US" dirty="0"/>
              <a:t> Therefore, since we receive a kingdom which cannot be shaken, let us show gratitude, by which we may offer to God an acceptable service with reverence and awe;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8714E-A1B9-453E-A2BB-E6E335BA1D89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ECFA2-DFC8-4832-9692-4D297F14764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1/23/2022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4C10D-744D-42BF-B5E8-3F57C06F044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Overcoming Satan</a:t>
            </a:r>
          </a:p>
        </p:txBody>
      </p:sp>
    </p:spTree>
    <p:extLst>
      <p:ext uri="{BB962C8B-B14F-4D97-AF65-F5344CB8AC3E}">
        <p14:creationId xmlns:p14="http://schemas.microsoft.com/office/powerpoint/2010/main" val="423557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1/23/2022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Overcoming Satan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8714E-A1B9-453E-A2BB-E6E335BA1D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56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1/23/2022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Overcoming Satan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8714E-A1B9-453E-A2BB-E6E335BA1D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3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John 4:4</a:t>
            </a:r>
          </a:p>
          <a:p>
            <a:r>
              <a:rPr lang="en-US" dirty="0"/>
              <a:t> You are from God, little children, and have overcome them; because greater is He who is in you than he who is in the world.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8714E-A1B9-453E-A2BB-E6E335BA1D89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87AD4-B42C-488B-B666-422D282B680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1/23/2022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9824A-3B06-4300-A4EA-40C5EA44586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Overcoming Satan</a:t>
            </a:r>
          </a:p>
        </p:txBody>
      </p:sp>
    </p:spTree>
    <p:extLst>
      <p:ext uri="{BB962C8B-B14F-4D97-AF65-F5344CB8AC3E}">
        <p14:creationId xmlns:p14="http://schemas.microsoft.com/office/powerpoint/2010/main" val="217552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1/23/2022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Overcoming Satan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8714E-A1B9-453E-A2BB-E6E335BA1D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55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1/23/2022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Overcoming Satan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8714E-A1B9-453E-A2BB-E6E335BA1D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76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1/23/2022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Overcoming Satan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8714E-A1B9-453E-A2BB-E6E335BA1D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05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1/23/2022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Overcoming Satan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8714E-A1B9-453E-A2BB-E6E335BA1D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4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1/23/2022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Overcoming Satan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8714E-A1B9-453E-A2BB-E6E335BA1D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3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D87C-D434-47D2-910A-D53640AB8F5C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741EF3-ACC9-4B8A-988B-34C2500998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D87C-D434-47D2-910A-D53640AB8F5C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EF3-ACC9-4B8A-988B-34C250099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D87C-D434-47D2-910A-D53640AB8F5C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EF3-ACC9-4B8A-988B-34C250099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B0D87C-D434-47D2-910A-D53640AB8F5C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4741EF3-ACC9-4B8A-988B-34C2500998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>
        <p:tmplLst>
          <p:tmpl lvl="1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D87C-D434-47D2-910A-D53640AB8F5C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EF3-ACC9-4B8A-988B-34C2500998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D87C-D434-47D2-910A-D53640AB8F5C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EF3-ACC9-4B8A-988B-34C2500998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EF3-ACC9-4B8A-988B-34C2500998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D87C-D434-47D2-910A-D53640AB8F5C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D87C-D434-47D2-910A-D53640AB8F5C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EF3-ACC9-4B8A-988B-34C2500998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D87C-D434-47D2-910A-D53640AB8F5C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EF3-ACC9-4B8A-988B-34C250099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B0D87C-D434-47D2-910A-D53640AB8F5C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4741EF3-ACC9-4B8A-988B-34C2500998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D87C-D434-47D2-910A-D53640AB8F5C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741EF3-ACC9-4B8A-988B-34C2500998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B0D87C-D434-47D2-910A-D53640AB8F5C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4741EF3-ACC9-4B8A-988B-34C2500998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Revelation 12:11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/>
              <a:t>Overcoming Satan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10820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We don’t overcome without: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Our </a:t>
            </a:r>
            <a:r>
              <a:rPr lang="en-US" sz="3600" b="1" dirty="0">
                <a:solidFill>
                  <a:schemeClr val="tx1">
                    <a:lumMod val="85000"/>
                  </a:schemeClr>
                </a:solidFill>
              </a:rPr>
              <a:t>salvation </a:t>
            </a:r>
            <a:r>
              <a:rPr lang="en-US" sz="3600" dirty="0"/>
              <a:t> (Hebrews 5:9)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The </a:t>
            </a:r>
            <a:r>
              <a:rPr lang="en-US" sz="3600" b="1" dirty="0">
                <a:solidFill>
                  <a:schemeClr val="tx1">
                    <a:lumMod val="85000"/>
                  </a:schemeClr>
                </a:solidFill>
              </a:rPr>
              <a:t>power of the gospel </a:t>
            </a:r>
            <a:r>
              <a:rPr lang="en-US" sz="3600" dirty="0"/>
              <a:t>(Romans 1:16)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>
                    <a:lumMod val="85000"/>
                  </a:schemeClr>
                </a:solidFill>
              </a:rPr>
              <a:t>Being added to the kingdom</a:t>
            </a:r>
            <a:r>
              <a:rPr lang="en-US" sz="3600" b="1" dirty="0"/>
              <a:t> of our God </a:t>
            </a:r>
            <a:r>
              <a:rPr lang="en-US" sz="3600" dirty="0"/>
              <a:t>(Hebrews 12:28)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All by the </a:t>
            </a:r>
            <a:r>
              <a:rPr lang="en-US" sz="3600" b="1" dirty="0">
                <a:solidFill>
                  <a:schemeClr val="tx1">
                    <a:lumMod val="85000"/>
                  </a:schemeClr>
                </a:solidFill>
              </a:rPr>
              <a:t>authority</a:t>
            </a:r>
            <a:r>
              <a:rPr lang="en-US" sz="3600" dirty="0"/>
              <a:t> </a:t>
            </a:r>
            <a:r>
              <a:rPr lang="en-US" sz="3600" b="1" dirty="0">
                <a:solidFill>
                  <a:schemeClr val="tx1">
                    <a:lumMod val="85000"/>
                  </a:schemeClr>
                </a:solidFill>
              </a:rPr>
              <a:t>of His Christ </a:t>
            </a:r>
            <a:r>
              <a:rPr lang="en-US" sz="3600" dirty="0"/>
              <a:t>(Colossians 3:17)</a:t>
            </a:r>
            <a:endParaRPr lang="en-US" sz="39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152400"/>
            <a:ext cx="8610600" cy="12192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“</a:t>
            </a:r>
            <a:r>
              <a:rPr lang="en-US" b="1" dirty="0"/>
              <a:t>And they overcame him because…” </a:t>
            </a:r>
          </a:p>
        </p:txBody>
      </p:sp>
    </p:spTree>
    <p:extLst>
      <p:ext uri="{BB962C8B-B14F-4D97-AF65-F5344CB8AC3E}">
        <p14:creationId xmlns:p14="http://schemas.microsoft.com/office/powerpoint/2010/main" val="29916965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371600"/>
            <a:ext cx="10134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dirty="0"/>
              <a:t>Are we ready?</a:t>
            </a:r>
            <a:endParaRPr lang="en-US" sz="1600" dirty="0"/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b="1" dirty="0">
                <a:solidFill>
                  <a:srgbClr val="FFFF00"/>
                </a:solidFill>
              </a:rPr>
              <a:t>“Our struggle is not against flesh and blood”</a:t>
            </a:r>
            <a:r>
              <a:rPr lang="en-US" sz="3200" dirty="0"/>
              <a:t>,       Ephesians 6:10-12</a:t>
            </a:r>
            <a:endParaRPr lang="en-US" sz="1600" dirty="0"/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dirty="0"/>
              <a:t>It’s real! He’s active and vigilant – </a:t>
            </a:r>
            <a:r>
              <a:rPr lang="en-US" sz="3200" b="1" dirty="0">
                <a:solidFill>
                  <a:srgbClr val="FFFF00"/>
                </a:solidFill>
              </a:rPr>
              <a:t>“</a:t>
            </a:r>
            <a:r>
              <a:rPr lang="en-US" sz="3200" b="1" i="1" dirty="0">
                <a:solidFill>
                  <a:srgbClr val="FFFF00"/>
                </a:solidFill>
              </a:rPr>
              <a:t>Your adversary, the devil, prowls about like a roaring lion, seeking someone to devour” </a:t>
            </a:r>
            <a:r>
              <a:rPr lang="en-US" sz="3200" i="1" dirty="0"/>
              <a:t>, 1 Peter 5:8</a:t>
            </a:r>
            <a:endParaRPr lang="en-US" sz="1600" i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35E2C5-0003-42FC-A7E8-0BCBE5A2F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We’re  in a battle for our souls… 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108204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dirty="0"/>
              <a:t>It’s a…</a:t>
            </a:r>
          </a:p>
          <a:p>
            <a:pPr lvl="2">
              <a:buNone/>
            </a:pPr>
            <a:r>
              <a:rPr lang="en-US" sz="3200" b="1" dirty="0"/>
              <a:t>War</a:t>
            </a:r>
            <a:r>
              <a:rPr lang="en-US" sz="3200" dirty="0"/>
              <a:t> – </a:t>
            </a:r>
            <a:r>
              <a:rPr lang="en-US" sz="2700" dirty="0"/>
              <a:t>(</a:t>
            </a:r>
            <a:r>
              <a:rPr lang="en-US" sz="3200" b="1" dirty="0"/>
              <a:t>Rev. 13:4; 2 Cor. 10:3-4</a:t>
            </a:r>
            <a:r>
              <a:rPr lang="en-US" sz="2700" dirty="0"/>
              <a:t>)</a:t>
            </a:r>
          </a:p>
          <a:p>
            <a:pPr lvl="2">
              <a:buNone/>
            </a:pPr>
            <a:r>
              <a:rPr lang="en-US" sz="3200" b="1" dirty="0"/>
              <a:t>Fight –</a:t>
            </a:r>
            <a:r>
              <a:rPr lang="en-US" sz="3200" dirty="0"/>
              <a:t> </a:t>
            </a:r>
            <a:r>
              <a:rPr lang="en-US" sz="3200" b="1" dirty="0"/>
              <a:t>(1 Tim. 6:12</a:t>
            </a:r>
            <a:r>
              <a:rPr lang="en-US" dirty="0"/>
              <a:t>)</a:t>
            </a:r>
          </a:p>
          <a:p>
            <a:pPr lvl="2">
              <a:buNone/>
            </a:pPr>
            <a:r>
              <a:rPr lang="en-US" sz="3200" b="1" dirty="0"/>
              <a:t>Struggle – </a:t>
            </a:r>
            <a:r>
              <a:rPr lang="en-US" sz="2700" b="1" dirty="0"/>
              <a:t>(wrestle, </a:t>
            </a:r>
            <a:r>
              <a:rPr lang="en-US" sz="1700" dirty="0"/>
              <a:t>KJV</a:t>
            </a:r>
            <a:r>
              <a:rPr lang="en-US" sz="2700" b="1" dirty="0"/>
              <a:t>)</a:t>
            </a:r>
            <a:r>
              <a:rPr lang="en-US" b="1" dirty="0"/>
              <a:t>– </a:t>
            </a:r>
            <a:r>
              <a:rPr lang="en-US" dirty="0"/>
              <a:t>(</a:t>
            </a:r>
            <a:r>
              <a:rPr lang="en-US" sz="3200" b="1" dirty="0"/>
              <a:t>Eph. 6:12</a:t>
            </a:r>
            <a:r>
              <a:rPr lang="en-US" dirty="0"/>
              <a:t>)</a:t>
            </a:r>
            <a:endParaRPr lang="en-US" sz="1600" dirty="0"/>
          </a:p>
          <a:p>
            <a:pPr>
              <a:buNone/>
            </a:pPr>
            <a:r>
              <a:rPr lang="en-US" sz="3200" b="1" dirty="0"/>
              <a:t>The Command</a:t>
            </a:r>
            <a:r>
              <a:rPr lang="en-US" sz="3200" dirty="0"/>
              <a:t>: </a:t>
            </a:r>
            <a:r>
              <a:rPr lang="en-US" sz="3200" b="1" dirty="0">
                <a:solidFill>
                  <a:srgbClr val="FFFF00"/>
                </a:solidFill>
              </a:rPr>
              <a:t>“resist the devil” </a:t>
            </a:r>
            <a:r>
              <a:rPr lang="en-US" sz="3200" dirty="0"/>
              <a:t>(</a:t>
            </a:r>
            <a:r>
              <a:rPr lang="en-US" sz="3200" b="1" dirty="0"/>
              <a:t>Ephesians 6:13; </a:t>
            </a:r>
            <a:br>
              <a:rPr lang="en-US" sz="3200" b="1" dirty="0"/>
            </a:br>
            <a:r>
              <a:rPr lang="en-US" sz="3200" b="1" dirty="0"/>
              <a:t>James 4:7; 1 Peter 5:9</a:t>
            </a:r>
            <a:r>
              <a:rPr lang="en-US" sz="3200" dirty="0"/>
              <a:t>)</a:t>
            </a:r>
            <a:endParaRPr lang="en-US" sz="1600" dirty="0"/>
          </a:p>
          <a:p>
            <a:pPr>
              <a:buNone/>
            </a:pPr>
            <a:r>
              <a:rPr lang="en-US" sz="3200" b="1" dirty="0"/>
              <a:t>The Promise: </a:t>
            </a:r>
            <a:r>
              <a:rPr lang="en-US" sz="3200" b="1" dirty="0">
                <a:solidFill>
                  <a:srgbClr val="FFFF00"/>
                </a:solidFill>
              </a:rPr>
              <a:t>“He will flee from you”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90600"/>
          </a:xfrm>
        </p:spPr>
        <p:txBody>
          <a:bodyPr>
            <a:normAutofit/>
          </a:bodyPr>
          <a:lstStyle/>
          <a:p>
            <a:pPr algn="r"/>
            <a:r>
              <a:rPr lang="en-US" sz="4400" b="1" dirty="0"/>
              <a:t>Resist The Enemy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Fellowship with God </a:t>
            </a:r>
            <a:r>
              <a:rPr lang="en-US" sz="3200" b="1" dirty="0"/>
              <a:t>- </a:t>
            </a:r>
            <a:r>
              <a:rPr lang="en-US" sz="3200" dirty="0"/>
              <a:t>(1 John 4:4; Romans 8:31)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“Do not give the devil an opportunity” </a:t>
            </a:r>
            <a:r>
              <a:rPr lang="en-US" sz="3200" dirty="0"/>
              <a:t>(Ephesians 4:27)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“Be sober, be on the alert”</a:t>
            </a:r>
            <a:r>
              <a:rPr lang="en-US" sz="3200" dirty="0"/>
              <a:t> (1 Peter 5:8)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“I commend you to…”</a:t>
            </a:r>
            <a:r>
              <a:rPr lang="en-US" sz="3200" dirty="0"/>
              <a:t> (Acts 20:32)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“Pray at all times” </a:t>
            </a:r>
            <a:r>
              <a:rPr lang="en-US" sz="3200" b="1" dirty="0"/>
              <a:t>(</a:t>
            </a:r>
            <a:r>
              <a:rPr lang="en-US" sz="3200" dirty="0"/>
              <a:t>Ephesians 6:18)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Strength from our brethren </a:t>
            </a:r>
            <a:r>
              <a:rPr lang="en-US" sz="3200" dirty="0"/>
              <a:t>(Ecclesiastes 4:9-12)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Don’t look back </a:t>
            </a:r>
            <a:r>
              <a:rPr lang="en-US" sz="3200" dirty="0"/>
              <a:t>(Luke 9:62)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Abounding in work </a:t>
            </a:r>
            <a:r>
              <a:rPr lang="en-US" sz="3200" dirty="0"/>
              <a:t>(1 Corinthians 15:58)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/>
              <a:t>Plan to be victorious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10820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"Now the </a:t>
            </a:r>
            <a:r>
              <a:rPr lang="en-US" sz="3600" b="1" dirty="0">
                <a:solidFill>
                  <a:schemeClr val="tx1">
                    <a:lumMod val="85000"/>
                  </a:schemeClr>
                </a:solidFill>
              </a:rPr>
              <a:t>salvation</a:t>
            </a:r>
            <a:r>
              <a:rPr lang="en-US" sz="3600" dirty="0"/>
              <a:t>, and </a:t>
            </a:r>
            <a:r>
              <a:rPr lang="en-US" sz="3600" b="1" dirty="0"/>
              <a:t>the </a:t>
            </a:r>
            <a:r>
              <a:rPr lang="en-US" sz="3600" b="1" dirty="0">
                <a:solidFill>
                  <a:schemeClr val="tx1">
                    <a:lumMod val="85000"/>
                  </a:schemeClr>
                </a:solidFill>
              </a:rPr>
              <a:t>power</a:t>
            </a:r>
            <a:r>
              <a:rPr lang="en-US" sz="3600" dirty="0"/>
              <a:t>, and the </a:t>
            </a:r>
            <a:r>
              <a:rPr lang="en-US" sz="3600" b="1" dirty="0">
                <a:solidFill>
                  <a:schemeClr val="tx1">
                    <a:lumMod val="85000"/>
                  </a:schemeClr>
                </a:solidFill>
              </a:rPr>
              <a:t>kingdom</a:t>
            </a:r>
            <a:r>
              <a:rPr lang="en-US" sz="3600" b="1" dirty="0"/>
              <a:t> of our God </a:t>
            </a:r>
            <a:r>
              <a:rPr lang="en-US" sz="3600" dirty="0"/>
              <a:t>and the </a:t>
            </a:r>
            <a:r>
              <a:rPr lang="en-US" sz="3600" b="1" dirty="0">
                <a:solidFill>
                  <a:schemeClr val="tx1">
                    <a:lumMod val="85000"/>
                  </a:schemeClr>
                </a:solidFill>
              </a:rPr>
              <a:t>authority</a:t>
            </a:r>
            <a:r>
              <a:rPr lang="en-US" sz="3600" dirty="0"/>
              <a:t> </a:t>
            </a:r>
            <a:r>
              <a:rPr lang="en-US" sz="3600" b="1" dirty="0">
                <a:solidFill>
                  <a:schemeClr val="tx1">
                    <a:lumMod val="85000"/>
                  </a:schemeClr>
                </a:solidFill>
              </a:rPr>
              <a:t>of His Christ </a:t>
            </a:r>
            <a:r>
              <a:rPr lang="en-US" sz="3600" dirty="0"/>
              <a:t>have come, for the accuser of our brethren has been thrown down, he who accuses them before our God day and night. 11 And </a:t>
            </a:r>
            <a:r>
              <a:rPr lang="en-US" sz="3600" b="1" dirty="0"/>
              <a:t>they overcame him because of </a:t>
            </a:r>
            <a:r>
              <a:rPr lang="en-US" sz="3600" b="1" dirty="0">
                <a:solidFill>
                  <a:schemeClr val="tx1">
                    <a:lumMod val="85000"/>
                  </a:schemeClr>
                </a:solidFill>
              </a:rPr>
              <a:t>the blood of the Lamb </a:t>
            </a:r>
            <a:r>
              <a:rPr lang="en-US" sz="3600" b="1" dirty="0"/>
              <a:t>and because of </a:t>
            </a:r>
            <a:r>
              <a:rPr lang="en-US" sz="3600" b="1" dirty="0">
                <a:solidFill>
                  <a:schemeClr val="tx1">
                    <a:lumMod val="85000"/>
                  </a:schemeClr>
                </a:solidFill>
              </a:rPr>
              <a:t>the word of their testimony</a:t>
            </a:r>
            <a:r>
              <a:rPr lang="en-US" sz="3600" b="1" dirty="0"/>
              <a:t>, and </a:t>
            </a:r>
            <a:r>
              <a:rPr lang="en-US" sz="3600" b="1" dirty="0">
                <a:solidFill>
                  <a:schemeClr val="tx1">
                    <a:lumMod val="85000"/>
                  </a:schemeClr>
                </a:solidFill>
              </a:rPr>
              <a:t>they did not love their life even when faced with death</a:t>
            </a:r>
            <a:r>
              <a:rPr lang="en-US" sz="3600" dirty="0"/>
              <a:t>.”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(Revelation 12:10-12)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152400"/>
            <a:ext cx="8610600" cy="12192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“</a:t>
            </a:r>
            <a:r>
              <a:rPr lang="en-US" b="1" dirty="0"/>
              <a:t>And they overcame him because…”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10972800" cy="502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900" b="1" u="sng" dirty="0">
                <a:solidFill>
                  <a:schemeClr val="tx2">
                    <a:lumMod val="50000"/>
                  </a:schemeClr>
                </a:solidFill>
              </a:rPr>
              <a:t>The Blood Of The Lamb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We have no hope without - </a:t>
            </a:r>
            <a:r>
              <a:rPr lang="en-US" sz="3200" b="1" dirty="0"/>
              <a:t>Hebrews 9:13-14, 22; 10:10-14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Satan knows that. We see his efforts to keep us from the blood of Christ. </a:t>
            </a:r>
            <a:r>
              <a:rPr lang="en-US" sz="3200" b="1" dirty="0"/>
              <a:t>Romans 6:3-4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Satan seeks to keep those who have obeyed the gospel from continuing to access the blood of Christ. </a:t>
            </a:r>
            <a:r>
              <a:rPr lang="en-US" sz="3200" b="1" dirty="0"/>
              <a:t>1 John 1:7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500" dirty="0"/>
              <a:t>What can Satan do to overcome the blood of the lamb?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152400"/>
            <a:ext cx="8610600" cy="12192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“</a:t>
            </a:r>
            <a:r>
              <a:rPr lang="en-US" b="1" dirty="0"/>
              <a:t>And they overcame him because…” </a:t>
            </a:r>
          </a:p>
        </p:txBody>
      </p:sp>
    </p:spTree>
    <p:extLst>
      <p:ext uri="{BB962C8B-B14F-4D97-AF65-F5344CB8AC3E}">
        <p14:creationId xmlns:p14="http://schemas.microsoft.com/office/powerpoint/2010/main" val="113962826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12556"/>
            <a:ext cx="115062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u="sng" dirty="0">
                <a:solidFill>
                  <a:schemeClr val="tx2">
                    <a:lumMod val="50000"/>
                  </a:schemeClr>
                </a:solidFill>
              </a:rPr>
              <a:t>The Word Of Their Testimony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dirty="0"/>
              <a:t>The power is in the gospel in the hands of those who have the courage and conviction to speak it </a:t>
            </a:r>
            <a:r>
              <a:rPr lang="en-US" sz="3200" b="1" dirty="0">
                <a:solidFill>
                  <a:srgbClr val="FFFF00"/>
                </a:solidFill>
              </a:rPr>
              <a:t>“in season and out of season” </a:t>
            </a:r>
            <a:r>
              <a:rPr lang="en-US" sz="3200" dirty="0"/>
              <a:t>– (</a:t>
            </a:r>
            <a:r>
              <a:rPr lang="en-US" sz="3200" b="1" dirty="0"/>
              <a:t>Romans 1:16; 2 Timothy 4:2)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b="1" dirty="0"/>
              <a:t>“Go on speaking and do not be silent…” (Acts 18:9)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dirty="0"/>
              <a:t>Only the “</a:t>
            </a:r>
            <a:r>
              <a:rPr lang="en-US" sz="3200" b="1" dirty="0">
                <a:solidFill>
                  <a:srgbClr val="FFFF00"/>
                </a:solidFill>
              </a:rPr>
              <a:t>whole counsel</a:t>
            </a:r>
            <a:r>
              <a:rPr lang="en-US" sz="3200" dirty="0"/>
              <a:t>” will due. (</a:t>
            </a:r>
            <a:r>
              <a:rPr lang="en-US" sz="3200" b="1" dirty="0"/>
              <a:t>Acts 20:27</a:t>
            </a:r>
            <a:r>
              <a:rPr lang="en-US" sz="3200" dirty="0"/>
              <a:t>; </a:t>
            </a:r>
            <a:r>
              <a:rPr lang="en-US" sz="3200" b="1" dirty="0"/>
              <a:t>Jeremiah 26:2)</a:t>
            </a:r>
            <a:endParaRPr lang="en-US" sz="3200" dirty="0"/>
          </a:p>
          <a:p>
            <a:pPr>
              <a:buNone/>
            </a:pPr>
            <a:r>
              <a:rPr lang="en-US" sz="3200" dirty="0"/>
              <a:t>What can Satan do with men like those we read of in </a:t>
            </a:r>
            <a:br>
              <a:rPr lang="en-US" sz="3200" dirty="0"/>
            </a:br>
            <a:r>
              <a:rPr lang="en-US" sz="3200" b="1" dirty="0"/>
              <a:t>Acts 4:17-21; 5:25-29; 8:4?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152400"/>
            <a:ext cx="8610600" cy="8382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“</a:t>
            </a:r>
            <a:r>
              <a:rPr lang="en-US" b="1" dirty="0"/>
              <a:t>And they overcame him because…”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33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u="sng" dirty="0">
                <a:solidFill>
                  <a:schemeClr val="tx2">
                    <a:lumMod val="50000"/>
                  </a:schemeClr>
                </a:solidFill>
              </a:rPr>
              <a:t>They Did Not Love Their Life Even To Death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dirty="0"/>
              <a:t> How can Satan succeed when we view this life as simply our preparation for our life to come? (</a:t>
            </a:r>
            <a:r>
              <a:rPr lang="en-US" sz="3200" b="1" dirty="0"/>
              <a:t>2 Corinthians 4:17; Romans 8:18)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dirty="0"/>
              <a:t>What is Satan’s hope when our motto is, “to live is Christ, to die is gain” (</a:t>
            </a:r>
            <a:r>
              <a:rPr lang="en-US" sz="3200" b="1" dirty="0"/>
              <a:t>Philippians 1:21-24; Acts 20:24)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152400"/>
            <a:ext cx="8610600" cy="12192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“</a:t>
            </a:r>
            <a:r>
              <a:rPr lang="en-US" b="1" dirty="0"/>
              <a:t>And they overcame him because…”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24000"/>
            <a:ext cx="10668000" cy="533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u="sng" dirty="0">
                <a:solidFill>
                  <a:schemeClr val="tx2">
                    <a:lumMod val="50000"/>
                  </a:schemeClr>
                </a:solidFill>
              </a:rPr>
              <a:t>They Did Not Love Their Life Even To Death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dirty="0"/>
              <a:t>What chance does he have to win when we’ve learned to truly </a:t>
            </a:r>
            <a:r>
              <a:rPr lang="en-US" sz="3200" b="1" dirty="0">
                <a:solidFill>
                  <a:srgbClr val="FFFF00"/>
                </a:solidFill>
              </a:rPr>
              <a:t>“deny self” </a:t>
            </a:r>
            <a:r>
              <a:rPr lang="en-US" sz="3200" dirty="0"/>
              <a:t>? </a:t>
            </a:r>
            <a:r>
              <a:rPr lang="en-US" sz="3200" b="1" dirty="0"/>
              <a:t>Luke 9:23</a:t>
            </a:r>
            <a:endParaRPr lang="en-US" dirty="0"/>
          </a:p>
          <a:p>
            <a:pPr>
              <a:buNone/>
            </a:pPr>
            <a:r>
              <a:rPr lang="en-US" sz="3200" dirty="0"/>
              <a:t>Victory is ours if we are faithful even to the point of giving our lives for the cause of Christ. (</a:t>
            </a:r>
            <a:r>
              <a:rPr lang="en-US" sz="3200" b="1" dirty="0"/>
              <a:t>Revelation 2:10; </a:t>
            </a:r>
            <a:br>
              <a:rPr lang="en-US" sz="3200" b="1" dirty="0"/>
            </a:br>
            <a:r>
              <a:rPr lang="en-US" sz="3200" b="1" dirty="0"/>
              <a:t>Daniel 3:15-18; 6:16ff)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152400"/>
            <a:ext cx="8610600" cy="12192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“</a:t>
            </a:r>
            <a:r>
              <a:rPr lang="en-US" b="1" dirty="0"/>
              <a:t>And they overcame him because…”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5468</TotalTime>
  <Words>806</Words>
  <Application>Microsoft Office PowerPoint</Application>
  <PresentationFormat>Widescreen</PresentationFormat>
  <Paragraphs>87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Paper</vt:lpstr>
      <vt:lpstr>Overcoming Satan</vt:lpstr>
      <vt:lpstr>We’re  in a battle for our souls… </vt:lpstr>
      <vt:lpstr>Resist The Enemy</vt:lpstr>
      <vt:lpstr>Plan to be victorious </vt:lpstr>
      <vt:lpstr>“And they overcame him because…” </vt:lpstr>
      <vt:lpstr>“And they overcame him because…” </vt:lpstr>
      <vt:lpstr>“And they overcame him because…”</vt:lpstr>
      <vt:lpstr>“And they overcame him because…”</vt:lpstr>
      <vt:lpstr>“And they overcame him because…”</vt:lpstr>
      <vt:lpstr>“And they overcame him because…”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Satan</dc:title>
  <dc:creator>Chris</dc:creator>
  <cp:lastModifiedBy>Chris Simmons</cp:lastModifiedBy>
  <cp:revision>51</cp:revision>
  <cp:lastPrinted>2022-01-23T21:30:59Z</cp:lastPrinted>
  <dcterms:created xsi:type="dcterms:W3CDTF">2010-03-20T23:11:54Z</dcterms:created>
  <dcterms:modified xsi:type="dcterms:W3CDTF">2022-05-04T19:40:19Z</dcterms:modified>
</cp:coreProperties>
</file>