
<file path=[Content_Types].xml><?xml version="1.0" encoding="utf-8"?>
<Types xmlns="http://schemas.openxmlformats.org/package/2006/content-types">
  <Default Extension="fntdata" ContentType="application/x-fontdata"/>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embedTrueTypeFonts="1" saveSubsetFonts="1" autoCompressPictures="0">
  <p:sldMasterIdLst>
    <p:sldMasterId id="2147483658" r:id="rId1"/>
  </p:sldMasterIdLst>
  <p:notesMasterIdLst>
    <p:notesMasterId r:id="rId18"/>
  </p:notesMasterIdLst>
  <p:handoutMasterIdLst>
    <p:handoutMasterId r:id="rId19"/>
  </p:handoutMasterIdLst>
  <p:sldIdLst>
    <p:sldId id="470" r:id="rId2"/>
    <p:sldId id="468" r:id="rId3"/>
    <p:sldId id="469" r:id="rId4"/>
    <p:sldId id="455" r:id="rId5"/>
    <p:sldId id="457" r:id="rId6"/>
    <p:sldId id="456" r:id="rId7"/>
    <p:sldId id="459" r:id="rId8"/>
    <p:sldId id="467" r:id="rId9"/>
    <p:sldId id="458" r:id="rId10"/>
    <p:sldId id="460" r:id="rId11"/>
    <p:sldId id="461" r:id="rId12"/>
    <p:sldId id="462" r:id="rId13"/>
    <p:sldId id="463" r:id="rId14"/>
    <p:sldId id="464" r:id="rId15"/>
    <p:sldId id="465" r:id="rId16"/>
    <p:sldId id="471" r:id="rId17"/>
  </p:sldIdLst>
  <p:sldSz cx="9144000" cy="5143500" type="screen16x9"/>
  <p:notesSz cx="7102475" cy="9388475"/>
  <p:embeddedFontLst>
    <p:embeddedFont>
      <p:font typeface="Calibri" panose="020F0502020204030204" pitchFamily="34" charset="0"/>
      <p:regular r:id="rId20"/>
      <p:bold r:id="rId21"/>
      <p:italic r:id="rId22"/>
      <p:boldItalic r:id="rId23"/>
    </p:embeddedFont>
    <p:embeddedFont>
      <p:font typeface="Open Sans" panose="020B0606030504020204" pitchFamily="34" charset="0"/>
      <p:regular r:id="rId24"/>
      <p:bold r:id="rId25"/>
      <p:italic r:id="rId26"/>
      <p:boldItalic r:id="rId27"/>
    </p:embeddedFont>
    <p:embeddedFont>
      <p:font typeface="Quicksand" panose="020B0604020202020204" charset="0"/>
      <p:regular r:id="rId28"/>
      <p:bold r:id="rId29"/>
    </p:embeddedFont>
    <p:embeddedFont>
      <p:font typeface="Roboto" panose="02000000000000000000" pitchFamily="2" charset="0"/>
      <p:regular r:id="rId30"/>
      <p:bold r:id="rId31"/>
      <p:italic r:id="rId32"/>
      <p:boldItalic r:id="rId33"/>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8CE042EE-030E-48AD-AEE1-48DBF1C2F338}">
  <a:tblStyle styleId="{8CE042EE-030E-48AD-AEE1-48DBF1C2F338}" styleName="Table_0">
    <a:wholeTbl>
      <a:tcTxStyle>
        <a:font>
          <a:latin typeface="Arial"/>
          <a:ea typeface="Arial"/>
          <a:cs typeface="Arial"/>
        </a:font>
        <a:srgbClr val="000000"/>
      </a:tcTxStyle>
      <a:tcStyle>
        <a:tcBdr>
          <a:left>
            <a:ln w="9525" cap="flat" cmpd="sng">
              <a:solidFill>
                <a:srgbClr val="000000"/>
              </a:solidFill>
              <a:prstDash val="solid"/>
              <a:round/>
              <a:headEnd type="none" w="sm" len="sm"/>
              <a:tailEnd type="none" w="sm" len="sm"/>
            </a:ln>
          </a:left>
          <a:right>
            <a:ln w="9525" cap="flat" cmpd="sng">
              <a:solidFill>
                <a:srgbClr val="000000"/>
              </a:solidFill>
              <a:prstDash val="solid"/>
              <a:round/>
              <a:headEnd type="none" w="sm" len="sm"/>
              <a:tailEnd type="none" w="sm" len="sm"/>
            </a:ln>
          </a:right>
          <a:top>
            <a:ln w="9525" cap="flat" cmpd="sng">
              <a:solidFill>
                <a:srgbClr val="000000"/>
              </a:solidFill>
              <a:prstDash val="solid"/>
              <a:round/>
              <a:headEnd type="none" w="sm" len="sm"/>
              <a:tailEnd type="none" w="sm" len="sm"/>
            </a:ln>
          </a:top>
          <a:bottom>
            <a:ln w="9525" cap="flat" cmpd="sng">
              <a:solidFill>
                <a:srgbClr val="000000"/>
              </a:solidFill>
              <a:prstDash val="solid"/>
              <a:round/>
              <a:headEnd type="none" w="sm" len="sm"/>
              <a:tailEnd type="none" w="sm" len="sm"/>
            </a:ln>
          </a:bottom>
          <a:insideH>
            <a:ln w="9525" cap="flat" cmpd="sng">
              <a:solidFill>
                <a:srgbClr val="000000"/>
              </a:solidFill>
              <a:prstDash val="solid"/>
              <a:round/>
              <a:headEnd type="none" w="sm" len="sm"/>
              <a:tailEnd type="none" w="sm" len="sm"/>
            </a:ln>
          </a:insideH>
          <a:insideV>
            <a:ln w="9525" cap="flat" cmpd="sng">
              <a:solidFill>
                <a:srgbClr val="000000"/>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 styleId="{E71A6B3E-507F-4017-96D8-7895C4FAF287}" styleName="Table_1">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86372" autoAdjust="0"/>
  </p:normalViewPr>
  <p:slideViewPr>
    <p:cSldViewPr snapToGrid="0">
      <p:cViewPr varScale="1">
        <p:scale>
          <a:sx n="91" d="100"/>
          <a:sy n="91" d="100"/>
        </p:scale>
        <p:origin x="726" y="84"/>
      </p:cViewPr>
      <p:guideLst/>
    </p:cSldViewPr>
  </p:slideViewPr>
  <p:outlineViewPr>
    <p:cViewPr>
      <p:scale>
        <a:sx n="33" d="100"/>
        <a:sy n="33" d="100"/>
      </p:scale>
      <p:origin x="0" y="-133560"/>
    </p:cViewPr>
  </p:outlineViewPr>
  <p:notesTextViewPr>
    <p:cViewPr>
      <p:scale>
        <a:sx n="1" d="1"/>
        <a:sy n="1" d="1"/>
      </p:scale>
      <p:origin x="0" y="0"/>
    </p:cViewPr>
  </p:notesTextViewPr>
  <p:notesViewPr>
    <p:cSldViewPr snapToGrid="0">
      <p:cViewPr>
        <p:scale>
          <a:sx n="80" d="100"/>
          <a:sy n="80" d="100"/>
        </p:scale>
        <p:origin x="2196" y="-132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26" Type="http://schemas.openxmlformats.org/officeDocument/2006/relationships/font" Target="fonts/font7.fntdata"/><Relationship Id="rId3" Type="http://schemas.openxmlformats.org/officeDocument/2006/relationships/slide" Target="slides/slide2.xml"/><Relationship Id="rId21" Type="http://schemas.openxmlformats.org/officeDocument/2006/relationships/font" Target="fonts/font2.fntdata"/><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6.fntdata"/><Relationship Id="rId33" Type="http://schemas.openxmlformats.org/officeDocument/2006/relationships/font" Target="fonts/font14.fntdata"/><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font" Target="fonts/font1.fntdata"/><Relationship Id="rId29" Type="http://schemas.openxmlformats.org/officeDocument/2006/relationships/font" Target="fonts/font10.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5.fntdata"/><Relationship Id="rId32" Type="http://schemas.openxmlformats.org/officeDocument/2006/relationships/font" Target="fonts/font13.fntdata"/><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4.fntdata"/><Relationship Id="rId28" Type="http://schemas.openxmlformats.org/officeDocument/2006/relationships/font" Target="fonts/font9.fntdata"/><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handoutMaster" Target="handoutMasters/handoutMaster1.xml"/><Relationship Id="rId31" Type="http://schemas.openxmlformats.org/officeDocument/2006/relationships/font" Target="fonts/font12.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3.fntdata"/><Relationship Id="rId27" Type="http://schemas.openxmlformats.org/officeDocument/2006/relationships/font" Target="fonts/font8.fntdata"/><Relationship Id="rId30" Type="http://schemas.openxmlformats.org/officeDocument/2006/relationships/font" Target="fonts/font11.fntdata"/><Relationship Id="rId35"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F58CBE7F-6660-4D3F-8B11-15A218A72333}"/>
              </a:ext>
            </a:extLst>
          </p:cNvPr>
          <p:cNvSpPr>
            <a:spLocks noGrp="1"/>
          </p:cNvSpPr>
          <p:nvPr>
            <p:ph type="hdr" sz="quarter"/>
          </p:nvPr>
        </p:nvSpPr>
        <p:spPr>
          <a:xfrm>
            <a:off x="1" y="0"/>
            <a:ext cx="3078163" cy="469900"/>
          </a:xfrm>
          <a:prstGeom prst="rect">
            <a:avLst/>
          </a:prstGeom>
        </p:spPr>
        <p:txBody>
          <a:bodyPr vert="horz" lIns="91429" tIns="45714" rIns="91429" bIns="45714" rtlCol="0"/>
          <a:lstStyle>
            <a:lvl1pPr algn="l">
              <a:defRPr sz="1200"/>
            </a:lvl1pPr>
          </a:lstStyle>
          <a:p>
            <a:endParaRPr lang="en-US"/>
          </a:p>
        </p:txBody>
      </p:sp>
      <p:sp>
        <p:nvSpPr>
          <p:cNvPr id="3" name="Date Placeholder 2">
            <a:extLst>
              <a:ext uri="{FF2B5EF4-FFF2-40B4-BE49-F238E27FC236}">
                <a16:creationId xmlns:a16="http://schemas.microsoft.com/office/drawing/2014/main" id="{61EF7BAD-B77F-468A-B69C-D4A6E57256EF}"/>
              </a:ext>
            </a:extLst>
          </p:cNvPr>
          <p:cNvSpPr>
            <a:spLocks noGrp="1"/>
          </p:cNvSpPr>
          <p:nvPr>
            <p:ph type="dt" sz="quarter" idx="1"/>
          </p:nvPr>
        </p:nvSpPr>
        <p:spPr>
          <a:xfrm>
            <a:off x="4022726" y="0"/>
            <a:ext cx="3078163" cy="469900"/>
          </a:xfrm>
          <a:prstGeom prst="rect">
            <a:avLst/>
          </a:prstGeom>
        </p:spPr>
        <p:txBody>
          <a:bodyPr vert="horz" lIns="91429" tIns="45714" rIns="91429" bIns="45714" rtlCol="0"/>
          <a:lstStyle>
            <a:lvl1pPr algn="r">
              <a:defRPr sz="1200"/>
            </a:lvl1pPr>
          </a:lstStyle>
          <a:p>
            <a:r>
              <a:rPr lang="en-US"/>
              <a:t>2/13/22 am</a:t>
            </a:r>
          </a:p>
        </p:txBody>
      </p:sp>
      <p:sp>
        <p:nvSpPr>
          <p:cNvPr id="4" name="Footer Placeholder 3">
            <a:extLst>
              <a:ext uri="{FF2B5EF4-FFF2-40B4-BE49-F238E27FC236}">
                <a16:creationId xmlns:a16="http://schemas.microsoft.com/office/drawing/2014/main" id="{234C9651-65C1-40FA-AF7B-588865582E28}"/>
              </a:ext>
            </a:extLst>
          </p:cNvPr>
          <p:cNvSpPr>
            <a:spLocks noGrp="1"/>
          </p:cNvSpPr>
          <p:nvPr>
            <p:ph type="ftr" sz="quarter" idx="2"/>
          </p:nvPr>
        </p:nvSpPr>
        <p:spPr>
          <a:xfrm>
            <a:off x="1" y="8918575"/>
            <a:ext cx="3078163" cy="469900"/>
          </a:xfrm>
          <a:prstGeom prst="rect">
            <a:avLst/>
          </a:prstGeom>
        </p:spPr>
        <p:txBody>
          <a:bodyPr vert="horz" lIns="91429" tIns="45714" rIns="91429" bIns="45714" rtlCol="0" anchor="b"/>
          <a:lstStyle>
            <a:lvl1pPr algn="l">
              <a:defRPr sz="1200"/>
            </a:lvl1pPr>
          </a:lstStyle>
          <a:p>
            <a:r>
              <a:rPr lang="en-US"/>
              <a:t>Preaching The Second Coming Of Jesus Christ</a:t>
            </a:r>
          </a:p>
        </p:txBody>
      </p:sp>
      <p:sp>
        <p:nvSpPr>
          <p:cNvPr id="5" name="Slide Number Placeholder 4">
            <a:extLst>
              <a:ext uri="{FF2B5EF4-FFF2-40B4-BE49-F238E27FC236}">
                <a16:creationId xmlns:a16="http://schemas.microsoft.com/office/drawing/2014/main" id="{F7C4CE35-62E8-458D-A311-B998BD92517E}"/>
              </a:ext>
            </a:extLst>
          </p:cNvPr>
          <p:cNvSpPr>
            <a:spLocks noGrp="1"/>
          </p:cNvSpPr>
          <p:nvPr>
            <p:ph type="sldNum" sz="quarter" idx="3"/>
          </p:nvPr>
        </p:nvSpPr>
        <p:spPr>
          <a:xfrm>
            <a:off x="4022726" y="8918575"/>
            <a:ext cx="3078163" cy="469900"/>
          </a:xfrm>
          <a:prstGeom prst="rect">
            <a:avLst/>
          </a:prstGeom>
        </p:spPr>
        <p:txBody>
          <a:bodyPr vert="horz" lIns="91429" tIns="45714" rIns="91429" bIns="45714" rtlCol="0" anchor="b"/>
          <a:lstStyle>
            <a:lvl1pPr algn="r">
              <a:defRPr sz="1200"/>
            </a:lvl1pPr>
          </a:lstStyle>
          <a:p>
            <a:fld id="{66550FCF-5888-4B85-B4DE-561837CCF835}" type="slidenum">
              <a:rPr lang="en-US" smtClean="0"/>
              <a:t>‹#›</a:t>
            </a:fld>
            <a:endParaRPr lang="en-US"/>
          </a:p>
        </p:txBody>
      </p:sp>
    </p:spTree>
    <p:extLst>
      <p:ext uri="{BB962C8B-B14F-4D97-AF65-F5344CB8AC3E}">
        <p14:creationId xmlns:p14="http://schemas.microsoft.com/office/powerpoint/2010/main" val="2037180722"/>
      </p:ext>
    </p:extLst>
  </p:cSld>
  <p:clrMap bg1="lt1" tx1="dk1" bg2="lt2" tx2="dk2" accent1="accent1" accent2="accent2" accent3="accent3" accent4="accent4" accent5="accent5" accent6="accent6" hlink="hlink" folHlink="folHlink"/>
  <p:hf hdr="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420688" y="703263"/>
            <a:ext cx="6261100" cy="3521075"/>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710248" y="4459526"/>
            <a:ext cx="5681980" cy="4224814"/>
          </a:xfrm>
          <a:prstGeom prst="rect">
            <a:avLst/>
          </a:prstGeom>
          <a:noFill/>
          <a:ln>
            <a:noFill/>
          </a:ln>
        </p:spPr>
        <p:txBody>
          <a:bodyPr spcFirstLastPara="1" wrap="square" lIns="94193" tIns="94193" rIns="94193" bIns="94193" anchor="t" anchorCtr="0">
            <a:noAutofit/>
          </a:bodyPr>
          <a:lstStyle>
            <a:lvl1pPr marL="457200" lvl="0" indent="-317500">
              <a:spcBef>
                <a:spcPts val="0"/>
              </a:spcBef>
              <a:spcAft>
                <a:spcPts val="0"/>
              </a:spcAft>
              <a:buSzPts val="1400"/>
              <a:buChar char="●"/>
              <a:defRPr sz="1100"/>
            </a:lvl1pPr>
            <a:lvl2pPr marL="914400" lvl="1" indent="-317500">
              <a:spcBef>
                <a:spcPts val="0"/>
              </a:spcBef>
              <a:spcAft>
                <a:spcPts val="0"/>
              </a:spcAft>
              <a:buSzPts val="1400"/>
              <a:buChar char="○"/>
              <a:defRPr sz="1100"/>
            </a:lvl2pPr>
            <a:lvl3pPr marL="1371600" lvl="2" indent="-317500">
              <a:spcBef>
                <a:spcPts val="0"/>
              </a:spcBef>
              <a:spcAft>
                <a:spcPts val="0"/>
              </a:spcAft>
              <a:buSzPts val="1400"/>
              <a:buChar char="■"/>
              <a:defRPr sz="1100"/>
            </a:lvl3pPr>
            <a:lvl4pPr marL="1828800" lvl="3" indent="-317500">
              <a:spcBef>
                <a:spcPts val="0"/>
              </a:spcBef>
              <a:spcAft>
                <a:spcPts val="0"/>
              </a:spcAft>
              <a:buSzPts val="1400"/>
              <a:buChar char="●"/>
              <a:defRPr sz="1100"/>
            </a:lvl4pPr>
            <a:lvl5pPr marL="2286000" lvl="4" indent="-317500">
              <a:spcBef>
                <a:spcPts val="0"/>
              </a:spcBef>
              <a:spcAft>
                <a:spcPts val="0"/>
              </a:spcAft>
              <a:buSzPts val="1400"/>
              <a:buChar char="○"/>
              <a:defRPr sz="1100"/>
            </a:lvl5pPr>
            <a:lvl6pPr marL="2743200" lvl="5" indent="-317500">
              <a:spcBef>
                <a:spcPts val="0"/>
              </a:spcBef>
              <a:spcAft>
                <a:spcPts val="0"/>
              </a:spcAft>
              <a:buSzPts val="1400"/>
              <a:buChar char="■"/>
              <a:defRPr sz="1100"/>
            </a:lvl6pPr>
            <a:lvl7pPr marL="3200400" lvl="6" indent="-317500">
              <a:spcBef>
                <a:spcPts val="0"/>
              </a:spcBef>
              <a:spcAft>
                <a:spcPts val="0"/>
              </a:spcAft>
              <a:buSzPts val="1400"/>
              <a:buChar char="●"/>
              <a:defRPr sz="1100"/>
            </a:lvl7pPr>
            <a:lvl8pPr marL="3657600" lvl="7" indent="-317500">
              <a:spcBef>
                <a:spcPts val="0"/>
              </a:spcBef>
              <a:spcAft>
                <a:spcPts val="0"/>
              </a:spcAft>
              <a:buSzPts val="1400"/>
              <a:buChar char="○"/>
              <a:defRPr sz="1100"/>
            </a:lvl8pPr>
            <a:lvl9pPr marL="4114800" lvl="8" indent="-317500">
              <a:spcBef>
                <a:spcPts val="0"/>
              </a:spcBef>
              <a:spcAft>
                <a:spcPts val="0"/>
              </a:spcAft>
              <a:buSzPts val="1400"/>
              <a:buChar char="■"/>
              <a:defRPr sz="1100"/>
            </a:lvl9pPr>
          </a:lstStyle>
          <a:p>
            <a:endParaRPr/>
          </a:p>
        </p:txBody>
      </p:sp>
    </p:spTree>
  </p:cSld>
  <p:clrMap bg1="lt1" tx1="dk1" bg2="dk2" tx2="lt2" accent1="accent1" accent2="accent2" accent3="accent3" accent4="accent4" accent5="accent5" accent6="accent6" hlink="hlink" folHlink="folHlink"/>
  <p:hf hdr="0"/>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7"/>
        <p:cNvGrpSpPr/>
        <p:nvPr/>
      </p:nvGrpSpPr>
      <p:grpSpPr>
        <a:xfrm>
          <a:off x="0" y="0"/>
          <a:ext cx="0" cy="0"/>
          <a:chOff x="0" y="0"/>
          <a:chExt cx="0" cy="0"/>
        </a:xfrm>
      </p:grpSpPr>
      <p:sp>
        <p:nvSpPr>
          <p:cNvPr id="68" name="Google Shape;68;g35f391192_00:notes"/>
          <p:cNvSpPr>
            <a:spLocks noGrp="1" noRot="1" noChangeAspect="1"/>
          </p:cNvSpPr>
          <p:nvPr>
            <p:ph type="sldImg" idx="2"/>
          </p:nvPr>
        </p:nvSpPr>
        <p:spPr>
          <a:xfrm>
            <a:off x="420688" y="703263"/>
            <a:ext cx="6261100" cy="3521075"/>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9" name="Google Shape;69;g35f391192_00:notes"/>
          <p:cNvSpPr txBox="1">
            <a:spLocks noGrp="1"/>
          </p:cNvSpPr>
          <p:nvPr>
            <p:ph type="body" idx="1"/>
          </p:nvPr>
        </p:nvSpPr>
        <p:spPr>
          <a:xfrm>
            <a:off x="710248" y="4459526"/>
            <a:ext cx="5681980" cy="4224814"/>
          </a:xfrm>
          <a:prstGeom prst="rect">
            <a:avLst/>
          </a:prstGeom>
        </p:spPr>
        <p:txBody>
          <a:bodyPr spcFirstLastPara="1" wrap="square" lIns="94193" tIns="94193" rIns="94193" bIns="94193" anchor="t" anchorCtr="0">
            <a:noAutofit/>
          </a:bodyPr>
          <a:lstStyle/>
          <a:p>
            <a:pPr marL="0" indent="0">
              <a:buNone/>
            </a:pPr>
            <a:endParaRPr/>
          </a:p>
        </p:txBody>
      </p:sp>
    </p:spTree>
    <p:extLst>
      <p:ext uri="{BB962C8B-B14F-4D97-AF65-F5344CB8AC3E}">
        <p14:creationId xmlns:p14="http://schemas.microsoft.com/office/powerpoint/2010/main" val="155859127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4"/>
        <p:cNvGrpSpPr/>
        <p:nvPr/>
      </p:nvGrpSpPr>
      <p:grpSpPr>
        <a:xfrm>
          <a:off x="0" y="0"/>
          <a:ext cx="0" cy="0"/>
          <a:chOff x="0" y="0"/>
          <a:chExt cx="0" cy="0"/>
        </a:xfrm>
      </p:grpSpPr>
      <p:sp>
        <p:nvSpPr>
          <p:cNvPr id="105" name="Google Shape;105;p:notes"/>
          <p:cNvSpPr>
            <a:spLocks noGrp="1" noRot="1" noChangeAspect="1"/>
          </p:cNvSpPr>
          <p:nvPr>
            <p:ph type="sldImg" idx="2"/>
          </p:nvPr>
        </p:nvSpPr>
        <p:spPr>
          <a:xfrm>
            <a:off x="420688" y="703263"/>
            <a:ext cx="6261100" cy="3521075"/>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6" name="Google Shape;106;p:notes"/>
          <p:cNvSpPr txBox="1">
            <a:spLocks noGrp="1"/>
          </p:cNvSpPr>
          <p:nvPr>
            <p:ph type="body" idx="1"/>
          </p:nvPr>
        </p:nvSpPr>
        <p:spPr>
          <a:xfrm>
            <a:off x="710248" y="4459526"/>
            <a:ext cx="5681980" cy="4224814"/>
          </a:xfrm>
          <a:prstGeom prst="rect">
            <a:avLst/>
          </a:prstGeom>
        </p:spPr>
        <p:txBody>
          <a:bodyPr spcFirstLastPara="1" wrap="square" lIns="94193" tIns="94193" rIns="94193" bIns="94193" anchor="t" anchorCtr="0">
            <a:noAutofit/>
          </a:bodyPr>
          <a:lstStyle/>
          <a:p>
            <a:pPr marL="0" indent="0">
              <a:lnSpc>
                <a:spcPts val="1400"/>
              </a:lnSpc>
              <a:spcAft>
                <a:spcPts val="600"/>
              </a:spcAft>
              <a:buNone/>
              <a:tabLst>
                <a:tab pos="1142856" algn="l"/>
              </a:tabLst>
            </a:pPr>
            <a:r>
              <a:rPr lang="en-US" sz="1300" b="0" i="0" dirty="0">
                <a:solidFill>
                  <a:srgbClr val="111111"/>
                </a:solidFill>
                <a:effectLst/>
                <a:latin typeface="NonBreakingSpaceOverride"/>
              </a:rPr>
              <a:t>In each and every one of the above translations, the Greek word “</a:t>
            </a:r>
            <a:r>
              <a:rPr lang="en-US" sz="1300" b="0" i="0" dirty="0" err="1">
                <a:solidFill>
                  <a:srgbClr val="111111"/>
                </a:solidFill>
                <a:effectLst/>
                <a:latin typeface="NonBreakingSpaceOverride"/>
              </a:rPr>
              <a:t>eis</a:t>
            </a:r>
            <a:r>
              <a:rPr lang="en-US" sz="1300" b="0" i="0" dirty="0">
                <a:solidFill>
                  <a:srgbClr val="111111"/>
                </a:solidFill>
                <a:effectLst/>
                <a:latin typeface="NonBreakingSpaceOverride"/>
              </a:rPr>
              <a:t>” points forward to the remission of sins; not backwards toward something that supposedly happened prior to repentance and baptism. The words “unto,” “to,” “that you may have,” and “for” were used by these Baptist scholars as properly translating “</a:t>
            </a:r>
            <a:r>
              <a:rPr lang="en-US" sz="1300" b="0" i="0" dirty="0" err="1">
                <a:solidFill>
                  <a:srgbClr val="111111"/>
                </a:solidFill>
                <a:effectLst/>
                <a:latin typeface="NonBreakingSpaceOverride"/>
              </a:rPr>
              <a:t>eis</a:t>
            </a:r>
            <a:r>
              <a:rPr lang="en-US" sz="1300" b="0" i="0" dirty="0">
                <a:solidFill>
                  <a:srgbClr val="111111"/>
                </a:solidFill>
                <a:effectLst/>
                <a:latin typeface="NonBreakingSpaceOverride"/>
              </a:rPr>
              <a:t>.” No scholar has ever rendered its usage in Acts 2:38 as pointing backward.</a:t>
            </a:r>
          </a:p>
          <a:p>
            <a:pPr marL="0" indent="0">
              <a:lnSpc>
                <a:spcPts val="1400"/>
              </a:lnSpc>
              <a:spcAft>
                <a:spcPts val="600"/>
              </a:spcAft>
              <a:buNone/>
              <a:tabLst>
                <a:tab pos="1142856" algn="l"/>
              </a:tabLst>
            </a:pPr>
            <a:endParaRPr lang="en-US" sz="1300" b="0" i="0" dirty="0">
              <a:solidFill>
                <a:srgbClr val="111111"/>
              </a:solidFill>
              <a:effectLst/>
              <a:latin typeface="NonBreakingSpaceOverride"/>
              <a:ea typeface="Times New Roman" panose="02020603050405020304" pitchFamily="18" charset="0"/>
            </a:endParaRPr>
          </a:p>
          <a:p>
            <a:pPr marL="0" indent="0">
              <a:lnSpc>
                <a:spcPts val="1400"/>
              </a:lnSpc>
              <a:spcAft>
                <a:spcPts val="600"/>
              </a:spcAft>
              <a:buNone/>
              <a:tabLst>
                <a:tab pos="1142856" algn="l"/>
              </a:tabLst>
            </a:pPr>
            <a:endParaRPr lang="en-US" sz="1300" dirty="0">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159855604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4"/>
        <p:cNvGrpSpPr/>
        <p:nvPr/>
      </p:nvGrpSpPr>
      <p:grpSpPr>
        <a:xfrm>
          <a:off x="0" y="0"/>
          <a:ext cx="0" cy="0"/>
          <a:chOff x="0" y="0"/>
          <a:chExt cx="0" cy="0"/>
        </a:xfrm>
      </p:grpSpPr>
      <p:sp>
        <p:nvSpPr>
          <p:cNvPr id="105" name="Google Shape;105;p:notes"/>
          <p:cNvSpPr>
            <a:spLocks noGrp="1" noRot="1" noChangeAspect="1"/>
          </p:cNvSpPr>
          <p:nvPr>
            <p:ph type="sldImg" idx="2"/>
          </p:nvPr>
        </p:nvSpPr>
        <p:spPr>
          <a:xfrm>
            <a:off x="420688" y="703263"/>
            <a:ext cx="6261100" cy="3521075"/>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6" name="Google Shape;106;p:notes"/>
          <p:cNvSpPr txBox="1">
            <a:spLocks noGrp="1"/>
          </p:cNvSpPr>
          <p:nvPr>
            <p:ph type="body" idx="1"/>
          </p:nvPr>
        </p:nvSpPr>
        <p:spPr>
          <a:xfrm>
            <a:off x="710248" y="4459526"/>
            <a:ext cx="5681980" cy="4224814"/>
          </a:xfrm>
          <a:prstGeom prst="rect">
            <a:avLst/>
          </a:prstGeom>
        </p:spPr>
        <p:txBody>
          <a:bodyPr spcFirstLastPara="1" wrap="square" lIns="94193" tIns="94193" rIns="94193" bIns="94193" anchor="t" anchorCtr="0">
            <a:noAutofit/>
          </a:bodyPr>
          <a:lstStyle/>
          <a:p>
            <a:pPr marL="0" indent="0">
              <a:lnSpc>
                <a:spcPts val="1400"/>
              </a:lnSpc>
              <a:spcAft>
                <a:spcPts val="600"/>
              </a:spcAft>
              <a:buNone/>
              <a:tabLst>
                <a:tab pos="1142856" algn="l"/>
              </a:tabLst>
            </a:pPr>
            <a:endParaRPr lang="en-US" sz="1300" b="0" i="0" dirty="0">
              <a:solidFill>
                <a:srgbClr val="111111"/>
              </a:solidFill>
              <a:effectLst/>
              <a:latin typeface="NonBreakingSpaceOverride"/>
            </a:endParaRPr>
          </a:p>
          <a:p>
            <a:pPr marL="0" indent="0">
              <a:lnSpc>
                <a:spcPts val="1400"/>
              </a:lnSpc>
              <a:spcAft>
                <a:spcPts val="600"/>
              </a:spcAft>
              <a:buNone/>
              <a:tabLst>
                <a:tab pos="1142856" algn="l"/>
              </a:tabLst>
            </a:pPr>
            <a:endParaRPr lang="en-US" sz="1300" b="0" i="0" dirty="0">
              <a:solidFill>
                <a:srgbClr val="111111"/>
              </a:solidFill>
              <a:effectLst/>
              <a:latin typeface="NonBreakingSpaceOverride"/>
              <a:ea typeface="Times New Roman" panose="02020603050405020304" pitchFamily="18" charset="0"/>
            </a:endParaRPr>
          </a:p>
          <a:p>
            <a:pPr marL="0" indent="0">
              <a:lnSpc>
                <a:spcPts val="1400"/>
              </a:lnSpc>
              <a:spcAft>
                <a:spcPts val="600"/>
              </a:spcAft>
              <a:buNone/>
              <a:tabLst>
                <a:tab pos="1142856" algn="l"/>
              </a:tabLst>
            </a:pPr>
            <a:endParaRPr lang="en-US" sz="1300" dirty="0">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226073222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4"/>
        <p:cNvGrpSpPr/>
        <p:nvPr/>
      </p:nvGrpSpPr>
      <p:grpSpPr>
        <a:xfrm>
          <a:off x="0" y="0"/>
          <a:ext cx="0" cy="0"/>
          <a:chOff x="0" y="0"/>
          <a:chExt cx="0" cy="0"/>
        </a:xfrm>
      </p:grpSpPr>
      <p:sp>
        <p:nvSpPr>
          <p:cNvPr id="105" name="Google Shape;105;p:notes"/>
          <p:cNvSpPr>
            <a:spLocks noGrp="1" noRot="1" noChangeAspect="1"/>
          </p:cNvSpPr>
          <p:nvPr>
            <p:ph type="sldImg" idx="2"/>
          </p:nvPr>
        </p:nvSpPr>
        <p:spPr>
          <a:xfrm>
            <a:off x="420688" y="703263"/>
            <a:ext cx="6261100" cy="3521075"/>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6" name="Google Shape;106;p:notes"/>
          <p:cNvSpPr txBox="1">
            <a:spLocks noGrp="1"/>
          </p:cNvSpPr>
          <p:nvPr>
            <p:ph type="body" idx="1"/>
          </p:nvPr>
        </p:nvSpPr>
        <p:spPr>
          <a:xfrm>
            <a:off x="710248" y="4459526"/>
            <a:ext cx="5681980" cy="4224814"/>
          </a:xfrm>
          <a:prstGeom prst="rect">
            <a:avLst/>
          </a:prstGeom>
        </p:spPr>
        <p:txBody>
          <a:bodyPr spcFirstLastPara="1" wrap="square" lIns="94193" tIns="94193" rIns="94193" bIns="94193" anchor="t" anchorCtr="0">
            <a:noAutofit/>
          </a:bodyPr>
          <a:lstStyle/>
          <a:p>
            <a:pPr marL="0" indent="0">
              <a:lnSpc>
                <a:spcPts val="1400"/>
              </a:lnSpc>
              <a:spcAft>
                <a:spcPts val="600"/>
              </a:spcAft>
              <a:buNone/>
              <a:tabLst>
                <a:tab pos="1142856" algn="l"/>
              </a:tabLst>
            </a:pPr>
            <a:r>
              <a:rPr lang="en-US" sz="1300" b="0" i="0" dirty="0">
                <a:solidFill>
                  <a:srgbClr val="111111"/>
                </a:solidFill>
                <a:effectLst/>
                <a:latin typeface="NonBreakingSpaceOverride"/>
              </a:rPr>
              <a:t>2 Cor 5:16-19</a:t>
            </a:r>
          </a:p>
          <a:p>
            <a:pPr marL="0" indent="0">
              <a:lnSpc>
                <a:spcPts val="1400"/>
              </a:lnSpc>
              <a:spcAft>
                <a:spcPts val="600"/>
              </a:spcAft>
              <a:buNone/>
              <a:tabLst>
                <a:tab pos="1142856" algn="l"/>
              </a:tabLst>
            </a:pPr>
            <a:r>
              <a:rPr lang="en-US" sz="1300" b="0" i="0" dirty="0">
                <a:solidFill>
                  <a:srgbClr val="111111"/>
                </a:solidFill>
                <a:effectLst/>
                <a:latin typeface="NonBreakingSpaceOverride"/>
              </a:rPr>
              <a:t> Therefore from now on we recognize no one according to the flesh; even though we have known Christ according to the flesh, yet now we know Him in this way no longer. 17 Therefore if anyone is in Christ, he is a new creature; the old things passed away; behold, new things have come. 18 Now all these things are from God, who reconciled us to Himself through Christ and gave us the ministry of reconciliation, 19 namely, that God was in Christ reconciling the world to Himself, not counting their trespasses against them, and He has committed to us the word of reconciliation. </a:t>
            </a:r>
          </a:p>
          <a:p>
            <a:pPr marL="0" indent="0">
              <a:lnSpc>
                <a:spcPts val="1400"/>
              </a:lnSpc>
              <a:spcAft>
                <a:spcPts val="600"/>
              </a:spcAft>
              <a:buNone/>
              <a:tabLst>
                <a:tab pos="1142856" algn="l"/>
              </a:tabLst>
            </a:pPr>
            <a:endParaRPr lang="en-US" sz="1300" b="0" i="0" dirty="0">
              <a:solidFill>
                <a:srgbClr val="111111"/>
              </a:solidFill>
              <a:effectLst/>
              <a:latin typeface="NonBreakingSpaceOverride"/>
            </a:endParaRPr>
          </a:p>
          <a:p>
            <a:pPr marL="0" indent="0">
              <a:lnSpc>
                <a:spcPts val="1400"/>
              </a:lnSpc>
              <a:spcAft>
                <a:spcPts val="600"/>
              </a:spcAft>
              <a:buNone/>
              <a:tabLst>
                <a:tab pos="1142856" algn="l"/>
              </a:tabLst>
            </a:pPr>
            <a:r>
              <a:rPr lang="en-US" sz="1300" b="0" i="0" dirty="0">
                <a:solidFill>
                  <a:srgbClr val="111111"/>
                </a:solidFill>
                <a:effectLst/>
                <a:latin typeface="NonBreakingSpaceOverride"/>
              </a:rPr>
              <a:t>Rom 6:3-5</a:t>
            </a:r>
          </a:p>
          <a:p>
            <a:pPr marL="0" indent="0">
              <a:lnSpc>
                <a:spcPts val="1400"/>
              </a:lnSpc>
              <a:spcAft>
                <a:spcPts val="600"/>
              </a:spcAft>
              <a:buNone/>
              <a:tabLst>
                <a:tab pos="1142856" algn="l"/>
              </a:tabLst>
            </a:pPr>
            <a:r>
              <a:rPr lang="en-US" sz="1300" b="0" i="0" dirty="0">
                <a:solidFill>
                  <a:srgbClr val="111111"/>
                </a:solidFill>
                <a:effectLst/>
                <a:latin typeface="NonBreakingSpaceOverride"/>
              </a:rPr>
              <a:t> Or do you not know that all of us who have been baptized into Christ Jesus have been baptized into His death? 4 Therefore we have been buried with Him through baptism into death, so that as Christ was raised from the dead through the glory of the Father, so we too might walk in newness of life. </a:t>
            </a:r>
          </a:p>
          <a:p>
            <a:pPr marL="0" indent="0">
              <a:lnSpc>
                <a:spcPts val="1400"/>
              </a:lnSpc>
              <a:spcAft>
                <a:spcPts val="600"/>
              </a:spcAft>
              <a:buNone/>
              <a:tabLst>
                <a:tab pos="1142856" algn="l"/>
              </a:tabLst>
            </a:pPr>
            <a:endParaRPr lang="en-US" sz="1300" b="0" i="0" dirty="0">
              <a:solidFill>
                <a:srgbClr val="111111"/>
              </a:solidFill>
              <a:effectLst/>
              <a:latin typeface="NonBreakingSpaceOverride"/>
            </a:endParaRPr>
          </a:p>
        </p:txBody>
      </p:sp>
    </p:spTree>
    <p:extLst>
      <p:ext uri="{BB962C8B-B14F-4D97-AF65-F5344CB8AC3E}">
        <p14:creationId xmlns:p14="http://schemas.microsoft.com/office/powerpoint/2010/main" val="37569459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4"/>
        <p:cNvGrpSpPr/>
        <p:nvPr/>
      </p:nvGrpSpPr>
      <p:grpSpPr>
        <a:xfrm>
          <a:off x="0" y="0"/>
          <a:ext cx="0" cy="0"/>
          <a:chOff x="0" y="0"/>
          <a:chExt cx="0" cy="0"/>
        </a:xfrm>
      </p:grpSpPr>
      <p:sp>
        <p:nvSpPr>
          <p:cNvPr id="105" name="Google Shape;105;p:notes"/>
          <p:cNvSpPr>
            <a:spLocks noGrp="1" noRot="1" noChangeAspect="1"/>
          </p:cNvSpPr>
          <p:nvPr>
            <p:ph type="sldImg" idx="2"/>
          </p:nvPr>
        </p:nvSpPr>
        <p:spPr>
          <a:xfrm>
            <a:off x="420688" y="703263"/>
            <a:ext cx="6261100" cy="3521075"/>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6" name="Google Shape;106;p:notes"/>
          <p:cNvSpPr txBox="1">
            <a:spLocks noGrp="1"/>
          </p:cNvSpPr>
          <p:nvPr>
            <p:ph type="body" idx="1"/>
          </p:nvPr>
        </p:nvSpPr>
        <p:spPr>
          <a:xfrm>
            <a:off x="710248" y="4459526"/>
            <a:ext cx="5681980" cy="4224814"/>
          </a:xfrm>
          <a:prstGeom prst="rect">
            <a:avLst/>
          </a:prstGeom>
        </p:spPr>
        <p:txBody>
          <a:bodyPr spcFirstLastPara="1" wrap="square" lIns="94193" tIns="94193" rIns="94193" bIns="94193" anchor="t" anchorCtr="0">
            <a:noAutofit/>
          </a:bodyPr>
          <a:lstStyle/>
          <a:p>
            <a:pPr marL="0" marR="0" lvl="0" indent="0" algn="l" defTabSz="914400" rtl="0" eaLnBrk="1" fontAlgn="auto" latinLnBrk="0" hangingPunct="1">
              <a:lnSpc>
                <a:spcPts val="1400"/>
              </a:lnSpc>
              <a:spcBef>
                <a:spcPts val="0"/>
              </a:spcBef>
              <a:spcAft>
                <a:spcPts val="600"/>
              </a:spcAft>
              <a:buClr>
                <a:srgbClr val="000000"/>
              </a:buClr>
              <a:buSzPts val="1400"/>
              <a:buFont typeface="Arial"/>
              <a:buNone/>
              <a:tabLst>
                <a:tab pos="1142856" algn="l"/>
              </a:tabLst>
              <a:defRPr/>
            </a:pPr>
            <a:r>
              <a:rPr lang="en-US" sz="1400" dirty="0">
                <a:solidFill>
                  <a:schemeClr val="bg1"/>
                </a:solidFill>
              </a:rPr>
              <a:t>An act of obedient faith precludes young children.</a:t>
            </a:r>
          </a:p>
          <a:p>
            <a:pPr marL="0" indent="0">
              <a:lnSpc>
                <a:spcPts val="1400"/>
              </a:lnSpc>
              <a:spcAft>
                <a:spcPts val="600"/>
              </a:spcAft>
              <a:buNone/>
              <a:tabLst>
                <a:tab pos="1142856" algn="l"/>
              </a:tabLst>
            </a:pPr>
            <a:endParaRPr lang="en-US" sz="1300" b="0" i="0" dirty="0">
              <a:solidFill>
                <a:srgbClr val="111111"/>
              </a:solidFill>
              <a:effectLst/>
              <a:latin typeface="NonBreakingSpaceOverride"/>
            </a:endParaRPr>
          </a:p>
          <a:p>
            <a:pPr marL="0" indent="0">
              <a:lnSpc>
                <a:spcPts val="1400"/>
              </a:lnSpc>
              <a:spcAft>
                <a:spcPts val="600"/>
              </a:spcAft>
              <a:buNone/>
              <a:tabLst>
                <a:tab pos="1142856" algn="l"/>
              </a:tabLst>
            </a:pPr>
            <a:r>
              <a:rPr lang="en-US" sz="1300" b="0" i="0" dirty="0">
                <a:solidFill>
                  <a:srgbClr val="111111"/>
                </a:solidFill>
                <a:effectLst/>
                <a:latin typeface="NonBreakingSpaceOverride"/>
              </a:rPr>
              <a:t>John 6:44-45</a:t>
            </a:r>
          </a:p>
          <a:p>
            <a:pPr marL="0" indent="0">
              <a:lnSpc>
                <a:spcPts val="1400"/>
              </a:lnSpc>
              <a:spcAft>
                <a:spcPts val="600"/>
              </a:spcAft>
              <a:buNone/>
              <a:tabLst>
                <a:tab pos="1142856" algn="l"/>
              </a:tabLst>
            </a:pPr>
            <a:r>
              <a:rPr lang="en-US" sz="1300" b="0" i="0" dirty="0">
                <a:solidFill>
                  <a:srgbClr val="111111"/>
                </a:solidFill>
                <a:effectLst/>
                <a:latin typeface="NonBreakingSpaceOverride"/>
              </a:rPr>
              <a:t>"No one can come to Me unless the Father who sent Me draws him; and I will raise him up on the last day.  45 "It is written in the prophets, 'AND THEY SHALL ALL BE TAUGHT OF GOD.' Everyone who has heard and learned from the Father, comes to Me.</a:t>
            </a:r>
          </a:p>
          <a:p>
            <a:pPr marL="0" indent="0">
              <a:lnSpc>
                <a:spcPts val="1400"/>
              </a:lnSpc>
              <a:spcAft>
                <a:spcPts val="600"/>
              </a:spcAft>
              <a:buNone/>
              <a:tabLst>
                <a:tab pos="1142856" algn="l"/>
              </a:tabLst>
            </a:pPr>
            <a:endParaRPr lang="en-US" sz="1300" b="0" i="0" dirty="0">
              <a:solidFill>
                <a:srgbClr val="111111"/>
              </a:solidFill>
              <a:effectLst/>
              <a:latin typeface="NonBreakingSpaceOverride"/>
            </a:endParaRPr>
          </a:p>
          <a:p>
            <a:pPr marL="0" indent="0">
              <a:lnSpc>
                <a:spcPts val="1400"/>
              </a:lnSpc>
              <a:spcAft>
                <a:spcPts val="600"/>
              </a:spcAft>
              <a:buNone/>
              <a:tabLst>
                <a:tab pos="1142856" algn="l"/>
              </a:tabLst>
            </a:pPr>
            <a:r>
              <a:rPr lang="en-US" sz="1300" b="0" i="0" dirty="0">
                <a:solidFill>
                  <a:srgbClr val="111111"/>
                </a:solidFill>
                <a:effectLst/>
                <a:latin typeface="NonBreakingSpaceOverride"/>
              </a:rPr>
              <a:t>Eph 4:20-22</a:t>
            </a:r>
          </a:p>
          <a:p>
            <a:pPr marL="0" indent="0">
              <a:lnSpc>
                <a:spcPts val="1400"/>
              </a:lnSpc>
              <a:spcAft>
                <a:spcPts val="600"/>
              </a:spcAft>
              <a:buNone/>
              <a:tabLst>
                <a:tab pos="1142856" algn="l"/>
              </a:tabLst>
            </a:pPr>
            <a:r>
              <a:rPr lang="en-US" sz="1300" b="0" i="0" dirty="0">
                <a:solidFill>
                  <a:srgbClr val="111111"/>
                </a:solidFill>
                <a:effectLst/>
                <a:latin typeface="NonBreakingSpaceOverride"/>
              </a:rPr>
              <a:t>But you did not learn Christ in this way, 21 if indeed you have heard Him and have been taught in Him, just as truth is in Jesus, 22 that, in reference to your former manner of life, you lay aside the old self, which is being corrupted in accordance with the lusts of deceit</a:t>
            </a:r>
          </a:p>
          <a:p>
            <a:pPr marL="0" indent="0">
              <a:lnSpc>
                <a:spcPts val="1400"/>
              </a:lnSpc>
              <a:spcAft>
                <a:spcPts val="600"/>
              </a:spcAft>
              <a:buNone/>
              <a:tabLst>
                <a:tab pos="1142856" algn="l"/>
              </a:tabLst>
            </a:pPr>
            <a:endParaRPr lang="en-US" sz="1300" b="0" i="0" dirty="0">
              <a:solidFill>
                <a:srgbClr val="111111"/>
              </a:solidFill>
              <a:effectLst/>
              <a:latin typeface="NonBreakingSpaceOverride"/>
            </a:endParaRPr>
          </a:p>
          <a:p>
            <a:pPr marL="0" indent="0">
              <a:lnSpc>
                <a:spcPts val="1400"/>
              </a:lnSpc>
              <a:spcAft>
                <a:spcPts val="600"/>
              </a:spcAft>
              <a:buNone/>
              <a:tabLst>
                <a:tab pos="1142856" algn="l"/>
              </a:tabLst>
            </a:pPr>
            <a:r>
              <a:rPr lang="en-US" sz="1300" b="0" i="0" dirty="0">
                <a:solidFill>
                  <a:srgbClr val="111111"/>
                </a:solidFill>
                <a:effectLst/>
                <a:latin typeface="NonBreakingSpaceOverride"/>
              </a:rPr>
              <a:t>Matthew 28:18-20 go and teach all nations.</a:t>
            </a:r>
          </a:p>
          <a:p>
            <a:pPr marL="0" indent="0">
              <a:lnSpc>
                <a:spcPts val="1400"/>
              </a:lnSpc>
              <a:spcAft>
                <a:spcPts val="600"/>
              </a:spcAft>
              <a:buNone/>
              <a:tabLst>
                <a:tab pos="1142856" algn="l"/>
              </a:tabLst>
            </a:pPr>
            <a:endParaRPr lang="en-US" sz="1300" b="0" i="0" dirty="0">
              <a:solidFill>
                <a:srgbClr val="111111"/>
              </a:solidFill>
              <a:effectLst/>
              <a:latin typeface="NonBreakingSpaceOverride"/>
              <a:ea typeface="Times New Roman" panose="02020603050405020304" pitchFamily="18" charset="0"/>
            </a:endParaRPr>
          </a:p>
          <a:p>
            <a:pPr marL="0" indent="0">
              <a:lnSpc>
                <a:spcPts val="1400"/>
              </a:lnSpc>
              <a:spcAft>
                <a:spcPts val="600"/>
              </a:spcAft>
              <a:buNone/>
              <a:tabLst>
                <a:tab pos="1142856" algn="l"/>
              </a:tabLst>
            </a:pPr>
            <a:endParaRPr lang="en-US" sz="1300" dirty="0">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55363163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4"/>
        <p:cNvGrpSpPr/>
        <p:nvPr/>
      </p:nvGrpSpPr>
      <p:grpSpPr>
        <a:xfrm>
          <a:off x="0" y="0"/>
          <a:ext cx="0" cy="0"/>
          <a:chOff x="0" y="0"/>
          <a:chExt cx="0" cy="0"/>
        </a:xfrm>
      </p:grpSpPr>
      <p:sp>
        <p:nvSpPr>
          <p:cNvPr id="105" name="Google Shape;105;p:notes"/>
          <p:cNvSpPr>
            <a:spLocks noGrp="1" noRot="1" noChangeAspect="1"/>
          </p:cNvSpPr>
          <p:nvPr>
            <p:ph type="sldImg" idx="2"/>
          </p:nvPr>
        </p:nvSpPr>
        <p:spPr>
          <a:xfrm>
            <a:off x="420688" y="703263"/>
            <a:ext cx="6261100" cy="3521075"/>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6" name="Google Shape;106;p:notes"/>
          <p:cNvSpPr txBox="1">
            <a:spLocks noGrp="1"/>
          </p:cNvSpPr>
          <p:nvPr>
            <p:ph type="body" idx="1"/>
          </p:nvPr>
        </p:nvSpPr>
        <p:spPr>
          <a:xfrm>
            <a:off x="710248" y="4459526"/>
            <a:ext cx="5681980" cy="4224814"/>
          </a:xfrm>
          <a:prstGeom prst="rect">
            <a:avLst/>
          </a:prstGeom>
        </p:spPr>
        <p:txBody>
          <a:bodyPr spcFirstLastPara="1" wrap="square" lIns="94193" tIns="94193" rIns="94193" bIns="94193" anchor="t" anchorCtr="0">
            <a:noAutofit/>
          </a:bodyPr>
          <a:lstStyle/>
          <a:p>
            <a:pPr marL="0" indent="0">
              <a:lnSpc>
                <a:spcPts val="1400"/>
              </a:lnSpc>
              <a:spcAft>
                <a:spcPts val="600"/>
              </a:spcAft>
              <a:buNone/>
              <a:tabLst>
                <a:tab pos="1142856" algn="l"/>
              </a:tabLst>
            </a:pPr>
            <a:endParaRPr lang="en-US" sz="1300" b="0" i="0" dirty="0">
              <a:solidFill>
                <a:srgbClr val="111111"/>
              </a:solidFill>
              <a:effectLst/>
              <a:latin typeface="NonBreakingSpaceOverride"/>
            </a:endParaRPr>
          </a:p>
          <a:p>
            <a:pPr marL="0" indent="0">
              <a:lnSpc>
                <a:spcPts val="1400"/>
              </a:lnSpc>
              <a:spcAft>
                <a:spcPts val="600"/>
              </a:spcAft>
              <a:buNone/>
              <a:tabLst>
                <a:tab pos="1142856" algn="l"/>
              </a:tabLst>
            </a:pPr>
            <a:r>
              <a:rPr lang="en-US" sz="1300" b="0" i="0" dirty="0">
                <a:solidFill>
                  <a:srgbClr val="111111"/>
                </a:solidFill>
                <a:effectLst/>
                <a:latin typeface="NonBreakingSpaceOverride"/>
                <a:ea typeface="Times New Roman" panose="02020603050405020304" pitchFamily="18" charset="0"/>
              </a:rPr>
              <a:t>Matt 16:16-17</a:t>
            </a:r>
          </a:p>
          <a:p>
            <a:pPr marL="0" indent="0">
              <a:lnSpc>
                <a:spcPts val="1400"/>
              </a:lnSpc>
              <a:spcAft>
                <a:spcPts val="600"/>
              </a:spcAft>
              <a:buNone/>
              <a:tabLst>
                <a:tab pos="1142856" algn="l"/>
              </a:tabLst>
            </a:pPr>
            <a:r>
              <a:rPr lang="en-US" sz="1300" b="0" i="0" dirty="0">
                <a:solidFill>
                  <a:srgbClr val="111111"/>
                </a:solidFill>
                <a:effectLst/>
                <a:latin typeface="NonBreakingSpaceOverride"/>
                <a:ea typeface="Times New Roman" panose="02020603050405020304" pitchFamily="18" charset="0"/>
              </a:rPr>
              <a:t> Simon Peter answered, "You are the Christ, the Son of the living God." 17 And Jesus said to him, "Blessed are you, Simon </a:t>
            </a:r>
            <a:r>
              <a:rPr lang="en-US" sz="1300" b="0" i="0" dirty="0" err="1">
                <a:solidFill>
                  <a:srgbClr val="111111"/>
                </a:solidFill>
                <a:effectLst/>
                <a:latin typeface="NonBreakingSpaceOverride"/>
                <a:ea typeface="Times New Roman" panose="02020603050405020304" pitchFamily="18" charset="0"/>
              </a:rPr>
              <a:t>Barjona</a:t>
            </a:r>
            <a:r>
              <a:rPr lang="en-US" sz="1300" b="0" i="0" dirty="0">
                <a:solidFill>
                  <a:srgbClr val="111111"/>
                </a:solidFill>
                <a:effectLst/>
                <a:latin typeface="NonBreakingSpaceOverride"/>
                <a:ea typeface="Times New Roman" panose="02020603050405020304" pitchFamily="18" charset="0"/>
              </a:rPr>
              <a:t>, because flesh and blood did not reveal this to you, but My Father who is in heaven.</a:t>
            </a:r>
          </a:p>
          <a:p>
            <a:pPr marL="0" indent="0">
              <a:lnSpc>
                <a:spcPts val="1400"/>
              </a:lnSpc>
              <a:spcAft>
                <a:spcPts val="600"/>
              </a:spcAft>
              <a:buNone/>
              <a:tabLst>
                <a:tab pos="1142856" algn="l"/>
              </a:tabLst>
            </a:pPr>
            <a:endParaRPr lang="en-US" sz="1300" b="0" i="0" dirty="0">
              <a:solidFill>
                <a:srgbClr val="111111"/>
              </a:solidFill>
              <a:effectLst/>
              <a:latin typeface="NonBreakingSpaceOverride"/>
              <a:ea typeface="Times New Roman" panose="02020603050405020304" pitchFamily="18" charset="0"/>
            </a:endParaRPr>
          </a:p>
          <a:p>
            <a:pPr marL="0" indent="0">
              <a:lnSpc>
                <a:spcPts val="1400"/>
              </a:lnSpc>
              <a:spcAft>
                <a:spcPts val="600"/>
              </a:spcAft>
              <a:buNone/>
              <a:tabLst>
                <a:tab pos="1142856" algn="l"/>
              </a:tabLst>
            </a:pPr>
            <a:r>
              <a:rPr lang="en-US" sz="1300" b="0" i="0" dirty="0">
                <a:solidFill>
                  <a:srgbClr val="111111"/>
                </a:solidFill>
                <a:effectLst/>
                <a:latin typeface="NonBreakingSpaceOverride"/>
                <a:ea typeface="Times New Roman" panose="02020603050405020304" pitchFamily="18" charset="0"/>
              </a:rPr>
              <a:t>John 3:1-3</a:t>
            </a:r>
          </a:p>
          <a:p>
            <a:pPr marL="0" indent="0">
              <a:lnSpc>
                <a:spcPts val="1400"/>
              </a:lnSpc>
              <a:spcAft>
                <a:spcPts val="600"/>
              </a:spcAft>
              <a:buNone/>
              <a:tabLst>
                <a:tab pos="1142856" algn="l"/>
              </a:tabLst>
            </a:pPr>
            <a:r>
              <a:rPr lang="en-US" sz="1300" b="0" i="0" dirty="0">
                <a:solidFill>
                  <a:srgbClr val="111111"/>
                </a:solidFill>
                <a:effectLst/>
                <a:latin typeface="NonBreakingSpaceOverride"/>
                <a:ea typeface="Times New Roman" panose="02020603050405020304" pitchFamily="18" charset="0"/>
              </a:rPr>
              <a:t>Now there was a man of the Pharisees, named Nicodemus, a ruler of the Jews; 2 this man came to Jesus by night and said to Him, "Rabbi, we know that You have come from God as a teacher; for no one can do these signs that You do unless God is with him." 3 Jesus answered and said to him, "Truly, truly, I say to you, unless one is born again he cannot see the kingdom of God." </a:t>
            </a:r>
          </a:p>
          <a:p>
            <a:pPr marL="0" indent="0">
              <a:lnSpc>
                <a:spcPts val="1400"/>
              </a:lnSpc>
              <a:spcAft>
                <a:spcPts val="600"/>
              </a:spcAft>
              <a:buNone/>
              <a:tabLst>
                <a:tab pos="1142856" algn="l"/>
              </a:tabLst>
            </a:pPr>
            <a:endParaRPr lang="en-US" sz="1300" b="0" i="0" dirty="0">
              <a:solidFill>
                <a:srgbClr val="111111"/>
              </a:solidFill>
              <a:effectLst/>
              <a:latin typeface="NonBreakingSpaceOverride"/>
              <a:ea typeface="Times New Roman" panose="02020603050405020304" pitchFamily="18" charset="0"/>
            </a:endParaRPr>
          </a:p>
          <a:p>
            <a:pPr marL="0" indent="0">
              <a:lnSpc>
                <a:spcPts val="1400"/>
              </a:lnSpc>
              <a:spcAft>
                <a:spcPts val="600"/>
              </a:spcAft>
              <a:buNone/>
              <a:tabLst>
                <a:tab pos="1142856" algn="l"/>
              </a:tabLst>
            </a:pPr>
            <a:endParaRPr lang="en-US" sz="1300" dirty="0">
              <a:latin typeface="Times New Roman" panose="02020603050405020304" pitchFamily="18" charset="0"/>
              <a:ea typeface="Times New Roman" panose="02020603050405020304" pitchFamily="18" charset="0"/>
            </a:endParaRPr>
          </a:p>
          <a:p>
            <a:pPr marL="0" indent="0">
              <a:lnSpc>
                <a:spcPts val="1400"/>
              </a:lnSpc>
              <a:spcAft>
                <a:spcPts val="600"/>
              </a:spcAft>
              <a:buNone/>
              <a:tabLst>
                <a:tab pos="1142856" algn="l"/>
              </a:tabLst>
            </a:pPr>
            <a:r>
              <a:rPr lang="en-US" sz="1300" dirty="0">
                <a:latin typeface="Times New Roman" panose="02020603050405020304" pitchFamily="18" charset="0"/>
                <a:ea typeface="Times New Roman" panose="02020603050405020304" pitchFamily="18" charset="0"/>
              </a:rPr>
              <a:t>John 20:27-31</a:t>
            </a:r>
          </a:p>
          <a:p>
            <a:pPr marL="0" indent="0">
              <a:lnSpc>
                <a:spcPts val="1400"/>
              </a:lnSpc>
              <a:spcAft>
                <a:spcPts val="600"/>
              </a:spcAft>
              <a:buNone/>
              <a:tabLst>
                <a:tab pos="1142856" algn="l"/>
              </a:tabLst>
            </a:pPr>
            <a:r>
              <a:rPr lang="en-US" sz="1300" dirty="0">
                <a:latin typeface="Times New Roman" panose="02020603050405020304" pitchFamily="18" charset="0"/>
                <a:ea typeface="Times New Roman" panose="02020603050405020304" pitchFamily="18" charset="0"/>
              </a:rPr>
              <a:t>Then He said to Thomas, "Reach here with your finger, and see My hands; and reach here your hand and put it into My side; and do not be unbelieving, but believing."  28 Thomas answered and said to Him, "My Lord and my God!" 29 Jesus said to him, </a:t>
            </a:r>
            <a:r>
              <a:rPr lang="en-US" sz="1300" b="1" dirty="0">
                <a:latin typeface="Times New Roman" panose="02020603050405020304" pitchFamily="18" charset="0"/>
                <a:ea typeface="Times New Roman" panose="02020603050405020304" pitchFamily="18" charset="0"/>
              </a:rPr>
              <a:t>"Because you have seen Me, have you believed? Blessed are they who did not see, and yet believed</a:t>
            </a:r>
            <a:r>
              <a:rPr lang="en-US" sz="1300" dirty="0">
                <a:latin typeface="Times New Roman" panose="02020603050405020304" pitchFamily="18" charset="0"/>
                <a:ea typeface="Times New Roman" panose="02020603050405020304" pitchFamily="18" charset="0"/>
              </a:rPr>
              <a:t>." </a:t>
            </a:r>
          </a:p>
          <a:p>
            <a:pPr marL="0" indent="0">
              <a:lnSpc>
                <a:spcPts val="1400"/>
              </a:lnSpc>
              <a:spcAft>
                <a:spcPts val="600"/>
              </a:spcAft>
              <a:buNone/>
              <a:tabLst>
                <a:tab pos="1142856" algn="l"/>
              </a:tabLst>
            </a:pPr>
            <a:r>
              <a:rPr lang="en-US" sz="1300" dirty="0">
                <a:latin typeface="Times New Roman" panose="02020603050405020304" pitchFamily="18" charset="0"/>
                <a:ea typeface="Times New Roman" panose="02020603050405020304" pitchFamily="18" charset="0"/>
              </a:rPr>
              <a:t>30 </a:t>
            </a:r>
            <a:r>
              <a:rPr lang="en-US" sz="1300" b="1" dirty="0">
                <a:latin typeface="Times New Roman" panose="02020603050405020304" pitchFamily="18" charset="0"/>
                <a:ea typeface="Times New Roman" panose="02020603050405020304" pitchFamily="18" charset="0"/>
              </a:rPr>
              <a:t>Therefore many other signs Jesus also performed in the presence of the disciples, which are not written in this book; 31 but these have been written so that you may believe that Jesus is the Christ, the Son of God; and that believing you may have life in His name</a:t>
            </a:r>
            <a:r>
              <a:rPr lang="en-US" sz="1300" dirty="0">
                <a:latin typeface="Times New Roman" panose="02020603050405020304" pitchFamily="18" charset="0"/>
                <a:ea typeface="Times New Roman" panose="02020603050405020304" pitchFamily="18" charset="0"/>
              </a:rPr>
              <a:t>.</a:t>
            </a:r>
          </a:p>
          <a:p>
            <a:pPr marL="0" indent="0">
              <a:lnSpc>
                <a:spcPts val="1400"/>
              </a:lnSpc>
              <a:spcAft>
                <a:spcPts val="600"/>
              </a:spcAft>
              <a:buNone/>
              <a:tabLst>
                <a:tab pos="1142856" algn="l"/>
              </a:tabLst>
            </a:pPr>
            <a:endParaRPr lang="en-US" sz="1300" dirty="0">
              <a:latin typeface="Times New Roman" panose="02020603050405020304" pitchFamily="18" charset="0"/>
              <a:ea typeface="Times New Roman" panose="02020603050405020304" pitchFamily="18" charset="0"/>
            </a:endParaRPr>
          </a:p>
          <a:p>
            <a:pPr marL="0" indent="0">
              <a:lnSpc>
                <a:spcPts val="1400"/>
              </a:lnSpc>
              <a:spcAft>
                <a:spcPts val="600"/>
              </a:spcAft>
              <a:buNone/>
              <a:tabLst>
                <a:tab pos="1142856" algn="l"/>
              </a:tabLst>
            </a:pPr>
            <a:endParaRPr lang="en-US" sz="1300" dirty="0">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81817983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4"/>
        <p:cNvGrpSpPr/>
        <p:nvPr/>
      </p:nvGrpSpPr>
      <p:grpSpPr>
        <a:xfrm>
          <a:off x="0" y="0"/>
          <a:ext cx="0" cy="0"/>
          <a:chOff x="0" y="0"/>
          <a:chExt cx="0" cy="0"/>
        </a:xfrm>
      </p:grpSpPr>
      <p:sp>
        <p:nvSpPr>
          <p:cNvPr id="105" name="Google Shape;105;p:notes"/>
          <p:cNvSpPr>
            <a:spLocks noGrp="1" noRot="1" noChangeAspect="1"/>
          </p:cNvSpPr>
          <p:nvPr>
            <p:ph type="sldImg" idx="2"/>
          </p:nvPr>
        </p:nvSpPr>
        <p:spPr>
          <a:xfrm>
            <a:off x="420688" y="703263"/>
            <a:ext cx="6261100" cy="3521075"/>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6" name="Google Shape;106;p:notes"/>
          <p:cNvSpPr txBox="1">
            <a:spLocks noGrp="1"/>
          </p:cNvSpPr>
          <p:nvPr>
            <p:ph type="body" idx="1"/>
          </p:nvPr>
        </p:nvSpPr>
        <p:spPr>
          <a:xfrm>
            <a:off x="710248" y="4459526"/>
            <a:ext cx="5681980" cy="4224814"/>
          </a:xfrm>
          <a:prstGeom prst="rect">
            <a:avLst/>
          </a:prstGeom>
        </p:spPr>
        <p:txBody>
          <a:bodyPr spcFirstLastPara="1" wrap="square" lIns="94193" tIns="94193" rIns="94193" bIns="94193" anchor="t" anchorCtr="0">
            <a:noAutofit/>
          </a:bodyPr>
          <a:lstStyle/>
          <a:p>
            <a:pPr marL="0" indent="0">
              <a:lnSpc>
                <a:spcPts val="1400"/>
              </a:lnSpc>
              <a:spcAft>
                <a:spcPts val="600"/>
              </a:spcAft>
              <a:buNone/>
              <a:tabLst>
                <a:tab pos="1142856" algn="l"/>
              </a:tabLst>
            </a:pPr>
            <a:endParaRPr lang="en-US" sz="1300" b="0" i="0" dirty="0">
              <a:solidFill>
                <a:srgbClr val="111111"/>
              </a:solidFill>
              <a:effectLst/>
              <a:latin typeface="NonBreakingSpaceOverride"/>
            </a:endParaRPr>
          </a:p>
          <a:p>
            <a:pPr marL="0" indent="0">
              <a:lnSpc>
                <a:spcPts val="1400"/>
              </a:lnSpc>
              <a:spcAft>
                <a:spcPts val="600"/>
              </a:spcAft>
              <a:buNone/>
              <a:tabLst>
                <a:tab pos="1142856" algn="l"/>
              </a:tabLst>
            </a:pPr>
            <a:r>
              <a:rPr lang="en-US" sz="1300" dirty="0">
                <a:latin typeface="Times New Roman" panose="02020603050405020304" pitchFamily="18" charset="0"/>
                <a:ea typeface="Times New Roman" panose="02020603050405020304" pitchFamily="18" charset="0"/>
              </a:rPr>
              <a:t>I stole Kevin’s car, someone teaches me the gospel and I believe, confess but not willing to repent (i.e., I want to keep the car). Can I be baptized for the remission of my sins? </a:t>
            </a:r>
          </a:p>
        </p:txBody>
      </p:sp>
    </p:spTree>
    <p:extLst>
      <p:ext uri="{BB962C8B-B14F-4D97-AF65-F5344CB8AC3E}">
        <p14:creationId xmlns:p14="http://schemas.microsoft.com/office/powerpoint/2010/main" val="354501859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4"/>
        <p:cNvGrpSpPr/>
        <p:nvPr/>
      </p:nvGrpSpPr>
      <p:grpSpPr>
        <a:xfrm>
          <a:off x="0" y="0"/>
          <a:ext cx="0" cy="0"/>
          <a:chOff x="0" y="0"/>
          <a:chExt cx="0" cy="0"/>
        </a:xfrm>
      </p:grpSpPr>
      <p:sp>
        <p:nvSpPr>
          <p:cNvPr id="105" name="Google Shape;105;p:notes"/>
          <p:cNvSpPr>
            <a:spLocks noGrp="1" noRot="1" noChangeAspect="1"/>
          </p:cNvSpPr>
          <p:nvPr>
            <p:ph type="sldImg" idx="2"/>
          </p:nvPr>
        </p:nvSpPr>
        <p:spPr>
          <a:xfrm>
            <a:off x="420688" y="703263"/>
            <a:ext cx="6261100" cy="3521075"/>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6" name="Google Shape;106;p:notes"/>
          <p:cNvSpPr txBox="1">
            <a:spLocks noGrp="1"/>
          </p:cNvSpPr>
          <p:nvPr>
            <p:ph type="body" idx="1"/>
          </p:nvPr>
        </p:nvSpPr>
        <p:spPr>
          <a:xfrm>
            <a:off x="710248" y="4459526"/>
            <a:ext cx="5681980" cy="4224814"/>
          </a:xfrm>
          <a:prstGeom prst="rect">
            <a:avLst/>
          </a:prstGeom>
        </p:spPr>
        <p:txBody>
          <a:bodyPr spcFirstLastPara="1" wrap="square" lIns="94193" tIns="94193" rIns="94193" bIns="94193" anchor="t" anchorCtr="0">
            <a:noAutofit/>
          </a:bodyPr>
          <a:lstStyle/>
          <a:p>
            <a:pPr marL="0" indent="0">
              <a:lnSpc>
                <a:spcPts val="1400"/>
              </a:lnSpc>
              <a:spcAft>
                <a:spcPts val="600"/>
              </a:spcAft>
              <a:buNone/>
              <a:tabLst>
                <a:tab pos="1142856" algn="l"/>
              </a:tabLst>
            </a:pPr>
            <a:r>
              <a:rPr lang="en-US" sz="1300" b="0" i="0" dirty="0">
                <a:solidFill>
                  <a:srgbClr val="111111"/>
                </a:solidFill>
                <a:effectLst/>
                <a:latin typeface="NonBreakingSpaceOverride"/>
              </a:rPr>
              <a:t>Ps 119:58-60</a:t>
            </a:r>
          </a:p>
          <a:p>
            <a:pPr marL="0" indent="0">
              <a:lnSpc>
                <a:spcPts val="1400"/>
              </a:lnSpc>
              <a:spcAft>
                <a:spcPts val="600"/>
              </a:spcAft>
              <a:buNone/>
              <a:tabLst>
                <a:tab pos="1142856" algn="l"/>
              </a:tabLst>
            </a:pPr>
            <a:r>
              <a:rPr lang="en-US" sz="1300" b="0" i="0" dirty="0">
                <a:solidFill>
                  <a:srgbClr val="111111"/>
                </a:solidFill>
                <a:effectLst/>
                <a:latin typeface="NonBreakingSpaceOverride"/>
              </a:rPr>
              <a:t> I sought Your favor with all my heart;</a:t>
            </a:r>
          </a:p>
          <a:p>
            <a:pPr marL="0" indent="0">
              <a:lnSpc>
                <a:spcPts val="1400"/>
              </a:lnSpc>
              <a:spcAft>
                <a:spcPts val="600"/>
              </a:spcAft>
              <a:buNone/>
              <a:tabLst>
                <a:tab pos="1142856" algn="l"/>
              </a:tabLst>
            </a:pPr>
            <a:r>
              <a:rPr lang="en-US" sz="1300" b="0" i="0" dirty="0">
                <a:solidFill>
                  <a:srgbClr val="111111"/>
                </a:solidFill>
                <a:effectLst/>
                <a:latin typeface="NonBreakingSpaceOverride"/>
              </a:rPr>
              <a:t>Be gracious to me according to Your word. </a:t>
            </a:r>
          </a:p>
          <a:p>
            <a:pPr marL="0" indent="0">
              <a:lnSpc>
                <a:spcPts val="1400"/>
              </a:lnSpc>
              <a:spcAft>
                <a:spcPts val="600"/>
              </a:spcAft>
              <a:buNone/>
              <a:tabLst>
                <a:tab pos="1142856" algn="l"/>
              </a:tabLst>
            </a:pPr>
            <a:r>
              <a:rPr lang="en-US" sz="1300" b="0" i="0" dirty="0">
                <a:solidFill>
                  <a:srgbClr val="111111"/>
                </a:solidFill>
                <a:effectLst/>
                <a:latin typeface="NonBreakingSpaceOverride"/>
              </a:rPr>
              <a:t>59 I considered my ways</a:t>
            </a:r>
          </a:p>
          <a:p>
            <a:pPr marL="0" indent="0">
              <a:lnSpc>
                <a:spcPts val="1400"/>
              </a:lnSpc>
              <a:spcAft>
                <a:spcPts val="600"/>
              </a:spcAft>
              <a:buNone/>
              <a:tabLst>
                <a:tab pos="1142856" algn="l"/>
              </a:tabLst>
            </a:pPr>
            <a:r>
              <a:rPr lang="en-US" sz="1300" b="0" i="0" dirty="0">
                <a:solidFill>
                  <a:srgbClr val="111111"/>
                </a:solidFill>
                <a:effectLst/>
                <a:latin typeface="NonBreakingSpaceOverride"/>
              </a:rPr>
              <a:t>And turned my feet to Your testimonies. </a:t>
            </a:r>
          </a:p>
          <a:p>
            <a:pPr marL="0" indent="0">
              <a:lnSpc>
                <a:spcPts val="1400"/>
              </a:lnSpc>
              <a:spcAft>
                <a:spcPts val="600"/>
              </a:spcAft>
              <a:buNone/>
              <a:tabLst>
                <a:tab pos="1142856" algn="l"/>
              </a:tabLst>
            </a:pPr>
            <a:r>
              <a:rPr lang="en-US" sz="1300" b="0" i="0" dirty="0">
                <a:solidFill>
                  <a:srgbClr val="111111"/>
                </a:solidFill>
                <a:effectLst/>
                <a:latin typeface="NonBreakingSpaceOverride"/>
              </a:rPr>
              <a:t>60 I hastened and did not delay</a:t>
            </a:r>
          </a:p>
          <a:p>
            <a:pPr marL="0" indent="0">
              <a:lnSpc>
                <a:spcPts val="1400"/>
              </a:lnSpc>
              <a:spcAft>
                <a:spcPts val="600"/>
              </a:spcAft>
              <a:buNone/>
              <a:tabLst>
                <a:tab pos="1142856" algn="l"/>
              </a:tabLst>
            </a:pPr>
            <a:r>
              <a:rPr lang="en-US" sz="1300" b="0" i="0" dirty="0">
                <a:solidFill>
                  <a:srgbClr val="111111"/>
                </a:solidFill>
                <a:effectLst/>
                <a:latin typeface="NonBreakingSpaceOverride"/>
              </a:rPr>
              <a:t>To keep Your commandments. </a:t>
            </a:r>
          </a:p>
          <a:p>
            <a:pPr marL="0" indent="0">
              <a:lnSpc>
                <a:spcPts val="1400"/>
              </a:lnSpc>
              <a:spcAft>
                <a:spcPts val="600"/>
              </a:spcAft>
              <a:buNone/>
              <a:tabLst>
                <a:tab pos="1142856" algn="l"/>
              </a:tabLst>
            </a:pPr>
            <a:endParaRPr lang="en-US" sz="1300" b="0" i="0" dirty="0">
              <a:solidFill>
                <a:srgbClr val="111111"/>
              </a:solidFill>
              <a:effectLst/>
              <a:latin typeface="NonBreakingSpaceOverride"/>
            </a:endParaRPr>
          </a:p>
        </p:txBody>
      </p:sp>
    </p:spTree>
    <p:extLst>
      <p:ext uri="{BB962C8B-B14F-4D97-AF65-F5344CB8AC3E}">
        <p14:creationId xmlns:p14="http://schemas.microsoft.com/office/powerpoint/2010/main" val="168759328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4"/>
        <p:cNvGrpSpPr/>
        <p:nvPr/>
      </p:nvGrpSpPr>
      <p:grpSpPr>
        <a:xfrm>
          <a:off x="0" y="0"/>
          <a:ext cx="0" cy="0"/>
          <a:chOff x="0" y="0"/>
          <a:chExt cx="0" cy="0"/>
        </a:xfrm>
      </p:grpSpPr>
      <p:sp>
        <p:nvSpPr>
          <p:cNvPr id="105" name="Google Shape;105;p:notes"/>
          <p:cNvSpPr>
            <a:spLocks noGrp="1" noRot="1" noChangeAspect="1"/>
          </p:cNvSpPr>
          <p:nvPr>
            <p:ph type="sldImg" idx="2"/>
          </p:nvPr>
        </p:nvSpPr>
        <p:spPr>
          <a:xfrm>
            <a:off x="420688" y="703263"/>
            <a:ext cx="6261100" cy="3521075"/>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6" name="Google Shape;106;p:notes"/>
          <p:cNvSpPr txBox="1">
            <a:spLocks noGrp="1"/>
          </p:cNvSpPr>
          <p:nvPr>
            <p:ph type="body" idx="1"/>
          </p:nvPr>
        </p:nvSpPr>
        <p:spPr>
          <a:xfrm>
            <a:off x="710248" y="4459526"/>
            <a:ext cx="5681980" cy="4224814"/>
          </a:xfrm>
          <a:prstGeom prst="rect">
            <a:avLst/>
          </a:prstGeom>
        </p:spPr>
        <p:txBody>
          <a:bodyPr spcFirstLastPara="1" wrap="square" lIns="94193" tIns="94193" rIns="94193" bIns="94193" anchor="t" anchorCtr="0">
            <a:noAutofit/>
          </a:bodyPr>
          <a:lstStyle/>
          <a:p>
            <a:pPr marL="0" marR="0" lvl="0" indent="0" algn="l" defTabSz="914400" rtl="0" eaLnBrk="1" fontAlgn="auto" latinLnBrk="0" hangingPunct="1">
              <a:lnSpc>
                <a:spcPts val="1400"/>
              </a:lnSpc>
              <a:spcBef>
                <a:spcPts val="0"/>
              </a:spcBef>
              <a:spcAft>
                <a:spcPts val="600"/>
              </a:spcAft>
              <a:buClr>
                <a:srgbClr val="000000"/>
              </a:buClr>
              <a:buSzPts val="1400"/>
              <a:buFont typeface="Arial"/>
              <a:buNone/>
              <a:tabLst>
                <a:tab pos="1142856" algn="l"/>
              </a:tabLst>
              <a:defRPr/>
            </a:pPr>
            <a:r>
              <a:rPr lang="en-US" sz="1400" dirty="0">
                <a:latin typeface="Times New Roman" panose="02020603050405020304" pitchFamily="18" charset="0"/>
                <a:ea typeface="Times New Roman" panose="02020603050405020304" pitchFamily="18" charset="0"/>
              </a:rPr>
              <a:t>The Life of Jesus: a life of </a:t>
            </a:r>
            <a:r>
              <a:rPr lang="en-US" sz="1400" b="1" dirty="0">
                <a:solidFill>
                  <a:srgbClr val="FFFFFF"/>
                </a:solidFill>
                <a:latin typeface="Calibri" panose="020F0502020204030204" pitchFamily="34" charset="0"/>
                <a:ea typeface="Times New Roman" panose="02020603050405020304" pitchFamily="18" charset="0"/>
                <a:cs typeface="Times New Roman" panose="02020603050405020304" pitchFamily="18" charset="0"/>
              </a:rPr>
              <a:t>sacrifice</a:t>
            </a:r>
            <a:r>
              <a:rPr lang="en-US" sz="1400" dirty="0">
                <a:solidFill>
                  <a:srgbClr val="FFFFFF"/>
                </a:solidFill>
                <a:latin typeface="Calibri" panose="020F0502020204030204" pitchFamily="34" charset="0"/>
                <a:ea typeface="Times New Roman" panose="02020603050405020304" pitchFamily="18" charset="0"/>
                <a:cs typeface="Times New Roman" panose="02020603050405020304" pitchFamily="18" charset="0"/>
              </a:rPr>
              <a:t>, </a:t>
            </a:r>
            <a:r>
              <a:rPr lang="en-US" sz="1400" b="1" dirty="0">
                <a:solidFill>
                  <a:srgbClr val="FFFFFF"/>
                </a:solidFill>
                <a:latin typeface="Times New Roman" panose="02020603050405020304" pitchFamily="18" charset="0"/>
                <a:ea typeface="Times New Roman" panose="02020603050405020304" pitchFamily="18" charset="0"/>
                <a:cs typeface="Times New Roman" panose="02020603050405020304" pitchFamily="18" charset="0"/>
              </a:rPr>
              <a:t>faith</a:t>
            </a:r>
            <a:r>
              <a:rPr lang="en-US" sz="1400" dirty="0">
                <a:solidFill>
                  <a:srgbClr val="FFFFFF"/>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1400" b="1" dirty="0">
                <a:solidFill>
                  <a:srgbClr val="FFFFFF"/>
                </a:solidFill>
                <a:latin typeface="Times New Roman" panose="02020603050405020304" pitchFamily="18" charset="0"/>
                <a:ea typeface="Times New Roman" panose="02020603050405020304" pitchFamily="18" charset="0"/>
                <a:cs typeface="Times New Roman" panose="02020603050405020304" pitchFamily="18" charset="0"/>
              </a:rPr>
              <a:t>teaching</a:t>
            </a:r>
            <a:r>
              <a:rPr lang="en-US" sz="1400" dirty="0">
                <a:solidFill>
                  <a:srgbClr val="FFFFFF"/>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1400" b="1" dirty="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prayer</a:t>
            </a:r>
            <a:r>
              <a:rPr lang="en-US" sz="1400" dirty="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1400" dirty="0">
                <a:solidFill>
                  <a:schemeClr val="bg1">
                    <a:lumMod val="95000"/>
                  </a:schemeClr>
                </a:solidFill>
                <a:latin typeface="Times New Roman" panose="02020603050405020304" pitchFamily="18" charset="0"/>
                <a:ea typeface="Times New Roman" panose="02020603050405020304" pitchFamily="18" charset="0"/>
                <a:cs typeface="Times New Roman" panose="02020603050405020304" pitchFamily="18" charset="0"/>
              </a:rPr>
              <a:t>devotion to </a:t>
            </a:r>
            <a:r>
              <a:rPr lang="en-US" sz="1400" b="1" dirty="0">
                <a:solidFill>
                  <a:schemeClr val="bg1">
                    <a:lumMod val="95000"/>
                  </a:schemeClr>
                </a:solidFill>
                <a:latin typeface="Times New Roman" panose="02020603050405020304" pitchFamily="18" charset="0"/>
                <a:ea typeface="Times New Roman" panose="02020603050405020304" pitchFamily="18" charset="0"/>
                <a:cs typeface="Times New Roman" panose="02020603050405020304" pitchFamily="18" charset="0"/>
              </a:rPr>
              <a:t>His kingdom</a:t>
            </a:r>
            <a:r>
              <a:rPr lang="en-US" sz="1400" dirty="0">
                <a:solidFill>
                  <a:schemeClr val="bg1">
                    <a:lumMod val="95000"/>
                  </a:schemeClr>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1400" b="1" dirty="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preparing &amp; training the 12</a:t>
            </a:r>
            <a:r>
              <a:rPr lang="en-US" sz="1400" dirty="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1400" b="1" dirty="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seeking the lost</a:t>
            </a:r>
            <a:r>
              <a:rPr lang="en-US" sz="1400" dirty="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a:t>
            </a:r>
          </a:p>
          <a:p>
            <a:pPr marL="0" indent="0">
              <a:lnSpc>
                <a:spcPts val="1400"/>
              </a:lnSpc>
              <a:spcAft>
                <a:spcPts val="600"/>
              </a:spcAft>
              <a:buNone/>
              <a:tabLst>
                <a:tab pos="1142856" algn="l"/>
              </a:tabLst>
            </a:pPr>
            <a:endParaRPr lang="en-US" sz="1400" dirty="0">
              <a:latin typeface="Times New Roman" panose="02020603050405020304" pitchFamily="18" charset="0"/>
              <a:ea typeface="Times New Roman" panose="02020603050405020304" pitchFamily="18" charset="0"/>
            </a:endParaRPr>
          </a:p>
          <a:p>
            <a:pPr marL="0" indent="0">
              <a:lnSpc>
                <a:spcPts val="1400"/>
              </a:lnSpc>
              <a:spcAft>
                <a:spcPts val="600"/>
              </a:spcAft>
              <a:buNone/>
              <a:tabLst>
                <a:tab pos="1142856" algn="l"/>
              </a:tabLst>
            </a:pPr>
            <a:endParaRPr lang="en-US" sz="1400" dirty="0">
              <a:latin typeface="Times New Roman" panose="02020603050405020304" pitchFamily="18" charset="0"/>
              <a:ea typeface="Times New Roman" panose="02020603050405020304" pitchFamily="18" charset="0"/>
            </a:endParaRPr>
          </a:p>
          <a:p>
            <a:pPr marL="0" indent="0">
              <a:lnSpc>
                <a:spcPts val="1400"/>
              </a:lnSpc>
              <a:spcAft>
                <a:spcPts val="600"/>
              </a:spcAft>
              <a:buNone/>
              <a:tabLst>
                <a:tab pos="1142856" algn="l"/>
              </a:tabLst>
            </a:pPr>
            <a:endParaRPr lang="en-US" sz="1400" dirty="0">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279736458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4"/>
        <p:cNvGrpSpPr/>
        <p:nvPr/>
      </p:nvGrpSpPr>
      <p:grpSpPr>
        <a:xfrm>
          <a:off x="0" y="0"/>
          <a:ext cx="0" cy="0"/>
          <a:chOff x="0" y="0"/>
          <a:chExt cx="0" cy="0"/>
        </a:xfrm>
      </p:grpSpPr>
      <p:sp>
        <p:nvSpPr>
          <p:cNvPr id="105" name="Google Shape;105;p:notes"/>
          <p:cNvSpPr>
            <a:spLocks noGrp="1" noRot="1" noChangeAspect="1"/>
          </p:cNvSpPr>
          <p:nvPr>
            <p:ph type="sldImg" idx="2"/>
          </p:nvPr>
        </p:nvSpPr>
        <p:spPr>
          <a:xfrm>
            <a:off x="420688" y="703263"/>
            <a:ext cx="6261100" cy="3521075"/>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6" name="Google Shape;106;p:notes"/>
          <p:cNvSpPr txBox="1">
            <a:spLocks noGrp="1"/>
          </p:cNvSpPr>
          <p:nvPr>
            <p:ph type="body" idx="1"/>
          </p:nvPr>
        </p:nvSpPr>
        <p:spPr>
          <a:xfrm>
            <a:off x="710248" y="4459526"/>
            <a:ext cx="5681980" cy="4224814"/>
          </a:xfrm>
          <a:prstGeom prst="rect">
            <a:avLst/>
          </a:prstGeom>
        </p:spPr>
        <p:txBody>
          <a:bodyPr spcFirstLastPara="1" wrap="square" lIns="94193" tIns="94193" rIns="94193" bIns="94193" anchor="t" anchorCtr="0">
            <a:noAutofit/>
          </a:bodyPr>
          <a:lstStyle/>
          <a:p>
            <a:pPr marL="0" indent="0">
              <a:lnSpc>
                <a:spcPts val="1400"/>
              </a:lnSpc>
              <a:spcAft>
                <a:spcPts val="600"/>
              </a:spcAft>
              <a:buNone/>
              <a:tabLst>
                <a:tab pos="1142856" algn="l"/>
              </a:tabLst>
            </a:pPr>
            <a:r>
              <a:rPr lang="en-US" sz="1400" dirty="0">
                <a:latin typeface="Times New Roman" panose="02020603050405020304" pitchFamily="18" charset="0"/>
                <a:ea typeface="Times New Roman" panose="02020603050405020304" pitchFamily="18" charset="0"/>
              </a:rPr>
              <a:t>Jesus sought the lost and warned of perishing if we don’t obey. Jesus sought sinners not the righteous.</a:t>
            </a:r>
          </a:p>
          <a:p>
            <a:pPr marL="0" indent="0">
              <a:lnSpc>
                <a:spcPts val="1400"/>
              </a:lnSpc>
              <a:spcAft>
                <a:spcPts val="600"/>
              </a:spcAft>
              <a:buNone/>
              <a:tabLst>
                <a:tab pos="1142856" algn="l"/>
              </a:tabLst>
            </a:pPr>
            <a:endParaRPr lang="en-US" sz="1400" dirty="0">
              <a:latin typeface="Times New Roman" panose="02020603050405020304" pitchFamily="18" charset="0"/>
              <a:ea typeface="Times New Roman" panose="02020603050405020304" pitchFamily="18" charset="0"/>
            </a:endParaRPr>
          </a:p>
          <a:p>
            <a:pPr marL="0" indent="0">
              <a:lnSpc>
                <a:spcPts val="1400"/>
              </a:lnSpc>
              <a:spcAft>
                <a:spcPts val="600"/>
              </a:spcAft>
              <a:buNone/>
              <a:tabLst>
                <a:tab pos="1142856" algn="l"/>
              </a:tabLst>
            </a:pPr>
            <a:r>
              <a:rPr lang="en-US" sz="1400" dirty="0">
                <a:latin typeface="Times New Roman" panose="02020603050405020304" pitchFamily="18" charset="0"/>
                <a:ea typeface="Times New Roman" panose="02020603050405020304" pitchFamily="18" charset="0"/>
              </a:rPr>
              <a:t>Matthew 16:24 - he MUST deny himself, take up his cross and follow Me.</a:t>
            </a:r>
          </a:p>
          <a:p>
            <a:pPr marL="0" indent="0">
              <a:lnSpc>
                <a:spcPts val="1400"/>
              </a:lnSpc>
              <a:spcAft>
                <a:spcPts val="600"/>
              </a:spcAft>
              <a:buNone/>
              <a:tabLst>
                <a:tab pos="1142856" algn="l"/>
              </a:tabLst>
            </a:pPr>
            <a:endParaRPr lang="en-US" sz="1400" dirty="0">
              <a:latin typeface="Times New Roman" panose="02020603050405020304" pitchFamily="18" charset="0"/>
              <a:ea typeface="Times New Roman" panose="02020603050405020304" pitchFamily="18" charset="0"/>
            </a:endParaRPr>
          </a:p>
          <a:p>
            <a:pPr marL="0" indent="0">
              <a:lnSpc>
                <a:spcPts val="1400"/>
              </a:lnSpc>
              <a:spcAft>
                <a:spcPts val="600"/>
              </a:spcAft>
              <a:buNone/>
              <a:tabLst>
                <a:tab pos="1142856" algn="l"/>
              </a:tabLst>
            </a:pPr>
            <a:r>
              <a:rPr lang="en-US" sz="1400" dirty="0">
                <a:latin typeface="Times New Roman" panose="02020603050405020304" pitchFamily="18" charset="0"/>
                <a:ea typeface="Times New Roman" panose="02020603050405020304" pitchFamily="18" charset="0"/>
              </a:rPr>
              <a:t>There are conditions for the grace and mercy of God. </a:t>
            </a:r>
          </a:p>
          <a:p>
            <a:pPr marL="0" indent="0">
              <a:lnSpc>
                <a:spcPts val="1400"/>
              </a:lnSpc>
              <a:spcAft>
                <a:spcPts val="600"/>
              </a:spcAft>
              <a:buNone/>
              <a:tabLst>
                <a:tab pos="1142856" algn="l"/>
              </a:tabLst>
            </a:pPr>
            <a:endParaRPr lang="en-US" sz="1400" dirty="0">
              <a:latin typeface="Times New Roman" panose="02020603050405020304" pitchFamily="18" charset="0"/>
              <a:ea typeface="Times New Roman" panose="02020603050405020304" pitchFamily="18" charset="0"/>
            </a:endParaRPr>
          </a:p>
          <a:p>
            <a:pPr marL="0" indent="0">
              <a:lnSpc>
                <a:spcPts val="1400"/>
              </a:lnSpc>
              <a:spcAft>
                <a:spcPts val="600"/>
              </a:spcAft>
              <a:buNone/>
              <a:tabLst>
                <a:tab pos="1142856" algn="l"/>
              </a:tabLst>
            </a:pPr>
            <a:r>
              <a:rPr lang="en-US" sz="1400" dirty="0">
                <a:latin typeface="Times New Roman" panose="02020603050405020304" pitchFamily="18" charset="0"/>
                <a:ea typeface="Times New Roman" panose="02020603050405020304" pitchFamily="18" charset="0"/>
              </a:rPr>
              <a:t>Faith in who Jesus is and what He said.</a:t>
            </a:r>
          </a:p>
        </p:txBody>
      </p:sp>
    </p:spTree>
    <p:extLst>
      <p:ext uri="{BB962C8B-B14F-4D97-AF65-F5344CB8AC3E}">
        <p14:creationId xmlns:p14="http://schemas.microsoft.com/office/powerpoint/2010/main" val="343992437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4"/>
        <p:cNvGrpSpPr/>
        <p:nvPr/>
      </p:nvGrpSpPr>
      <p:grpSpPr>
        <a:xfrm>
          <a:off x="0" y="0"/>
          <a:ext cx="0" cy="0"/>
          <a:chOff x="0" y="0"/>
          <a:chExt cx="0" cy="0"/>
        </a:xfrm>
      </p:grpSpPr>
      <p:sp>
        <p:nvSpPr>
          <p:cNvPr id="105" name="Google Shape;105;p:notes"/>
          <p:cNvSpPr>
            <a:spLocks noGrp="1" noRot="1" noChangeAspect="1"/>
          </p:cNvSpPr>
          <p:nvPr>
            <p:ph type="sldImg" idx="2"/>
          </p:nvPr>
        </p:nvSpPr>
        <p:spPr>
          <a:xfrm>
            <a:off x="420688" y="703263"/>
            <a:ext cx="6261100" cy="3521075"/>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6" name="Google Shape;106;p:notes"/>
          <p:cNvSpPr txBox="1">
            <a:spLocks noGrp="1"/>
          </p:cNvSpPr>
          <p:nvPr>
            <p:ph type="body" idx="1"/>
          </p:nvPr>
        </p:nvSpPr>
        <p:spPr>
          <a:xfrm>
            <a:off x="710248" y="4459526"/>
            <a:ext cx="5681980" cy="4224814"/>
          </a:xfrm>
          <a:prstGeom prst="rect">
            <a:avLst/>
          </a:prstGeom>
        </p:spPr>
        <p:txBody>
          <a:bodyPr spcFirstLastPara="1" wrap="square" lIns="94193" tIns="94193" rIns="94193" bIns="94193" anchor="t" anchorCtr="0">
            <a:noAutofit/>
          </a:bodyPr>
          <a:lstStyle/>
          <a:p>
            <a:pPr marL="0" indent="0">
              <a:lnSpc>
                <a:spcPts val="1400"/>
              </a:lnSpc>
              <a:spcAft>
                <a:spcPts val="600"/>
              </a:spcAft>
              <a:buNone/>
              <a:tabLst>
                <a:tab pos="1142856" algn="l"/>
              </a:tabLst>
            </a:pPr>
            <a:r>
              <a:rPr lang="en-US" sz="1400" dirty="0">
                <a:latin typeface="Times New Roman" panose="02020603050405020304" pitchFamily="18" charset="0"/>
                <a:ea typeface="Times New Roman" panose="02020603050405020304" pitchFamily="18" charset="0"/>
              </a:rPr>
              <a:t>Unless = must</a:t>
            </a:r>
          </a:p>
          <a:p>
            <a:pPr marL="0" indent="0">
              <a:lnSpc>
                <a:spcPts val="1400"/>
              </a:lnSpc>
              <a:spcAft>
                <a:spcPts val="600"/>
              </a:spcAft>
              <a:buNone/>
              <a:tabLst>
                <a:tab pos="1142856" algn="l"/>
              </a:tabLst>
            </a:pPr>
            <a:r>
              <a:rPr lang="en-US" sz="1400" dirty="0">
                <a:latin typeface="Times New Roman" panose="02020603050405020304" pitchFamily="18" charset="0"/>
                <a:ea typeface="Times New Roman" panose="02020603050405020304" pitchFamily="18" charset="0"/>
              </a:rPr>
              <a:t>Note the context - worried about everyone else, repentance must be exercised by ALL.</a:t>
            </a:r>
          </a:p>
          <a:p>
            <a:pPr marL="0" indent="0">
              <a:lnSpc>
                <a:spcPts val="1400"/>
              </a:lnSpc>
              <a:spcAft>
                <a:spcPts val="600"/>
              </a:spcAft>
              <a:buNone/>
              <a:tabLst>
                <a:tab pos="1142856" algn="l"/>
              </a:tabLst>
            </a:pPr>
            <a:r>
              <a:rPr lang="en-US" sz="1400" dirty="0">
                <a:latin typeface="Times New Roman" panose="02020603050405020304" pitchFamily="18" charset="0"/>
                <a:ea typeface="Times New Roman" panose="02020603050405020304" pitchFamily="18" charset="0"/>
              </a:rPr>
              <a:t>Luke 24:46-47</a:t>
            </a:r>
          </a:p>
          <a:p>
            <a:pPr marL="0" indent="0">
              <a:lnSpc>
                <a:spcPts val="1400"/>
              </a:lnSpc>
              <a:spcAft>
                <a:spcPts val="600"/>
              </a:spcAft>
              <a:buNone/>
              <a:tabLst>
                <a:tab pos="1142856" algn="l"/>
              </a:tabLst>
            </a:pPr>
            <a:r>
              <a:rPr lang="en-US" sz="1400" dirty="0">
                <a:latin typeface="Times New Roman" panose="02020603050405020304" pitchFamily="18" charset="0"/>
                <a:ea typeface="Times New Roman" panose="02020603050405020304" pitchFamily="18" charset="0"/>
              </a:rPr>
              <a:t>Thus it is written, that the Christ would suffer and rise again from the dead the third day,  47 and that </a:t>
            </a:r>
            <a:r>
              <a:rPr lang="en-US" sz="1400" b="1" dirty="0">
                <a:latin typeface="Times New Roman" panose="02020603050405020304" pitchFamily="18" charset="0"/>
                <a:ea typeface="Times New Roman" panose="02020603050405020304" pitchFamily="18" charset="0"/>
              </a:rPr>
              <a:t>repentance for forgiveness of sins</a:t>
            </a:r>
            <a:r>
              <a:rPr lang="en-US" sz="1400" dirty="0">
                <a:latin typeface="Times New Roman" panose="02020603050405020304" pitchFamily="18" charset="0"/>
                <a:ea typeface="Times New Roman" panose="02020603050405020304" pitchFamily="18" charset="0"/>
              </a:rPr>
              <a:t> would </a:t>
            </a:r>
            <a:r>
              <a:rPr lang="en-US" sz="1400" b="1" dirty="0">
                <a:latin typeface="Times New Roman" panose="02020603050405020304" pitchFamily="18" charset="0"/>
                <a:ea typeface="Times New Roman" panose="02020603050405020304" pitchFamily="18" charset="0"/>
              </a:rPr>
              <a:t>be proclaimed in His name </a:t>
            </a:r>
            <a:r>
              <a:rPr lang="en-US" sz="1400" dirty="0">
                <a:latin typeface="Times New Roman" panose="02020603050405020304" pitchFamily="18" charset="0"/>
                <a:ea typeface="Times New Roman" panose="02020603050405020304" pitchFamily="18" charset="0"/>
              </a:rPr>
              <a:t>to all the nations, beginning from Jerusalem.</a:t>
            </a:r>
          </a:p>
          <a:p>
            <a:pPr marL="0" indent="0">
              <a:lnSpc>
                <a:spcPts val="1400"/>
              </a:lnSpc>
              <a:spcAft>
                <a:spcPts val="600"/>
              </a:spcAft>
              <a:buNone/>
              <a:tabLst>
                <a:tab pos="1142856" algn="l"/>
              </a:tabLst>
            </a:pPr>
            <a:endParaRPr lang="en-US" sz="1400" dirty="0">
              <a:latin typeface="Times New Roman" panose="02020603050405020304" pitchFamily="18" charset="0"/>
              <a:ea typeface="Times New Roman" panose="02020603050405020304" pitchFamily="18" charset="0"/>
            </a:endParaRPr>
          </a:p>
          <a:p>
            <a:pPr marL="0" indent="0">
              <a:lnSpc>
                <a:spcPts val="1400"/>
              </a:lnSpc>
              <a:spcAft>
                <a:spcPts val="600"/>
              </a:spcAft>
              <a:buNone/>
              <a:tabLst>
                <a:tab pos="1142856" algn="l"/>
              </a:tabLst>
            </a:pPr>
            <a:r>
              <a:rPr lang="en-US" sz="1400" dirty="0">
                <a:latin typeface="Times New Roman" panose="02020603050405020304" pitchFamily="18" charset="0"/>
                <a:ea typeface="Times New Roman" panose="02020603050405020304" pitchFamily="18" charset="0"/>
              </a:rPr>
              <a:t>Acts 17:30-31</a:t>
            </a:r>
          </a:p>
          <a:p>
            <a:pPr marL="0" indent="0">
              <a:lnSpc>
                <a:spcPts val="1400"/>
              </a:lnSpc>
              <a:spcAft>
                <a:spcPts val="600"/>
              </a:spcAft>
              <a:buNone/>
              <a:tabLst>
                <a:tab pos="1142856" algn="l"/>
              </a:tabLst>
            </a:pPr>
            <a:r>
              <a:rPr lang="en-US" sz="1400" dirty="0">
                <a:latin typeface="Times New Roman" panose="02020603050405020304" pitchFamily="18" charset="0"/>
                <a:ea typeface="Times New Roman" panose="02020603050405020304" pitchFamily="18" charset="0"/>
              </a:rPr>
              <a:t>The times of ignorance God overlooked, but now he commands all people everywhere to repent, 31 because he has fixed a day on which he will judge the world in righteousness by a man whom he has appointed; and of this he has given assurance to all by raising him from the dead.</a:t>
            </a:r>
          </a:p>
          <a:p>
            <a:pPr marL="0" indent="0">
              <a:lnSpc>
                <a:spcPts val="1400"/>
              </a:lnSpc>
              <a:spcAft>
                <a:spcPts val="600"/>
              </a:spcAft>
              <a:buNone/>
              <a:tabLst>
                <a:tab pos="1142856" algn="l"/>
              </a:tabLst>
            </a:pPr>
            <a:endParaRPr lang="en-US" sz="1400" dirty="0">
              <a:latin typeface="Times New Roman" panose="02020603050405020304" pitchFamily="18" charset="0"/>
              <a:ea typeface="Times New Roman" panose="02020603050405020304" pitchFamily="18" charset="0"/>
            </a:endParaRPr>
          </a:p>
          <a:p>
            <a:pPr marL="0" indent="0">
              <a:lnSpc>
                <a:spcPts val="1400"/>
              </a:lnSpc>
              <a:spcAft>
                <a:spcPts val="600"/>
              </a:spcAft>
              <a:buNone/>
              <a:tabLst>
                <a:tab pos="1142856" algn="l"/>
              </a:tabLst>
            </a:pPr>
            <a:r>
              <a:rPr lang="en-US" sz="1400" dirty="0">
                <a:latin typeface="Times New Roman" panose="02020603050405020304" pitchFamily="18" charset="0"/>
                <a:ea typeface="Times New Roman" panose="02020603050405020304" pitchFamily="18" charset="0"/>
              </a:rPr>
              <a:t>Note the “why”! - Judgement. </a:t>
            </a:r>
          </a:p>
          <a:p>
            <a:pPr marL="0" indent="0">
              <a:lnSpc>
                <a:spcPts val="1400"/>
              </a:lnSpc>
              <a:spcAft>
                <a:spcPts val="600"/>
              </a:spcAft>
              <a:buNone/>
              <a:tabLst>
                <a:tab pos="1142856" algn="l"/>
              </a:tabLst>
            </a:pPr>
            <a:endParaRPr lang="en-US" sz="1400" dirty="0">
              <a:latin typeface="Times New Roman" panose="02020603050405020304" pitchFamily="18" charset="0"/>
              <a:ea typeface="Times New Roman" panose="02020603050405020304" pitchFamily="18" charset="0"/>
            </a:endParaRPr>
          </a:p>
          <a:p>
            <a:pPr marL="0" indent="0">
              <a:lnSpc>
                <a:spcPts val="1400"/>
              </a:lnSpc>
              <a:spcAft>
                <a:spcPts val="600"/>
              </a:spcAft>
              <a:buNone/>
              <a:tabLst>
                <a:tab pos="1142856" algn="l"/>
              </a:tabLst>
            </a:pPr>
            <a:r>
              <a:rPr lang="en-US" sz="1400" dirty="0">
                <a:latin typeface="Times New Roman" panose="02020603050405020304" pitchFamily="18" charset="0"/>
                <a:ea typeface="Times New Roman" panose="02020603050405020304" pitchFamily="18" charset="0"/>
              </a:rPr>
              <a:t>Acts 3:19</a:t>
            </a:r>
          </a:p>
          <a:p>
            <a:pPr marL="0" indent="0">
              <a:lnSpc>
                <a:spcPts val="1400"/>
              </a:lnSpc>
              <a:spcAft>
                <a:spcPts val="600"/>
              </a:spcAft>
              <a:buNone/>
              <a:tabLst>
                <a:tab pos="1142856" algn="l"/>
              </a:tabLst>
            </a:pPr>
            <a:r>
              <a:rPr lang="en-US" sz="1400" dirty="0">
                <a:latin typeface="Times New Roman" panose="02020603050405020304" pitchFamily="18" charset="0"/>
                <a:ea typeface="Times New Roman" panose="02020603050405020304" pitchFamily="18" charset="0"/>
              </a:rPr>
              <a:t>Therefore repent and return, so that your sins may be wiped away</a:t>
            </a:r>
          </a:p>
          <a:p>
            <a:pPr marL="0" indent="0">
              <a:lnSpc>
                <a:spcPts val="1400"/>
              </a:lnSpc>
              <a:spcAft>
                <a:spcPts val="600"/>
              </a:spcAft>
              <a:buNone/>
              <a:tabLst>
                <a:tab pos="1142856" algn="l"/>
              </a:tabLst>
            </a:pPr>
            <a:endParaRPr lang="en-US" sz="1400" dirty="0">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10750844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4"/>
        <p:cNvGrpSpPr/>
        <p:nvPr/>
      </p:nvGrpSpPr>
      <p:grpSpPr>
        <a:xfrm>
          <a:off x="0" y="0"/>
          <a:ext cx="0" cy="0"/>
          <a:chOff x="0" y="0"/>
          <a:chExt cx="0" cy="0"/>
        </a:xfrm>
      </p:grpSpPr>
      <p:sp>
        <p:nvSpPr>
          <p:cNvPr id="105" name="Google Shape;105;p:notes"/>
          <p:cNvSpPr>
            <a:spLocks noGrp="1" noRot="1" noChangeAspect="1"/>
          </p:cNvSpPr>
          <p:nvPr>
            <p:ph type="sldImg" idx="2"/>
          </p:nvPr>
        </p:nvSpPr>
        <p:spPr>
          <a:xfrm>
            <a:off x="420688" y="703263"/>
            <a:ext cx="6261100" cy="3521075"/>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6" name="Google Shape;106;p:notes"/>
          <p:cNvSpPr txBox="1">
            <a:spLocks noGrp="1"/>
          </p:cNvSpPr>
          <p:nvPr>
            <p:ph type="body" idx="1"/>
          </p:nvPr>
        </p:nvSpPr>
        <p:spPr>
          <a:xfrm>
            <a:off x="710248" y="4459526"/>
            <a:ext cx="5681980" cy="4224814"/>
          </a:xfrm>
          <a:prstGeom prst="rect">
            <a:avLst/>
          </a:prstGeom>
        </p:spPr>
        <p:txBody>
          <a:bodyPr spcFirstLastPara="1" wrap="square" lIns="94193" tIns="94193" rIns="94193" bIns="94193" anchor="t" anchorCtr="0">
            <a:noAutofit/>
          </a:bodyPr>
          <a:lstStyle/>
          <a:p>
            <a:pPr marL="0" indent="0">
              <a:lnSpc>
                <a:spcPts val="1400"/>
              </a:lnSpc>
              <a:spcAft>
                <a:spcPts val="600"/>
              </a:spcAft>
              <a:buNone/>
              <a:tabLst>
                <a:tab pos="1142856" algn="l"/>
              </a:tabLst>
            </a:pPr>
            <a:r>
              <a:rPr lang="en-US" sz="1400" dirty="0">
                <a:latin typeface="Times New Roman" panose="02020603050405020304" pitchFamily="18" charset="0"/>
                <a:ea typeface="Times New Roman" panose="02020603050405020304" pitchFamily="18" charset="0"/>
              </a:rPr>
              <a:t>Baptism is for those who are old enough to be a disciple and to be taught to observe what Jesus commands.</a:t>
            </a:r>
          </a:p>
          <a:p>
            <a:pPr marL="0" indent="0">
              <a:lnSpc>
                <a:spcPts val="1400"/>
              </a:lnSpc>
              <a:spcAft>
                <a:spcPts val="600"/>
              </a:spcAft>
              <a:buNone/>
              <a:tabLst>
                <a:tab pos="1142856" algn="l"/>
              </a:tabLst>
            </a:pPr>
            <a:endParaRPr lang="en-US" sz="1400" dirty="0">
              <a:latin typeface="Times New Roman" panose="02020603050405020304" pitchFamily="18" charset="0"/>
              <a:ea typeface="Times New Roman" panose="02020603050405020304" pitchFamily="18" charset="0"/>
            </a:endParaRPr>
          </a:p>
          <a:p>
            <a:pPr marL="0" indent="0">
              <a:lnSpc>
                <a:spcPts val="1400"/>
              </a:lnSpc>
              <a:spcAft>
                <a:spcPts val="600"/>
              </a:spcAft>
              <a:buNone/>
              <a:tabLst>
                <a:tab pos="1142856" algn="l"/>
              </a:tabLst>
            </a:pPr>
            <a:endParaRPr lang="en-US" sz="1400" dirty="0">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67602193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4"/>
        <p:cNvGrpSpPr/>
        <p:nvPr/>
      </p:nvGrpSpPr>
      <p:grpSpPr>
        <a:xfrm>
          <a:off x="0" y="0"/>
          <a:ext cx="0" cy="0"/>
          <a:chOff x="0" y="0"/>
          <a:chExt cx="0" cy="0"/>
        </a:xfrm>
      </p:grpSpPr>
      <p:sp>
        <p:nvSpPr>
          <p:cNvPr id="105" name="Google Shape;105;p:notes"/>
          <p:cNvSpPr>
            <a:spLocks noGrp="1" noRot="1" noChangeAspect="1"/>
          </p:cNvSpPr>
          <p:nvPr>
            <p:ph type="sldImg" idx="2"/>
          </p:nvPr>
        </p:nvSpPr>
        <p:spPr>
          <a:xfrm>
            <a:off x="420688" y="703263"/>
            <a:ext cx="6261100" cy="3521075"/>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6" name="Google Shape;106;p:notes"/>
          <p:cNvSpPr txBox="1">
            <a:spLocks noGrp="1"/>
          </p:cNvSpPr>
          <p:nvPr>
            <p:ph type="body" idx="1"/>
          </p:nvPr>
        </p:nvSpPr>
        <p:spPr>
          <a:xfrm>
            <a:off x="710248" y="4459526"/>
            <a:ext cx="5681980" cy="4224814"/>
          </a:xfrm>
          <a:prstGeom prst="rect">
            <a:avLst/>
          </a:prstGeom>
        </p:spPr>
        <p:txBody>
          <a:bodyPr spcFirstLastPara="1" wrap="square" lIns="94193" tIns="94193" rIns="94193" bIns="94193" anchor="t" anchorCtr="0">
            <a:noAutofit/>
          </a:bodyPr>
          <a:lstStyle/>
          <a:p>
            <a:pPr marL="0" indent="0">
              <a:lnSpc>
                <a:spcPts val="1400"/>
              </a:lnSpc>
              <a:spcAft>
                <a:spcPts val="600"/>
              </a:spcAft>
              <a:buNone/>
              <a:tabLst>
                <a:tab pos="1142856" algn="l"/>
              </a:tabLst>
            </a:pPr>
            <a:r>
              <a:rPr lang="en-US" sz="1400" dirty="0">
                <a:latin typeface="Times New Roman" panose="02020603050405020304" pitchFamily="18" charset="0"/>
                <a:ea typeface="Times New Roman" panose="02020603050405020304" pitchFamily="18" charset="0"/>
              </a:rPr>
              <a:t>Unless = must</a:t>
            </a:r>
          </a:p>
          <a:p>
            <a:pPr marL="0" indent="0">
              <a:lnSpc>
                <a:spcPts val="1400"/>
              </a:lnSpc>
              <a:spcAft>
                <a:spcPts val="600"/>
              </a:spcAft>
              <a:buNone/>
              <a:tabLst>
                <a:tab pos="1142856" algn="l"/>
              </a:tabLst>
            </a:pPr>
            <a:r>
              <a:rPr lang="en-US" sz="1400" dirty="0">
                <a:latin typeface="Times New Roman" panose="02020603050405020304" pitchFamily="18" charset="0"/>
                <a:ea typeface="Times New Roman" panose="02020603050405020304" pitchFamily="18" charset="0"/>
              </a:rPr>
              <a:t>Note the context - worried about everyone else, repentance must be exercised by ALL.</a:t>
            </a:r>
          </a:p>
          <a:p>
            <a:pPr marL="0" indent="0">
              <a:lnSpc>
                <a:spcPts val="1400"/>
              </a:lnSpc>
              <a:spcAft>
                <a:spcPts val="600"/>
              </a:spcAft>
              <a:buNone/>
              <a:tabLst>
                <a:tab pos="1142856" algn="l"/>
              </a:tabLst>
            </a:pPr>
            <a:r>
              <a:rPr lang="en-US" sz="1400" dirty="0">
                <a:latin typeface="Times New Roman" panose="02020603050405020304" pitchFamily="18" charset="0"/>
                <a:ea typeface="Times New Roman" panose="02020603050405020304" pitchFamily="18" charset="0"/>
              </a:rPr>
              <a:t>Luke 24:46-47</a:t>
            </a:r>
          </a:p>
          <a:p>
            <a:pPr marL="0" indent="0">
              <a:lnSpc>
                <a:spcPts val="1400"/>
              </a:lnSpc>
              <a:spcAft>
                <a:spcPts val="600"/>
              </a:spcAft>
              <a:buNone/>
              <a:tabLst>
                <a:tab pos="1142856" algn="l"/>
              </a:tabLst>
            </a:pPr>
            <a:r>
              <a:rPr lang="en-US" sz="1400" dirty="0">
                <a:latin typeface="Times New Roman" panose="02020603050405020304" pitchFamily="18" charset="0"/>
                <a:ea typeface="Times New Roman" panose="02020603050405020304" pitchFamily="18" charset="0"/>
              </a:rPr>
              <a:t>Thus it is written, that the Christ would suffer and rise again from the dead the third day,  47 and that </a:t>
            </a:r>
            <a:r>
              <a:rPr lang="en-US" sz="1400" b="1" dirty="0">
                <a:latin typeface="Times New Roman" panose="02020603050405020304" pitchFamily="18" charset="0"/>
                <a:ea typeface="Times New Roman" panose="02020603050405020304" pitchFamily="18" charset="0"/>
              </a:rPr>
              <a:t>repentance for forgiveness of sins</a:t>
            </a:r>
            <a:r>
              <a:rPr lang="en-US" sz="1400" dirty="0">
                <a:latin typeface="Times New Roman" panose="02020603050405020304" pitchFamily="18" charset="0"/>
                <a:ea typeface="Times New Roman" panose="02020603050405020304" pitchFamily="18" charset="0"/>
              </a:rPr>
              <a:t> would </a:t>
            </a:r>
            <a:r>
              <a:rPr lang="en-US" sz="1400" b="1" dirty="0">
                <a:latin typeface="Times New Roman" panose="02020603050405020304" pitchFamily="18" charset="0"/>
                <a:ea typeface="Times New Roman" panose="02020603050405020304" pitchFamily="18" charset="0"/>
              </a:rPr>
              <a:t>be proclaimed in His name </a:t>
            </a:r>
            <a:r>
              <a:rPr lang="en-US" sz="1400" dirty="0">
                <a:latin typeface="Times New Roman" panose="02020603050405020304" pitchFamily="18" charset="0"/>
                <a:ea typeface="Times New Roman" panose="02020603050405020304" pitchFamily="18" charset="0"/>
              </a:rPr>
              <a:t>to all the nations, beginning from Jerusalem.</a:t>
            </a:r>
          </a:p>
          <a:p>
            <a:pPr marL="0" indent="0">
              <a:lnSpc>
                <a:spcPts val="1400"/>
              </a:lnSpc>
              <a:spcAft>
                <a:spcPts val="600"/>
              </a:spcAft>
              <a:buNone/>
              <a:tabLst>
                <a:tab pos="1142856" algn="l"/>
              </a:tabLst>
            </a:pPr>
            <a:endParaRPr lang="en-US" sz="1400" dirty="0">
              <a:latin typeface="Times New Roman" panose="02020603050405020304" pitchFamily="18" charset="0"/>
              <a:ea typeface="Times New Roman" panose="02020603050405020304" pitchFamily="18" charset="0"/>
            </a:endParaRPr>
          </a:p>
          <a:p>
            <a:pPr marL="0" indent="0">
              <a:lnSpc>
                <a:spcPts val="1400"/>
              </a:lnSpc>
              <a:spcAft>
                <a:spcPts val="600"/>
              </a:spcAft>
              <a:buNone/>
              <a:tabLst>
                <a:tab pos="1142856" algn="l"/>
              </a:tabLst>
            </a:pPr>
            <a:r>
              <a:rPr lang="en-US" sz="1400" dirty="0">
                <a:latin typeface="Times New Roman" panose="02020603050405020304" pitchFamily="18" charset="0"/>
                <a:ea typeface="Times New Roman" panose="02020603050405020304" pitchFamily="18" charset="0"/>
              </a:rPr>
              <a:t>Acts 17:30-31</a:t>
            </a:r>
          </a:p>
          <a:p>
            <a:pPr marL="0" indent="0">
              <a:lnSpc>
                <a:spcPts val="1400"/>
              </a:lnSpc>
              <a:spcAft>
                <a:spcPts val="600"/>
              </a:spcAft>
              <a:buNone/>
              <a:tabLst>
                <a:tab pos="1142856" algn="l"/>
              </a:tabLst>
            </a:pPr>
            <a:r>
              <a:rPr lang="en-US" sz="1400" dirty="0">
                <a:latin typeface="Times New Roman" panose="02020603050405020304" pitchFamily="18" charset="0"/>
                <a:ea typeface="Times New Roman" panose="02020603050405020304" pitchFamily="18" charset="0"/>
              </a:rPr>
              <a:t>The times of ignorance God overlooked, but now he commands all people everywhere to repent, 31 because he has fixed a day on which he will judge the world in righteousness by a man whom he has appointed; and of this he has given assurance to all by raising him from the dead.</a:t>
            </a:r>
          </a:p>
          <a:p>
            <a:pPr marL="0" indent="0">
              <a:lnSpc>
                <a:spcPts val="1400"/>
              </a:lnSpc>
              <a:spcAft>
                <a:spcPts val="600"/>
              </a:spcAft>
              <a:buNone/>
              <a:tabLst>
                <a:tab pos="1142856" algn="l"/>
              </a:tabLst>
            </a:pPr>
            <a:endParaRPr lang="en-US" sz="1400" dirty="0">
              <a:latin typeface="Times New Roman" panose="02020603050405020304" pitchFamily="18" charset="0"/>
              <a:ea typeface="Times New Roman" panose="02020603050405020304" pitchFamily="18" charset="0"/>
            </a:endParaRPr>
          </a:p>
          <a:p>
            <a:pPr marL="0" indent="0">
              <a:lnSpc>
                <a:spcPts val="1400"/>
              </a:lnSpc>
              <a:spcAft>
                <a:spcPts val="600"/>
              </a:spcAft>
              <a:buNone/>
              <a:tabLst>
                <a:tab pos="1142856" algn="l"/>
              </a:tabLst>
            </a:pPr>
            <a:r>
              <a:rPr lang="en-US" sz="1400" dirty="0">
                <a:latin typeface="Times New Roman" panose="02020603050405020304" pitchFamily="18" charset="0"/>
                <a:ea typeface="Times New Roman" panose="02020603050405020304" pitchFamily="18" charset="0"/>
              </a:rPr>
              <a:t>Note the “why”! - Judgement. </a:t>
            </a:r>
          </a:p>
          <a:p>
            <a:pPr marL="0" indent="0">
              <a:lnSpc>
                <a:spcPts val="1400"/>
              </a:lnSpc>
              <a:spcAft>
                <a:spcPts val="600"/>
              </a:spcAft>
              <a:buNone/>
              <a:tabLst>
                <a:tab pos="1142856" algn="l"/>
              </a:tabLst>
            </a:pPr>
            <a:endParaRPr lang="en-US" sz="1400" dirty="0">
              <a:latin typeface="Times New Roman" panose="02020603050405020304" pitchFamily="18" charset="0"/>
              <a:ea typeface="Times New Roman" panose="02020603050405020304" pitchFamily="18" charset="0"/>
            </a:endParaRPr>
          </a:p>
          <a:p>
            <a:pPr marL="0" indent="0">
              <a:lnSpc>
                <a:spcPts val="1400"/>
              </a:lnSpc>
              <a:spcAft>
                <a:spcPts val="600"/>
              </a:spcAft>
              <a:buNone/>
              <a:tabLst>
                <a:tab pos="1142856" algn="l"/>
              </a:tabLst>
            </a:pPr>
            <a:r>
              <a:rPr lang="en-US" sz="1400" dirty="0">
                <a:latin typeface="Times New Roman" panose="02020603050405020304" pitchFamily="18" charset="0"/>
                <a:ea typeface="Times New Roman" panose="02020603050405020304" pitchFamily="18" charset="0"/>
              </a:rPr>
              <a:t>Acts 3:19</a:t>
            </a:r>
          </a:p>
          <a:p>
            <a:pPr marL="0" indent="0">
              <a:lnSpc>
                <a:spcPts val="1400"/>
              </a:lnSpc>
              <a:spcAft>
                <a:spcPts val="600"/>
              </a:spcAft>
              <a:buNone/>
              <a:tabLst>
                <a:tab pos="1142856" algn="l"/>
              </a:tabLst>
            </a:pPr>
            <a:r>
              <a:rPr lang="en-US" sz="1400" dirty="0">
                <a:latin typeface="Times New Roman" panose="02020603050405020304" pitchFamily="18" charset="0"/>
                <a:ea typeface="Times New Roman" panose="02020603050405020304" pitchFamily="18" charset="0"/>
              </a:rPr>
              <a:t>Therefore repent and return, so that your sins may be wiped away</a:t>
            </a:r>
          </a:p>
          <a:p>
            <a:pPr marL="0" indent="0">
              <a:lnSpc>
                <a:spcPts val="1400"/>
              </a:lnSpc>
              <a:spcAft>
                <a:spcPts val="600"/>
              </a:spcAft>
              <a:buNone/>
              <a:tabLst>
                <a:tab pos="1142856" algn="l"/>
              </a:tabLst>
            </a:pPr>
            <a:endParaRPr lang="en-US" sz="1400" dirty="0">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220865407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4"/>
        <p:cNvGrpSpPr/>
        <p:nvPr/>
      </p:nvGrpSpPr>
      <p:grpSpPr>
        <a:xfrm>
          <a:off x="0" y="0"/>
          <a:ext cx="0" cy="0"/>
          <a:chOff x="0" y="0"/>
          <a:chExt cx="0" cy="0"/>
        </a:xfrm>
      </p:grpSpPr>
      <p:sp>
        <p:nvSpPr>
          <p:cNvPr id="105" name="Google Shape;105;p:notes"/>
          <p:cNvSpPr>
            <a:spLocks noGrp="1" noRot="1" noChangeAspect="1"/>
          </p:cNvSpPr>
          <p:nvPr>
            <p:ph type="sldImg" idx="2"/>
          </p:nvPr>
        </p:nvSpPr>
        <p:spPr>
          <a:xfrm>
            <a:off x="420688" y="703263"/>
            <a:ext cx="6261100" cy="3521075"/>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6" name="Google Shape;106;p:notes"/>
          <p:cNvSpPr txBox="1">
            <a:spLocks noGrp="1"/>
          </p:cNvSpPr>
          <p:nvPr>
            <p:ph type="body" idx="1"/>
          </p:nvPr>
        </p:nvSpPr>
        <p:spPr>
          <a:xfrm>
            <a:off x="710248" y="4459526"/>
            <a:ext cx="5681980" cy="4224814"/>
          </a:xfrm>
          <a:prstGeom prst="rect">
            <a:avLst/>
          </a:prstGeom>
        </p:spPr>
        <p:txBody>
          <a:bodyPr spcFirstLastPara="1" wrap="square" lIns="94193" tIns="94193" rIns="94193" bIns="94193" anchor="t" anchorCtr="0">
            <a:noAutofit/>
          </a:bodyPr>
          <a:lstStyle/>
          <a:p>
            <a:pPr marL="0" indent="0">
              <a:lnSpc>
                <a:spcPts val="1400"/>
              </a:lnSpc>
              <a:spcAft>
                <a:spcPts val="600"/>
              </a:spcAft>
              <a:buNone/>
              <a:tabLst>
                <a:tab pos="1142856" algn="l"/>
              </a:tabLst>
            </a:pPr>
            <a:r>
              <a:rPr lang="en-US" sz="1300" b="0" i="0" dirty="0" err="1">
                <a:solidFill>
                  <a:srgbClr val="111111"/>
                </a:solidFill>
                <a:effectLst/>
                <a:latin typeface="NonBreakingSpaceOverride"/>
              </a:rPr>
              <a:t>Baptizo</a:t>
            </a:r>
            <a:r>
              <a:rPr lang="en-US" sz="1300" b="0" i="0" dirty="0">
                <a:solidFill>
                  <a:srgbClr val="111111"/>
                </a:solidFill>
                <a:effectLst/>
                <a:latin typeface="NonBreakingSpaceOverride"/>
              </a:rPr>
              <a:t> - was used among the Greeks to signify the dyeing of a garment</a:t>
            </a:r>
          </a:p>
          <a:p>
            <a:pPr marL="0" indent="0">
              <a:lnSpc>
                <a:spcPts val="1400"/>
              </a:lnSpc>
              <a:spcAft>
                <a:spcPts val="600"/>
              </a:spcAft>
              <a:buNone/>
              <a:tabLst>
                <a:tab pos="1142856" algn="l"/>
              </a:tabLst>
            </a:pPr>
            <a:r>
              <a:rPr lang="en-US" sz="1300" b="0" i="0" dirty="0">
                <a:solidFill>
                  <a:srgbClr val="111111"/>
                </a:solidFill>
                <a:effectLst/>
                <a:latin typeface="NonBreakingSpaceOverride"/>
              </a:rPr>
              <a:t>(from Vine's Expository Dictionary of Biblical Words, Copyright © 1985, Thomas Nelson Publishers.)</a:t>
            </a:r>
          </a:p>
        </p:txBody>
      </p:sp>
    </p:spTree>
    <p:extLst>
      <p:ext uri="{BB962C8B-B14F-4D97-AF65-F5344CB8AC3E}">
        <p14:creationId xmlns:p14="http://schemas.microsoft.com/office/powerpoint/2010/main" val="72489193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4"/>
        <p:cNvGrpSpPr/>
        <p:nvPr/>
      </p:nvGrpSpPr>
      <p:grpSpPr>
        <a:xfrm>
          <a:off x="0" y="0"/>
          <a:ext cx="0" cy="0"/>
          <a:chOff x="0" y="0"/>
          <a:chExt cx="0" cy="0"/>
        </a:xfrm>
      </p:grpSpPr>
      <p:sp>
        <p:nvSpPr>
          <p:cNvPr id="105" name="Google Shape;105;p:notes"/>
          <p:cNvSpPr>
            <a:spLocks noGrp="1" noRot="1" noChangeAspect="1"/>
          </p:cNvSpPr>
          <p:nvPr>
            <p:ph type="sldImg" idx="2"/>
          </p:nvPr>
        </p:nvSpPr>
        <p:spPr>
          <a:xfrm>
            <a:off x="420688" y="703263"/>
            <a:ext cx="6261100" cy="3521075"/>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6" name="Google Shape;106;p:notes"/>
          <p:cNvSpPr txBox="1">
            <a:spLocks noGrp="1"/>
          </p:cNvSpPr>
          <p:nvPr>
            <p:ph type="body" idx="1"/>
          </p:nvPr>
        </p:nvSpPr>
        <p:spPr>
          <a:xfrm>
            <a:off x="710248" y="4459526"/>
            <a:ext cx="5681980" cy="4224814"/>
          </a:xfrm>
          <a:prstGeom prst="rect">
            <a:avLst/>
          </a:prstGeom>
        </p:spPr>
        <p:txBody>
          <a:bodyPr spcFirstLastPara="1" wrap="square" lIns="94193" tIns="94193" rIns="94193" bIns="94193" anchor="t" anchorCtr="0">
            <a:noAutofit/>
          </a:bodyPr>
          <a:lstStyle/>
          <a:p>
            <a:pPr marL="0" indent="0">
              <a:lnSpc>
                <a:spcPts val="1400"/>
              </a:lnSpc>
              <a:spcAft>
                <a:spcPts val="600"/>
              </a:spcAft>
              <a:buNone/>
              <a:tabLst>
                <a:tab pos="1142856" algn="l"/>
              </a:tabLst>
            </a:pPr>
            <a:r>
              <a:rPr lang="en-US" sz="1300" b="0" i="0" dirty="0">
                <a:solidFill>
                  <a:srgbClr val="111111"/>
                </a:solidFill>
                <a:effectLst/>
                <a:latin typeface="NonBreakingSpaceOverride"/>
              </a:rPr>
              <a:t>Rite: </a:t>
            </a:r>
            <a:r>
              <a:rPr lang="en-US" sz="1300" b="0" i="0" dirty="0">
                <a:solidFill>
                  <a:srgbClr val="111111"/>
                </a:solidFill>
                <a:effectLst/>
                <a:latin typeface="Roboto" panose="02000000000000000000" pitchFamily="2" charset="0"/>
              </a:rPr>
              <a:t> body of customary observances characteristic of a Church or a part of it. A ritualistic observance. Per Webster: th</a:t>
            </a:r>
            <a:r>
              <a:rPr lang="en-US" sz="1300" b="0" i="0" dirty="0">
                <a:solidFill>
                  <a:srgbClr val="303336"/>
                </a:solidFill>
                <a:effectLst/>
                <a:latin typeface="Open Sans" panose="020B0606030504020204" pitchFamily="34" charset="0"/>
              </a:rPr>
              <a:t>e ceremonial practices of a church or group of churches</a:t>
            </a:r>
            <a:endParaRPr lang="en-US" sz="1300" b="0" i="0" dirty="0">
              <a:solidFill>
                <a:srgbClr val="111111"/>
              </a:solidFill>
              <a:effectLst/>
              <a:latin typeface="Roboto" panose="02000000000000000000" pitchFamily="2" charset="0"/>
            </a:endParaRPr>
          </a:p>
          <a:p>
            <a:pPr marL="0" indent="0">
              <a:lnSpc>
                <a:spcPts val="1400"/>
              </a:lnSpc>
              <a:spcAft>
                <a:spcPts val="600"/>
              </a:spcAft>
              <a:buNone/>
              <a:tabLst>
                <a:tab pos="1142856" algn="l"/>
              </a:tabLst>
            </a:pPr>
            <a:r>
              <a:rPr lang="en-US" sz="1300" b="0" i="0" dirty="0">
                <a:solidFill>
                  <a:srgbClr val="111111"/>
                </a:solidFill>
                <a:effectLst/>
                <a:latin typeface="NonBreakingSpaceOverride"/>
              </a:rPr>
              <a:t>Confirmation: </a:t>
            </a:r>
            <a:r>
              <a:rPr lang="en-US" sz="1300" b="0" i="0" dirty="0">
                <a:solidFill>
                  <a:srgbClr val="111111"/>
                </a:solidFill>
                <a:effectLst/>
                <a:latin typeface="Roboto" panose="02000000000000000000" pitchFamily="2" charset="0"/>
              </a:rPr>
              <a:t>(in the Christian Church) the rite at which a baptized person, especially one baptized as an infant, affirms Christian belief and is admitted as a full member of the Church.</a:t>
            </a:r>
          </a:p>
          <a:p>
            <a:pPr marL="0" indent="0">
              <a:lnSpc>
                <a:spcPts val="1400"/>
              </a:lnSpc>
              <a:spcAft>
                <a:spcPts val="600"/>
              </a:spcAft>
              <a:buNone/>
              <a:tabLst>
                <a:tab pos="1142856" algn="l"/>
              </a:tabLst>
            </a:pPr>
            <a:endParaRPr lang="en-US" sz="1300" b="0" i="0" dirty="0">
              <a:solidFill>
                <a:srgbClr val="111111"/>
              </a:solidFill>
              <a:effectLst/>
              <a:latin typeface="Roboto" panose="02000000000000000000" pitchFamily="2" charset="0"/>
            </a:endParaRPr>
          </a:p>
          <a:p>
            <a:pPr marL="0" indent="0">
              <a:lnSpc>
                <a:spcPts val="1400"/>
              </a:lnSpc>
              <a:spcAft>
                <a:spcPts val="600"/>
              </a:spcAft>
              <a:buNone/>
              <a:tabLst>
                <a:tab pos="1142856" algn="l"/>
              </a:tabLst>
            </a:pPr>
            <a:r>
              <a:rPr lang="en-US" sz="1300" b="0" i="0" dirty="0">
                <a:solidFill>
                  <a:srgbClr val="111111"/>
                </a:solidFill>
                <a:effectLst/>
                <a:latin typeface="Roboto" panose="02000000000000000000" pitchFamily="2" charset="0"/>
              </a:rPr>
              <a:t>I believe what Naaman was looking for in 2 Kings 5:11; “behold I thought ‘he will surely come out to me and stand and call on the name of the Lord his God, and wave his hand over the place and cure the leper.”</a:t>
            </a:r>
            <a:endParaRPr lang="en-US" sz="1300" b="0" i="0" dirty="0">
              <a:solidFill>
                <a:srgbClr val="111111"/>
              </a:solidFill>
              <a:effectLst/>
              <a:latin typeface="NonBreakingSpaceOverride"/>
            </a:endParaRPr>
          </a:p>
          <a:p>
            <a:pPr marL="0" indent="0">
              <a:lnSpc>
                <a:spcPts val="1400"/>
              </a:lnSpc>
              <a:spcAft>
                <a:spcPts val="600"/>
              </a:spcAft>
              <a:buNone/>
              <a:tabLst>
                <a:tab pos="1142856" algn="l"/>
              </a:tabLst>
            </a:pPr>
            <a:endParaRPr lang="en-US" sz="1300" b="0" i="0" dirty="0">
              <a:solidFill>
                <a:srgbClr val="111111"/>
              </a:solidFill>
              <a:effectLst/>
              <a:latin typeface="NonBreakingSpaceOverride"/>
              <a:ea typeface="Times New Roman" panose="02020603050405020304" pitchFamily="18" charset="0"/>
            </a:endParaRPr>
          </a:p>
          <a:p>
            <a:pPr marL="0" indent="0">
              <a:lnSpc>
                <a:spcPts val="1400"/>
              </a:lnSpc>
              <a:spcAft>
                <a:spcPts val="600"/>
              </a:spcAft>
              <a:buNone/>
              <a:tabLst>
                <a:tab pos="1142856" algn="l"/>
              </a:tabLst>
            </a:pPr>
            <a:endParaRPr lang="en-US" sz="1300" dirty="0">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236558411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4"/>
        <p:cNvGrpSpPr/>
        <p:nvPr/>
      </p:nvGrpSpPr>
      <p:grpSpPr>
        <a:xfrm>
          <a:off x="0" y="0"/>
          <a:ext cx="0" cy="0"/>
          <a:chOff x="0" y="0"/>
          <a:chExt cx="0" cy="0"/>
        </a:xfrm>
      </p:grpSpPr>
      <p:sp>
        <p:nvSpPr>
          <p:cNvPr id="105" name="Google Shape;105;p:notes"/>
          <p:cNvSpPr>
            <a:spLocks noGrp="1" noRot="1" noChangeAspect="1"/>
          </p:cNvSpPr>
          <p:nvPr>
            <p:ph type="sldImg" idx="2"/>
          </p:nvPr>
        </p:nvSpPr>
        <p:spPr>
          <a:xfrm>
            <a:off x="420688" y="703263"/>
            <a:ext cx="6261100" cy="3521075"/>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6" name="Google Shape;106;p:notes"/>
          <p:cNvSpPr txBox="1">
            <a:spLocks noGrp="1"/>
          </p:cNvSpPr>
          <p:nvPr>
            <p:ph type="body" idx="1"/>
          </p:nvPr>
        </p:nvSpPr>
        <p:spPr>
          <a:xfrm>
            <a:off x="710248" y="4459526"/>
            <a:ext cx="5681980" cy="4224814"/>
          </a:xfrm>
          <a:prstGeom prst="rect">
            <a:avLst/>
          </a:prstGeom>
        </p:spPr>
        <p:txBody>
          <a:bodyPr spcFirstLastPara="1" wrap="square" lIns="94193" tIns="94193" rIns="94193" bIns="94193" anchor="t" anchorCtr="0">
            <a:noAutofit/>
          </a:bodyPr>
          <a:lstStyle/>
          <a:p>
            <a:pPr marL="0" indent="0">
              <a:lnSpc>
                <a:spcPts val="1400"/>
              </a:lnSpc>
              <a:spcAft>
                <a:spcPts val="600"/>
              </a:spcAft>
              <a:buNone/>
              <a:tabLst>
                <a:tab pos="1142856" algn="l"/>
              </a:tabLst>
            </a:pPr>
            <a:r>
              <a:rPr lang="en-US" sz="1300" b="0" i="0" dirty="0">
                <a:solidFill>
                  <a:srgbClr val="111111"/>
                </a:solidFill>
                <a:effectLst/>
                <a:latin typeface="NonBreakingSpaceOverride"/>
              </a:rPr>
              <a:t>In each and every one of the above translations, the Greek word “</a:t>
            </a:r>
            <a:r>
              <a:rPr lang="en-US" sz="1300" b="0" i="0" dirty="0" err="1">
                <a:solidFill>
                  <a:srgbClr val="111111"/>
                </a:solidFill>
                <a:effectLst/>
                <a:latin typeface="NonBreakingSpaceOverride"/>
              </a:rPr>
              <a:t>eis</a:t>
            </a:r>
            <a:r>
              <a:rPr lang="en-US" sz="1300" b="0" i="0" dirty="0">
                <a:solidFill>
                  <a:srgbClr val="111111"/>
                </a:solidFill>
                <a:effectLst/>
                <a:latin typeface="NonBreakingSpaceOverride"/>
              </a:rPr>
              <a:t>” points forward to the remission of sins; not backwards toward something that supposedly happened prior to repentance and baptism. The words “unto,” “to,” “that you may have,” and “for” were used by these Baptist scholars as properly translating “</a:t>
            </a:r>
            <a:r>
              <a:rPr lang="en-US" sz="1300" b="0" i="0" dirty="0" err="1">
                <a:solidFill>
                  <a:srgbClr val="111111"/>
                </a:solidFill>
                <a:effectLst/>
                <a:latin typeface="NonBreakingSpaceOverride"/>
              </a:rPr>
              <a:t>eis</a:t>
            </a:r>
            <a:r>
              <a:rPr lang="en-US" sz="1300" b="0" i="0" dirty="0">
                <a:solidFill>
                  <a:srgbClr val="111111"/>
                </a:solidFill>
                <a:effectLst/>
                <a:latin typeface="NonBreakingSpaceOverride"/>
              </a:rPr>
              <a:t>.” No scholar has ever rendered its usage in Acts 2:38 as pointing backward.</a:t>
            </a:r>
          </a:p>
          <a:p>
            <a:pPr marL="0" indent="0">
              <a:lnSpc>
                <a:spcPts val="1400"/>
              </a:lnSpc>
              <a:spcAft>
                <a:spcPts val="600"/>
              </a:spcAft>
              <a:buNone/>
              <a:tabLst>
                <a:tab pos="1142856" algn="l"/>
              </a:tabLst>
            </a:pPr>
            <a:endParaRPr lang="en-US" sz="1300" b="0" i="0" dirty="0">
              <a:solidFill>
                <a:srgbClr val="111111"/>
              </a:solidFill>
              <a:effectLst/>
              <a:latin typeface="NonBreakingSpaceOverride"/>
              <a:ea typeface="Times New Roman" panose="02020603050405020304" pitchFamily="18" charset="0"/>
            </a:endParaRPr>
          </a:p>
          <a:p>
            <a:pPr marL="0" indent="0">
              <a:lnSpc>
                <a:spcPts val="1400"/>
              </a:lnSpc>
              <a:spcAft>
                <a:spcPts val="600"/>
              </a:spcAft>
              <a:buNone/>
              <a:tabLst>
                <a:tab pos="1142856" algn="l"/>
              </a:tabLst>
            </a:pPr>
            <a:endParaRPr lang="en-US" sz="1300" dirty="0">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93283621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type="title">
  <p:cSld name="TITLE">
    <p:spTree>
      <p:nvGrpSpPr>
        <p:cNvPr id="1" name="Shape 9"/>
        <p:cNvGrpSpPr/>
        <p:nvPr/>
      </p:nvGrpSpPr>
      <p:grpSpPr>
        <a:xfrm>
          <a:off x="0" y="0"/>
          <a:ext cx="0" cy="0"/>
          <a:chOff x="0" y="0"/>
          <a:chExt cx="0" cy="0"/>
        </a:xfrm>
      </p:grpSpPr>
      <p:sp>
        <p:nvSpPr>
          <p:cNvPr id="10" name="Google Shape;10;p2"/>
          <p:cNvSpPr txBox="1">
            <a:spLocks noGrp="1"/>
          </p:cNvSpPr>
          <p:nvPr>
            <p:ph type="ctrTitle"/>
          </p:nvPr>
        </p:nvSpPr>
        <p:spPr>
          <a:xfrm>
            <a:off x="1319175" y="2233519"/>
            <a:ext cx="6680400" cy="1159800"/>
          </a:xfrm>
          <a:prstGeom prst="rect">
            <a:avLst/>
          </a:prstGeom>
        </p:spPr>
        <p:txBody>
          <a:bodyPr spcFirstLastPara="1" wrap="square" lIns="91425" tIns="91425" rIns="91425" bIns="91425" anchor="t" anchorCtr="0">
            <a:noAutofit/>
          </a:bodyPr>
          <a:lstStyle>
            <a:lvl1pPr lvl="0">
              <a:spcBef>
                <a:spcPts val="0"/>
              </a:spcBef>
              <a:spcAft>
                <a:spcPts val="0"/>
              </a:spcAft>
              <a:buSzPts val="5000"/>
              <a:buNone/>
              <a:defRPr sz="5000"/>
            </a:lvl1pPr>
            <a:lvl2pPr lvl="1">
              <a:spcBef>
                <a:spcPts val="0"/>
              </a:spcBef>
              <a:spcAft>
                <a:spcPts val="0"/>
              </a:spcAft>
              <a:buSzPts val="5000"/>
              <a:buNone/>
              <a:defRPr sz="5000"/>
            </a:lvl2pPr>
            <a:lvl3pPr lvl="2">
              <a:spcBef>
                <a:spcPts val="0"/>
              </a:spcBef>
              <a:spcAft>
                <a:spcPts val="0"/>
              </a:spcAft>
              <a:buSzPts val="5000"/>
              <a:buNone/>
              <a:defRPr sz="5000"/>
            </a:lvl3pPr>
            <a:lvl4pPr lvl="3">
              <a:spcBef>
                <a:spcPts val="0"/>
              </a:spcBef>
              <a:spcAft>
                <a:spcPts val="0"/>
              </a:spcAft>
              <a:buSzPts val="5000"/>
              <a:buNone/>
              <a:defRPr sz="5000"/>
            </a:lvl4pPr>
            <a:lvl5pPr lvl="4">
              <a:spcBef>
                <a:spcPts val="0"/>
              </a:spcBef>
              <a:spcAft>
                <a:spcPts val="0"/>
              </a:spcAft>
              <a:buSzPts val="5000"/>
              <a:buNone/>
              <a:defRPr sz="5000"/>
            </a:lvl5pPr>
            <a:lvl6pPr lvl="5">
              <a:spcBef>
                <a:spcPts val="0"/>
              </a:spcBef>
              <a:spcAft>
                <a:spcPts val="0"/>
              </a:spcAft>
              <a:buSzPts val="5000"/>
              <a:buNone/>
              <a:defRPr sz="5000"/>
            </a:lvl6pPr>
            <a:lvl7pPr lvl="6">
              <a:spcBef>
                <a:spcPts val="0"/>
              </a:spcBef>
              <a:spcAft>
                <a:spcPts val="0"/>
              </a:spcAft>
              <a:buSzPts val="5000"/>
              <a:buNone/>
              <a:defRPr sz="5000"/>
            </a:lvl7pPr>
            <a:lvl8pPr lvl="7">
              <a:spcBef>
                <a:spcPts val="0"/>
              </a:spcBef>
              <a:spcAft>
                <a:spcPts val="0"/>
              </a:spcAft>
              <a:buSzPts val="5000"/>
              <a:buNone/>
              <a:defRPr sz="5000"/>
            </a:lvl8pPr>
            <a:lvl9pPr lvl="8">
              <a:spcBef>
                <a:spcPts val="0"/>
              </a:spcBef>
              <a:spcAft>
                <a:spcPts val="0"/>
              </a:spcAft>
              <a:buSzPts val="5000"/>
              <a:buNone/>
              <a:defRPr sz="5000"/>
            </a:lvl9pPr>
          </a:lstStyle>
          <a:p>
            <a:endParaRPr/>
          </a:p>
        </p:txBody>
      </p:sp>
      <p:cxnSp>
        <p:nvCxnSpPr>
          <p:cNvPr id="11" name="Google Shape;11;p2"/>
          <p:cNvCxnSpPr>
            <a:stCxn id="12" idx="4"/>
          </p:cNvCxnSpPr>
          <p:nvPr/>
        </p:nvCxnSpPr>
        <p:spPr>
          <a:xfrm>
            <a:off x="939750" y="2832475"/>
            <a:ext cx="0" cy="2310900"/>
          </a:xfrm>
          <a:prstGeom prst="straightConnector1">
            <a:avLst/>
          </a:prstGeom>
          <a:noFill/>
          <a:ln w="9525" cap="flat" cmpd="sng">
            <a:solidFill>
              <a:schemeClr val="accent5"/>
            </a:solidFill>
            <a:prstDash val="solid"/>
            <a:round/>
            <a:headEnd type="none" w="med" len="med"/>
            <a:tailEnd type="none" w="med" len="med"/>
          </a:ln>
        </p:spPr>
      </p:cxnSp>
      <p:sp>
        <p:nvSpPr>
          <p:cNvPr id="12" name="Google Shape;12;p2"/>
          <p:cNvSpPr/>
          <p:nvPr/>
        </p:nvSpPr>
        <p:spPr>
          <a:xfrm>
            <a:off x="845250" y="2643475"/>
            <a:ext cx="189000" cy="189000"/>
          </a:xfrm>
          <a:prstGeom prst="ellipse">
            <a:avLst/>
          </a:prstGeom>
          <a:solidFill>
            <a:schemeClr val="accent1"/>
          </a:solidFill>
          <a:ln w="2857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 1 column" type="tx">
  <p:cSld name="TITLE_AND_BODY">
    <p:spTree>
      <p:nvGrpSpPr>
        <p:cNvPr id="1" name="Shape 25"/>
        <p:cNvGrpSpPr/>
        <p:nvPr/>
      </p:nvGrpSpPr>
      <p:grpSpPr>
        <a:xfrm>
          <a:off x="0" y="0"/>
          <a:ext cx="0" cy="0"/>
          <a:chOff x="0" y="0"/>
          <a:chExt cx="0" cy="0"/>
        </a:xfrm>
      </p:grpSpPr>
      <p:sp>
        <p:nvSpPr>
          <p:cNvPr id="26" name="Google Shape;26;p5"/>
          <p:cNvSpPr txBox="1">
            <a:spLocks noGrp="1"/>
          </p:cNvSpPr>
          <p:nvPr>
            <p:ph type="title"/>
          </p:nvPr>
        </p:nvSpPr>
        <p:spPr>
          <a:xfrm>
            <a:off x="1165475" y="549649"/>
            <a:ext cx="6858000" cy="345000"/>
          </a:xfrm>
          <a:prstGeom prst="rect">
            <a:avLst/>
          </a:prstGeom>
        </p:spPr>
        <p:txBody>
          <a:bodyPr spcFirstLastPara="1" wrap="square" lIns="91425" tIns="91425" rIns="91425" bIns="91425" anchor="b" anchorCtr="0">
            <a:noAutofit/>
          </a:bodyPr>
          <a:lstStyle>
            <a:lvl1pPr lvl="0" rtl="0">
              <a:spcBef>
                <a:spcPts val="0"/>
              </a:spcBef>
              <a:spcAft>
                <a:spcPts val="0"/>
              </a:spcAft>
              <a:buSzPts val="1800"/>
              <a:buFont typeface="Quicksand"/>
              <a:buNone/>
              <a:defRPr sz="1800">
                <a:latin typeface="Quicksand"/>
                <a:ea typeface="Quicksand"/>
                <a:cs typeface="Quicksand"/>
                <a:sym typeface="Quicksand"/>
              </a:defRPr>
            </a:lvl1pPr>
            <a:lvl2pPr lvl="1" rtl="0">
              <a:spcBef>
                <a:spcPts val="0"/>
              </a:spcBef>
              <a:spcAft>
                <a:spcPts val="0"/>
              </a:spcAft>
              <a:buSzPts val="1800"/>
              <a:buFont typeface="Quicksand"/>
              <a:buNone/>
              <a:defRPr sz="1800">
                <a:latin typeface="Quicksand"/>
                <a:ea typeface="Quicksand"/>
                <a:cs typeface="Quicksand"/>
                <a:sym typeface="Quicksand"/>
              </a:defRPr>
            </a:lvl2pPr>
            <a:lvl3pPr lvl="2" rtl="0">
              <a:spcBef>
                <a:spcPts val="0"/>
              </a:spcBef>
              <a:spcAft>
                <a:spcPts val="0"/>
              </a:spcAft>
              <a:buSzPts val="1800"/>
              <a:buFont typeface="Quicksand"/>
              <a:buNone/>
              <a:defRPr sz="1800">
                <a:latin typeface="Quicksand"/>
                <a:ea typeface="Quicksand"/>
                <a:cs typeface="Quicksand"/>
                <a:sym typeface="Quicksand"/>
              </a:defRPr>
            </a:lvl3pPr>
            <a:lvl4pPr lvl="3" rtl="0">
              <a:spcBef>
                <a:spcPts val="0"/>
              </a:spcBef>
              <a:spcAft>
                <a:spcPts val="0"/>
              </a:spcAft>
              <a:buSzPts val="1800"/>
              <a:buFont typeface="Quicksand"/>
              <a:buNone/>
              <a:defRPr sz="1800">
                <a:latin typeface="Quicksand"/>
                <a:ea typeface="Quicksand"/>
                <a:cs typeface="Quicksand"/>
                <a:sym typeface="Quicksand"/>
              </a:defRPr>
            </a:lvl4pPr>
            <a:lvl5pPr lvl="4" rtl="0">
              <a:spcBef>
                <a:spcPts val="0"/>
              </a:spcBef>
              <a:spcAft>
                <a:spcPts val="0"/>
              </a:spcAft>
              <a:buSzPts val="1800"/>
              <a:buFont typeface="Quicksand"/>
              <a:buNone/>
              <a:defRPr sz="1800">
                <a:latin typeface="Quicksand"/>
                <a:ea typeface="Quicksand"/>
                <a:cs typeface="Quicksand"/>
                <a:sym typeface="Quicksand"/>
              </a:defRPr>
            </a:lvl5pPr>
            <a:lvl6pPr lvl="5" rtl="0">
              <a:spcBef>
                <a:spcPts val="0"/>
              </a:spcBef>
              <a:spcAft>
                <a:spcPts val="0"/>
              </a:spcAft>
              <a:buSzPts val="1800"/>
              <a:buFont typeface="Quicksand"/>
              <a:buNone/>
              <a:defRPr sz="1800">
                <a:latin typeface="Quicksand"/>
                <a:ea typeface="Quicksand"/>
                <a:cs typeface="Quicksand"/>
                <a:sym typeface="Quicksand"/>
              </a:defRPr>
            </a:lvl6pPr>
            <a:lvl7pPr lvl="6" rtl="0">
              <a:spcBef>
                <a:spcPts val="0"/>
              </a:spcBef>
              <a:spcAft>
                <a:spcPts val="0"/>
              </a:spcAft>
              <a:buSzPts val="1800"/>
              <a:buFont typeface="Quicksand"/>
              <a:buNone/>
              <a:defRPr sz="1800">
                <a:latin typeface="Quicksand"/>
                <a:ea typeface="Quicksand"/>
                <a:cs typeface="Quicksand"/>
                <a:sym typeface="Quicksand"/>
              </a:defRPr>
            </a:lvl7pPr>
            <a:lvl8pPr lvl="7" rtl="0">
              <a:spcBef>
                <a:spcPts val="0"/>
              </a:spcBef>
              <a:spcAft>
                <a:spcPts val="0"/>
              </a:spcAft>
              <a:buSzPts val="1800"/>
              <a:buFont typeface="Quicksand"/>
              <a:buNone/>
              <a:defRPr sz="1800">
                <a:latin typeface="Quicksand"/>
                <a:ea typeface="Quicksand"/>
                <a:cs typeface="Quicksand"/>
                <a:sym typeface="Quicksand"/>
              </a:defRPr>
            </a:lvl8pPr>
            <a:lvl9pPr lvl="8" rtl="0">
              <a:spcBef>
                <a:spcPts val="0"/>
              </a:spcBef>
              <a:spcAft>
                <a:spcPts val="0"/>
              </a:spcAft>
              <a:buSzPts val="1800"/>
              <a:buFont typeface="Quicksand"/>
              <a:buNone/>
              <a:defRPr sz="1800">
                <a:latin typeface="Quicksand"/>
                <a:ea typeface="Quicksand"/>
                <a:cs typeface="Quicksand"/>
                <a:sym typeface="Quicksand"/>
              </a:defRPr>
            </a:lvl9pPr>
          </a:lstStyle>
          <a:p>
            <a:endParaRPr/>
          </a:p>
        </p:txBody>
      </p:sp>
      <p:sp>
        <p:nvSpPr>
          <p:cNvPr id="27" name="Google Shape;27;p5"/>
          <p:cNvSpPr txBox="1">
            <a:spLocks noGrp="1"/>
          </p:cNvSpPr>
          <p:nvPr>
            <p:ph type="body" idx="1"/>
          </p:nvPr>
        </p:nvSpPr>
        <p:spPr>
          <a:xfrm>
            <a:off x="1165498" y="1086799"/>
            <a:ext cx="6858000" cy="3725700"/>
          </a:xfrm>
          <a:prstGeom prst="rect">
            <a:avLst/>
          </a:prstGeom>
        </p:spPr>
        <p:txBody>
          <a:bodyPr spcFirstLastPara="1" wrap="square" lIns="91425" tIns="91425" rIns="91425" bIns="91425" anchor="t" anchorCtr="0">
            <a:noAutofit/>
          </a:bodyPr>
          <a:lstStyle>
            <a:lvl1pPr marL="457200" lvl="0" indent="-419100" rtl="0">
              <a:spcBef>
                <a:spcPts val="600"/>
              </a:spcBef>
              <a:spcAft>
                <a:spcPts val="0"/>
              </a:spcAft>
              <a:buClr>
                <a:srgbClr val="F3F3F3"/>
              </a:buClr>
              <a:buSzPts val="3000"/>
              <a:buFont typeface="Quicksand"/>
              <a:buChar char="◦"/>
              <a:defRPr sz="3000">
                <a:solidFill>
                  <a:srgbClr val="F3F3F3"/>
                </a:solidFill>
                <a:latin typeface="Quicksand"/>
                <a:ea typeface="Quicksand"/>
                <a:cs typeface="Quicksand"/>
                <a:sym typeface="Quicksand"/>
              </a:defRPr>
            </a:lvl1pPr>
            <a:lvl2pPr marL="914400" lvl="1" indent="-381000" rtl="0">
              <a:spcBef>
                <a:spcPts val="0"/>
              </a:spcBef>
              <a:spcAft>
                <a:spcPts val="0"/>
              </a:spcAft>
              <a:buClr>
                <a:srgbClr val="F3F3F3"/>
              </a:buClr>
              <a:buSzPts val="2400"/>
              <a:buFont typeface="Quicksand"/>
              <a:buChar char="▫"/>
              <a:defRPr sz="2400">
                <a:solidFill>
                  <a:srgbClr val="F3F3F3"/>
                </a:solidFill>
                <a:latin typeface="Quicksand"/>
                <a:ea typeface="Quicksand"/>
                <a:cs typeface="Quicksand"/>
                <a:sym typeface="Quicksand"/>
              </a:defRPr>
            </a:lvl2pPr>
            <a:lvl3pPr marL="1371600" lvl="2" indent="-381000" rtl="0">
              <a:spcBef>
                <a:spcPts val="0"/>
              </a:spcBef>
              <a:spcAft>
                <a:spcPts val="0"/>
              </a:spcAft>
              <a:buClr>
                <a:srgbClr val="F3F3F3"/>
              </a:buClr>
              <a:buSzPts val="2400"/>
              <a:buFont typeface="Quicksand"/>
              <a:buChar char="■"/>
              <a:defRPr sz="2400">
                <a:solidFill>
                  <a:srgbClr val="F3F3F3"/>
                </a:solidFill>
                <a:latin typeface="Quicksand"/>
                <a:ea typeface="Quicksand"/>
                <a:cs typeface="Quicksand"/>
                <a:sym typeface="Quicksand"/>
              </a:defRPr>
            </a:lvl3pPr>
            <a:lvl4pPr marL="1828800" lvl="3" indent="-342900" rtl="0">
              <a:spcBef>
                <a:spcPts val="0"/>
              </a:spcBef>
              <a:spcAft>
                <a:spcPts val="0"/>
              </a:spcAft>
              <a:buClr>
                <a:srgbClr val="F3F3F3"/>
              </a:buClr>
              <a:buSzPts val="1800"/>
              <a:buFont typeface="Quicksand"/>
              <a:buChar char="●"/>
              <a:defRPr sz="1800">
                <a:solidFill>
                  <a:srgbClr val="F3F3F3"/>
                </a:solidFill>
                <a:latin typeface="Quicksand"/>
                <a:ea typeface="Quicksand"/>
                <a:cs typeface="Quicksand"/>
                <a:sym typeface="Quicksand"/>
              </a:defRPr>
            </a:lvl4pPr>
            <a:lvl5pPr marL="2286000" lvl="4" indent="-342900" rtl="0">
              <a:spcBef>
                <a:spcPts val="0"/>
              </a:spcBef>
              <a:spcAft>
                <a:spcPts val="0"/>
              </a:spcAft>
              <a:buClr>
                <a:srgbClr val="F3F3F3"/>
              </a:buClr>
              <a:buSzPts val="1800"/>
              <a:buFont typeface="Quicksand"/>
              <a:buChar char="○"/>
              <a:defRPr sz="1800">
                <a:solidFill>
                  <a:srgbClr val="F3F3F3"/>
                </a:solidFill>
                <a:latin typeface="Quicksand"/>
                <a:ea typeface="Quicksand"/>
                <a:cs typeface="Quicksand"/>
                <a:sym typeface="Quicksand"/>
              </a:defRPr>
            </a:lvl5pPr>
            <a:lvl6pPr marL="2743200" lvl="5" indent="-342900" rtl="0">
              <a:spcBef>
                <a:spcPts val="0"/>
              </a:spcBef>
              <a:spcAft>
                <a:spcPts val="0"/>
              </a:spcAft>
              <a:buClr>
                <a:srgbClr val="F3F3F3"/>
              </a:buClr>
              <a:buSzPts val="1800"/>
              <a:buFont typeface="Quicksand"/>
              <a:buChar char="■"/>
              <a:defRPr sz="1800">
                <a:solidFill>
                  <a:srgbClr val="F3F3F3"/>
                </a:solidFill>
                <a:latin typeface="Quicksand"/>
                <a:ea typeface="Quicksand"/>
                <a:cs typeface="Quicksand"/>
                <a:sym typeface="Quicksand"/>
              </a:defRPr>
            </a:lvl6pPr>
            <a:lvl7pPr marL="3200400" lvl="6" indent="-342900" rtl="0">
              <a:spcBef>
                <a:spcPts val="0"/>
              </a:spcBef>
              <a:spcAft>
                <a:spcPts val="0"/>
              </a:spcAft>
              <a:buClr>
                <a:srgbClr val="F3F3F3"/>
              </a:buClr>
              <a:buSzPts val="1800"/>
              <a:buFont typeface="Quicksand"/>
              <a:buChar char="●"/>
              <a:defRPr sz="1800">
                <a:solidFill>
                  <a:srgbClr val="F3F3F3"/>
                </a:solidFill>
                <a:latin typeface="Quicksand"/>
                <a:ea typeface="Quicksand"/>
                <a:cs typeface="Quicksand"/>
                <a:sym typeface="Quicksand"/>
              </a:defRPr>
            </a:lvl7pPr>
            <a:lvl8pPr marL="3657600" lvl="7" indent="-342900" rtl="0">
              <a:spcBef>
                <a:spcPts val="0"/>
              </a:spcBef>
              <a:spcAft>
                <a:spcPts val="0"/>
              </a:spcAft>
              <a:buClr>
                <a:srgbClr val="F3F3F3"/>
              </a:buClr>
              <a:buSzPts val="1800"/>
              <a:buFont typeface="Quicksand"/>
              <a:buChar char="○"/>
              <a:defRPr sz="1800">
                <a:solidFill>
                  <a:srgbClr val="F3F3F3"/>
                </a:solidFill>
                <a:latin typeface="Quicksand"/>
                <a:ea typeface="Quicksand"/>
                <a:cs typeface="Quicksand"/>
                <a:sym typeface="Quicksand"/>
              </a:defRPr>
            </a:lvl8pPr>
            <a:lvl9pPr marL="4114800" lvl="8" indent="-342900" rtl="0">
              <a:spcBef>
                <a:spcPts val="0"/>
              </a:spcBef>
              <a:spcAft>
                <a:spcPts val="0"/>
              </a:spcAft>
              <a:buClr>
                <a:srgbClr val="F3F3F3"/>
              </a:buClr>
              <a:buSzPts val="1800"/>
              <a:buFont typeface="Quicksand"/>
              <a:buChar char="■"/>
              <a:defRPr sz="1800">
                <a:solidFill>
                  <a:srgbClr val="F3F3F3"/>
                </a:solidFill>
                <a:latin typeface="Quicksand"/>
                <a:ea typeface="Quicksand"/>
                <a:cs typeface="Quicksand"/>
                <a:sym typeface="Quicksand"/>
              </a:defRPr>
            </a:lvl9pPr>
          </a:lstStyle>
          <a:p>
            <a:endParaRPr/>
          </a:p>
        </p:txBody>
      </p:sp>
      <p:sp>
        <p:nvSpPr>
          <p:cNvPr id="28" name="Google Shape;28;p5"/>
          <p:cNvSpPr txBox="1">
            <a:spLocks noGrp="1"/>
          </p:cNvSpPr>
          <p:nvPr>
            <p:ph type="sldNum" idx="12"/>
          </p:nvPr>
        </p:nvSpPr>
        <p:spPr>
          <a:xfrm>
            <a:off x="8523157" y="4752131"/>
            <a:ext cx="548700" cy="315300"/>
          </a:xfrm>
          <a:prstGeom prst="rect">
            <a:avLst/>
          </a:prstGeom>
        </p:spPr>
        <p:txBody>
          <a:bodyPr spcFirstLastPara="1" wrap="square" lIns="91425" tIns="91425" rIns="91425" bIns="91425" anchor="t"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cxnSp>
        <p:nvCxnSpPr>
          <p:cNvPr id="29" name="Google Shape;29;p5"/>
          <p:cNvCxnSpPr/>
          <p:nvPr/>
        </p:nvCxnSpPr>
        <p:spPr>
          <a:xfrm>
            <a:off x="945638" y="0"/>
            <a:ext cx="0" cy="5143500"/>
          </a:xfrm>
          <a:prstGeom prst="straightConnector1">
            <a:avLst/>
          </a:prstGeom>
          <a:noFill/>
          <a:ln w="9525" cap="flat" cmpd="sng">
            <a:solidFill>
              <a:schemeClr val="accent5"/>
            </a:solidFill>
            <a:prstDash val="solid"/>
            <a:round/>
            <a:headEnd type="none" w="med" len="med"/>
            <a:tailEnd type="none" w="med" len="med"/>
          </a:ln>
        </p:spPr>
      </p:cxnSp>
      <p:sp>
        <p:nvSpPr>
          <p:cNvPr id="30" name="Google Shape;30;p5"/>
          <p:cNvSpPr/>
          <p:nvPr/>
        </p:nvSpPr>
        <p:spPr>
          <a:xfrm>
            <a:off x="874396" y="605794"/>
            <a:ext cx="142500" cy="142500"/>
          </a:xfrm>
          <a:prstGeom prst="ellipse">
            <a:avLst/>
          </a:prstGeom>
          <a:solidFill>
            <a:schemeClr val="accent1"/>
          </a:solidFill>
          <a:ln w="2857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 name="Google Shape;31;p5"/>
          <p:cNvSpPr/>
          <p:nvPr/>
        </p:nvSpPr>
        <p:spPr>
          <a:xfrm>
            <a:off x="844675" y="1400721"/>
            <a:ext cx="201900" cy="201900"/>
          </a:xfrm>
          <a:prstGeom prst="ellipse">
            <a:avLst/>
          </a:prstGeom>
          <a:solidFill>
            <a:srgbClr val="2E3037"/>
          </a:solidFill>
          <a:ln w="9525" cap="flat" cmpd="sng">
            <a:solidFill>
              <a:schemeClr val="accent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
    <p:bg>
      <p:bgPr>
        <a:solidFill>
          <a:schemeClr val="dk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1165475" y="549649"/>
            <a:ext cx="6858000" cy="345000"/>
          </a:xfrm>
          <a:prstGeom prst="rect">
            <a:avLst/>
          </a:prstGeom>
          <a:noFill/>
          <a:ln>
            <a:noFill/>
          </a:ln>
        </p:spPr>
        <p:txBody>
          <a:bodyPr spcFirstLastPara="1" wrap="square" lIns="91425" tIns="91425" rIns="91425" bIns="91425" anchor="b" anchorCtr="0">
            <a:noAutofit/>
          </a:bodyPr>
          <a:lstStyle>
            <a:lvl1pPr lvl="0">
              <a:spcBef>
                <a:spcPts val="0"/>
              </a:spcBef>
              <a:spcAft>
                <a:spcPts val="0"/>
              </a:spcAft>
              <a:buClr>
                <a:schemeClr val="accent1"/>
              </a:buClr>
              <a:buSzPts val="1800"/>
              <a:buFont typeface="Quicksand"/>
              <a:buNone/>
              <a:defRPr sz="1800">
                <a:solidFill>
                  <a:schemeClr val="accent1"/>
                </a:solidFill>
                <a:latin typeface="Quicksand"/>
                <a:ea typeface="Quicksand"/>
                <a:cs typeface="Quicksand"/>
                <a:sym typeface="Quicksand"/>
              </a:defRPr>
            </a:lvl1pPr>
            <a:lvl2pPr lvl="1">
              <a:spcBef>
                <a:spcPts val="0"/>
              </a:spcBef>
              <a:spcAft>
                <a:spcPts val="0"/>
              </a:spcAft>
              <a:buClr>
                <a:schemeClr val="accent1"/>
              </a:buClr>
              <a:buSzPts val="1800"/>
              <a:buFont typeface="Quicksand"/>
              <a:buNone/>
              <a:defRPr sz="1800">
                <a:solidFill>
                  <a:schemeClr val="accent1"/>
                </a:solidFill>
                <a:latin typeface="Quicksand"/>
                <a:ea typeface="Quicksand"/>
                <a:cs typeface="Quicksand"/>
                <a:sym typeface="Quicksand"/>
              </a:defRPr>
            </a:lvl2pPr>
            <a:lvl3pPr lvl="2">
              <a:spcBef>
                <a:spcPts val="0"/>
              </a:spcBef>
              <a:spcAft>
                <a:spcPts val="0"/>
              </a:spcAft>
              <a:buClr>
                <a:schemeClr val="accent1"/>
              </a:buClr>
              <a:buSzPts val="1800"/>
              <a:buFont typeface="Quicksand"/>
              <a:buNone/>
              <a:defRPr sz="1800">
                <a:solidFill>
                  <a:schemeClr val="accent1"/>
                </a:solidFill>
                <a:latin typeface="Quicksand"/>
                <a:ea typeface="Quicksand"/>
                <a:cs typeface="Quicksand"/>
                <a:sym typeface="Quicksand"/>
              </a:defRPr>
            </a:lvl3pPr>
            <a:lvl4pPr lvl="3">
              <a:spcBef>
                <a:spcPts val="0"/>
              </a:spcBef>
              <a:spcAft>
                <a:spcPts val="0"/>
              </a:spcAft>
              <a:buClr>
                <a:schemeClr val="accent1"/>
              </a:buClr>
              <a:buSzPts val="1800"/>
              <a:buFont typeface="Quicksand"/>
              <a:buNone/>
              <a:defRPr sz="1800">
                <a:solidFill>
                  <a:schemeClr val="accent1"/>
                </a:solidFill>
                <a:latin typeface="Quicksand"/>
                <a:ea typeface="Quicksand"/>
                <a:cs typeface="Quicksand"/>
                <a:sym typeface="Quicksand"/>
              </a:defRPr>
            </a:lvl4pPr>
            <a:lvl5pPr lvl="4">
              <a:spcBef>
                <a:spcPts val="0"/>
              </a:spcBef>
              <a:spcAft>
                <a:spcPts val="0"/>
              </a:spcAft>
              <a:buClr>
                <a:schemeClr val="accent1"/>
              </a:buClr>
              <a:buSzPts val="1800"/>
              <a:buFont typeface="Quicksand"/>
              <a:buNone/>
              <a:defRPr sz="1800">
                <a:solidFill>
                  <a:schemeClr val="accent1"/>
                </a:solidFill>
                <a:latin typeface="Quicksand"/>
                <a:ea typeface="Quicksand"/>
                <a:cs typeface="Quicksand"/>
                <a:sym typeface="Quicksand"/>
              </a:defRPr>
            </a:lvl5pPr>
            <a:lvl6pPr lvl="5">
              <a:spcBef>
                <a:spcPts val="0"/>
              </a:spcBef>
              <a:spcAft>
                <a:spcPts val="0"/>
              </a:spcAft>
              <a:buClr>
                <a:schemeClr val="accent1"/>
              </a:buClr>
              <a:buSzPts val="1800"/>
              <a:buFont typeface="Quicksand"/>
              <a:buNone/>
              <a:defRPr sz="1800">
                <a:solidFill>
                  <a:schemeClr val="accent1"/>
                </a:solidFill>
                <a:latin typeface="Quicksand"/>
                <a:ea typeface="Quicksand"/>
                <a:cs typeface="Quicksand"/>
                <a:sym typeface="Quicksand"/>
              </a:defRPr>
            </a:lvl6pPr>
            <a:lvl7pPr lvl="6">
              <a:spcBef>
                <a:spcPts val="0"/>
              </a:spcBef>
              <a:spcAft>
                <a:spcPts val="0"/>
              </a:spcAft>
              <a:buClr>
                <a:schemeClr val="accent1"/>
              </a:buClr>
              <a:buSzPts val="1800"/>
              <a:buFont typeface="Quicksand"/>
              <a:buNone/>
              <a:defRPr sz="1800">
                <a:solidFill>
                  <a:schemeClr val="accent1"/>
                </a:solidFill>
                <a:latin typeface="Quicksand"/>
                <a:ea typeface="Quicksand"/>
                <a:cs typeface="Quicksand"/>
                <a:sym typeface="Quicksand"/>
              </a:defRPr>
            </a:lvl7pPr>
            <a:lvl8pPr lvl="7">
              <a:spcBef>
                <a:spcPts val="0"/>
              </a:spcBef>
              <a:spcAft>
                <a:spcPts val="0"/>
              </a:spcAft>
              <a:buClr>
                <a:schemeClr val="accent1"/>
              </a:buClr>
              <a:buSzPts val="1800"/>
              <a:buFont typeface="Quicksand"/>
              <a:buNone/>
              <a:defRPr sz="1800">
                <a:solidFill>
                  <a:schemeClr val="accent1"/>
                </a:solidFill>
                <a:latin typeface="Quicksand"/>
                <a:ea typeface="Quicksand"/>
                <a:cs typeface="Quicksand"/>
                <a:sym typeface="Quicksand"/>
              </a:defRPr>
            </a:lvl8pPr>
            <a:lvl9pPr lvl="8">
              <a:spcBef>
                <a:spcPts val="0"/>
              </a:spcBef>
              <a:spcAft>
                <a:spcPts val="0"/>
              </a:spcAft>
              <a:buClr>
                <a:schemeClr val="accent1"/>
              </a:buClr>
              <a:buSzPts val="1800"/>
              <a:buFont typeface="Quicksand"/>
              <a:buNone/>
              <a:defRPr sz="1800">
                <a:solidFill>
                  <a:schemeClr val="accent1"/>
                </a:solidFill>
                <a:latin typeface="Quicksand"/>
                <a:ea typeface="Quicksand"/>
                <a:cs typeface="Quicksand"/>
                <a:sym typeface="Quicksand"/>
              </a:defRPr>
            </a:lvl9pPr>
          </a:lstStyle>
          <a:p>
            <a:endParaRPr/>
          </a:p>
        </p:txBody>
      </p:sp>
      <p:sp>
        <p:nvSpPr>
          <p:cNvPr id="7" name="Google Shape;7;p1"/>
          <p:cNvSpPr txBox="1">
            <a:spLocks noGrp="1"/>
          </p:cNvSpPr>
          <p:nvPr>
            <p:ph type="body" idx="1"/>
          </p:nvPr>
        </p:nvSpPr>
        <p:spPr>
          <a:xfrm>
            <a:off x="1165498" y="1086799"/>
            <a:ext cx="6858000" cy="3725700"/>
          </a:xfrm>
          <a:prstGeom prst="rect">
            <a:avLst/>
          </a:prstGeom>
          <a:noFill/>
          <a:ln>
            <a:noFill/>
          </a:ln>
        </p:spPr>
        <p:txBody>
          <a:bodyPr spcFirstLastPara="1" wrap="square" lIns="91425" tIns="91425" rIns="91425" bIns="91425" anchor="t" anchorCtr="0">
            <a:noAutofit/>
          </a:bodyPr>
          <a:lstStyle>
            <a:lvl1pPr marL="457200" lvl="0" indent="-381000">
              <a:spcBef>
                <a:spcPts val="600"/>
              </a:spcBef>
              <a:spcAft>
                <a:spcPts val="0"/>
              </a:spcAft>
              <a:buClr>
                <a:schemeClr val="accent1"/>
              </a:buClr>
              <a:buSzPts val="2400"/>
              <a:buFont typeface="Quicksand"/>
              <a:buChar char="◦"/>
              <a:defRPr sz="2400">
                <a:solidFill>
                  <a:schemeClr val="lt1"/>
                </a:solidFill>
                <a:latin typeface="Quicksand"/>
                <a:ea typeface="Quicksand"/>
                <a:cs typeface="Quicksand"/>
                <a:sym typeface="Quicksand"/>
              </a:defRPr>
            </a:lvl1pPr>
            <a:lvl2pPr marL="914400" lvl="1" indent="-381000">
              <a:spcBef>
                <a:spcPts val="0"/>
              </a:spcBef>
              <a:spcAft>
                <a:spcPts val="0"/>
              </a:spcAft>
              <a:buClr>
                <a:schemeClr val="accent1"/>
              </a:buClr>
              <a:buSzPts val="2400"/>
              <a:buFont typeface="Quicksand"/>
              <a:buChar char="▫"/>
              <a:defRPr sz="2400">
                <a:solidFill>
                  <a:schemeClr val="lt1"/>
                </a:solidFill>
                <a:latin typeface="Quicksand"/>
                <a:ea typeface="Quicksand"/>
                <a:cs typeface="Quicksand"/>
                <a:sym typeface="Quicksand"/>
              </a:defRPr>
            </a:lvl2pPr>
            <a:lvl3pPr marL="1371600" lvl="2" indent="-381000">
              <a:spcBef>
                <a:spcPts val="0"/>
              </a:spcBef>
              <a:spcAft>
                <a:spcPts val="0"/>
              </a:spcAft>
              <a:buClr>
                <a:schemeClr val="accent1"/>
              </a:buClr>
              <a:buSzPts val="2400"/>
              <a:buFont typeface="Quicksand"/>
              <a:buChar char="■"/>
              <a:defRPr sz="2400">
                <a:solidFill>
                  <a:schemeClr val="lt1"/>
                </a:solidFill>
                <a:latin typeface="Quicksand"/>
                <a:ea typeface="Quicksand"/>
                <a:cs typeface="Quicksand"/>
                <a:sym typeface="Quicksand"/>
              </a:defRPr>
            </a:lvl3pPr>
            <a:lvl4pPr marL="1828800" lvl="3" indent="-381000">
              <a:spcBef>
                <a:spcPts val="0"/>
              </a:spcBef>
              <a:spcAft>
                <a:spcPts val="0"/>
              </a:spcAft>
              <a:buClr>
                <a:schemeClr val="lt1"/>
              </a:buClr>
              <a:buSzPts val="2400"/>
              <a:buFont typeface="Quicksand"/>
              <a:buChar char="●"/>
              <a:defRPr sz="2400">
                <a:solidFill>
                  <a:schemeClr val="lt1"/>
                </a:solidFill>
                <a:latin typeface="Quicksand"/>
                <a:ea typeface="Quicksand"/>
                <a:cs typeface="Quicksand"/>
                <a:sym typeface="Quicksand"/>
              </a:defRPr>
            </a:lvl4pPr>
            <a:lvl5pPr marL="2286000" lvl="4" indent="-381000">
              <a:spcBef>
                <a:spcPts val="0"/>
              </a:spcBef>
              <a:spcAft>
                <a:spcPts val="0"/>
              </a:spcAft>
              <a:buClr>
                <a:schemeClr val="lt1"/>
              </a:buClr>
              <a:buSzPts val="2400"/>
              <a:buFont typeface="Quicksand"/>
              <a:buChar char="○"/>
              <a:defRPr sz="2400">
                <a:solidFill>
                  <a:schemeClr val="lt1"/>
                </a:solidFill>
                <a:latin typeface="Quicksand"/>
                <a:ea typeface="Quicksand"/>
                <a:cs typeface="Quicksand"/>
                <a:sym typeface="Quicksand"/>
              </a:defRPr>
            </a:lvl5pPr>
            <a:lvl6pPr marL="2743200" lvl="5" indent="-381000">
              <a:spcBef>
                <a:spcPts val="0"/>
              </a:spcBef>
              <a:spcAft>
                <a:spcPts val="0"/>
              </a:spcAft>
              <a:buClr>
                <a:schemeClr val="lt1"/>
              </a:buClr>
              <a:buSzPts val="2400"/>
              <a:buFont typeface="Quicksand"/>
              <a:buChar char="■"/>
              <a:defRPr sz="2400">
                <a:solidFill>
                  <a:schemeClr val="lt1"/>
                </a:solidFill>
                <a:latin typeface="Quicksand"/>
                <a:ea typeface="Quicksand"/>
                <a:cs typeface="Quicksand"/>
                <a:sym typeface="Quicksand"/>
              </a:defRPr>
            </a:lvl6pPr>
            <a:lvl7pPr marL="3200400" lvl="6" indent="-381000">
              <a:spcBef>
                <a:spcPts val="0"/>
              </a:spcBef>
              <a:spcAft>
                <a:spcPts val="0"/>
              </a:spcAft>
              <a:buClr>
                <a:schemeClr val="lt1"/>
              </a:buClr>
              <a:buSzPts val="2400"/>
              <a:buFont typeface="Quicksand"/>
              <a:buChar char="●"/>
              <a:defRPr sz="2400">
                <a:solidFill>
                  <a:schemeClr val="lt1"/>
                </a:solidFill>
                <a:latin typeface="Quicksand"/>
                <a:ea typeface="Quicksand"/>
                <a:cs typeface="Quicksand"/>
                <a:sym typeface="Quicksand"/>
              </a:defRPr>
            </a:lvl7pPr>
            <a:lvl8pPr marL="3657600" lvl="7" indent="-381000">
              <a:spcBef>
                <a:spcPts val="0"/>
              </a:spcBef>
              <a:spcAft>
                <a:spcPts val="0"/>
              </a:spcAft>
              <a:buClr>
                <a:schemeClr val="lt1"/>
              </a:buClr>
              <a:buSzPts val="2400"/>
              <a:buFont typeface="Quicksand"/>
              <a:buChar char="○"/>
              <a:defRPr sz="2400">
                <a:solidFill>
                  <a:schemeClr val="lt1"/>
                </a:solidFill>
                <a:latin typeface="Quicksand"/>
                <a:ea typeface="Quicksand"/>
                <a:cs typeface="Quicksand"/>
                <a:sym typeface="Quicksand"/>
              </a:defRPr>
            </a:lvl8pPr>
            <a:lvl9pPr marL="4114800" lvl="8" indent="-381000">
              <a:spcBef>
                <a:spcPts val="0"/>
              </a:spcBef>
              <a:spcAft>
                <a:spcPts val="0"/>
              </a:spcAft>
              <a:buClr>
                <a:schemeClr val="lt1"/>
              </a:buClr>
              <a:buSzPts val="2400"/>
              <a:buFont typeface="Quicksand"/>
              <a:buChar char="■"/>
              <a:defRPr sz="2400">
                <a:solidFill>
                  <a:schemeClr val="lt1"/>
                </a:solidFill>
                <a:latin typeface="Quicksand"/>
                <a:ea typeface="Quicksand"/>
                <a:cs typeface="Quicksand"/>
                <a:sym typeface="Quicksand"/>
              </a:defRPr>
            </a:lvl9pPr>
          </a:lstStyle>
          <a:p>
            <a:endParaRPr/>
          </a:p>
        </p:txBody>
      </p:sp>
      <p:sp>
        <p:nvSpPr>
          <p:cNvPr id="8" name="Google Shape;8;p1"/>
          <p:cNvSpPr txBox="1">
            <a:spLocks noGrp="1"/>
          </p:cNvSpPr>
          <p:nvPr>
            <p:ph type="sldNum" idx="12"/>
          </p:nvPr>
        </p:nvSpPr>
        <p:spPr>
          <a:xfrm>
            <a:off x="8523157" y="4752131"/>
            <a:ext cx="548700" cy="315300"/>
          </a:xfrm>
          <a:prstGeom prst="rect">
            <a:avLst/>
          </a:prstGeom>
          <a:noFill/>
          <a:ln>
            <a:noFill/>
          </a:ln>
        </p:spPr>
        <p:txBody>
          <a:bodyPr spcFirstLastPara="1" wrap="square" lIns="91425" tIns="91425" rIns="91425" bIns="91425" anchor="t" anchorCtr="0">
            <a:noAutofit/>
          </a:bodyPr>
          <a:lstStyle>
            <a:lvl1pPr lvl="0" algn="r">
              <a:buNone/>
              <a:defRPr sz="1200">
                <a:solidFill>
                  <a:schemeClr val="accent1"/>
                </a:solidFill>
                <a:latin typeface="Quicksand"/>
                <a:ea typeface="Quicksand"/>
                <a:cs typeface="Quicksand"/>
                <a:sym typeface="Quicksand"/>
              </a:defRPr>
            </a:lvl1pPr>
            <a:lvl2pPr lvl="1" algn="r">
              <a:buNone/>
              <a:defRPr sz="1200">
                <a:solidFill>
                  <a:schemeClr val="accent1"/>
                </a:solidFill>
                <a:latin typeface="Quicksand"/>
                <a:ea typeface="Quicksand"/>
                <a:cs typeface="Quicksand"/>
                <a:sym typeface="Quicksand"/>
              </a:defRPr>
            </a:lvl2pPr>
            <a:lvl3pPr lvl="2" algn="r">
              <a:buNone/>
              <a:defRPr sz="1200">
                <a:solidFill>
                  <a:schemeClr val="accent1"/>
                </a:solidFill>
                <a:latin typeface="Quicksand"/>
                <a:ea typeface="Quicksand"/>
                <a:cs typeface="Quicksand"/>
                <a:sym typeface="Quicksand"/>
              </a:defRPr>
            </a:lvl3pPr>
            <a:lvl4pPr lvl="3" algn="r">
              <a:buNone/>
              <a:defRPr sz="1200">
                <a:solidFill>
                  <a:schemeClr val="accent1"/>
                </a:solidFill>
                <a:latin typeface="Quicksand"/>
                <a:ea typeface="Quicksand"/>
                <a:cs typeface="Quicksand"/>
                <a:sym typeface="Quicksand"/>
              </a:defRPr>
            </a:lvl4pPr>
            <a:lvl5pPr lvl="4" algn="r">
              <a:buNone/>
              <a:defRPr sz="1200">
                <a:solidFill>
                  <a:schemeClr val="accent1"/>
                </a:solidFill>
                <a:latin typeface="Quicksand"/>
                <a:ea typeface="Quicksand"/>
                <a:cs typeface="Quicksand"/>
                <a:sym typeface="Quicksand"/>
              </a:defRPr>
            </a:lvl5pPr>
            <a:lvl6pPr lvl="5" algn="r">
              <a:buNone/>
              <a:defRPr sz="1200">
                <a:solidFill>
                  <a:schemeClr val="accent1"/>
                </a:solidFill>
                <a:latin typeface="Quicksand"/>
                <a:ea typeface="Quicksand"/>
                <a:cs typeface="Quicksand"/>
                <a:sym typeface="Quicksand"/>
              </a:defRPr>
            </a:lvl6pPr>
            <a:lvl7pPr lvl="6" algn="r">
              <a:buNone/>
              <a:defRPr sz="1200">
                <a:solidFill>
                  <a:schemeClr val="accent1"/>
                </a:solidFill>
                <a:latin typeface="Quicksand"/>
                <a:ea typeface="Quicksand"/>
                <a:cs typeface="Quicksand"/>
                <a:sym typeface="Quicksand"/>
              </a:defRPr>
            </a:lvl7pPr>
            <a:lvl8pPr lvl="7" algn="r">
              <a:buNone/>
              <a:defRPr sz="1200">
                <a:solidFill>
                  <a:schemeClr val="accent1"/>
                </a:solidFill>
                <a:latin typeface="Quicksand"/>
                <a:ea typeface="Quicksand"/>
                <a:cs typeface="Quicksand"/>
                <a:sym typeface="Quicksand"/>
              </a:defRPr>
            </a:lvl8pPr>
            <a:lvl9pPr lvl="8" algn="r">
              <a:buNone/>
              <a:defRPr sz="1200">
                <a:solidFill>
                  <a:schemeClr val="accent1"/>
                </a:solidFill>
                <a:latin typeface="Quicksand"/>
                <a:ea typeface="Quicksand"/>
                <a:cs typeface="Quicksand"/>
                <a:sym typeface="Quicksand"/>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8" r:id="rId1"/>
    <p:sldLayoutId id="2147483651" r:id="rId2"/>
  </p:sldLayoutIdLst>
  <p:transition>
    <p:fade thruBlk="1"/>
  </p:transition>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70"/>
        <p:cNvGrpSpPr/>
        <p:nvPr/>
      </p:nvGrpSpPr>
      <p:grpSpPr>
        <a:xfrm>
          <a:off x="0" y="0"/>
          <a:ext cx="0" cy="0"/>
          <a:chOff x="0" y="0"/>
          <a:chExt cx="0" cy="0"/>
        </a:xfrm>
      </p:grpSpPr>
      <p:sp>
        <p:nvSpPr>
          <p:cNvPr id="71" name="Google Shape;71;p12"/>
          <p:cNvSpPr txBox="1">
            <a:spLocks noGrp="1"/>
          </p:cNvSpPr>
          <p:nvPr>
            <p:ph type="ctrTitle"/>
          </p:nvPr>
        </p:nvSpPr>
        <p:spPr>
          <a:xfrm>
            <a:off x="1004552" y="1776248"/>
            <a:ext cx="8049296" cy="1617071"/>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4400" dirty="0"/>
              <a:t>Preaching Jesus &amp; </a:t>
            </a:r>
            <a:br>
              <a:rPr lang="en" sz="4400" dirty="0"/>
            </a:br>
            <a:r>
              <a:rPr lang="en" sz="4400" dirty="0"/>
              <a:t>His Plan of Salvation</a:t>
            </a:r>
            <a:br>
              <a:rPr lang="en" sz="4400" dirty="0"/>
            </a:br>
            <a:r>
              <a:rPr lang="en" sz="4400" dirty="0"/>
              <a:t> </a:t>
            </a:r>
            <a:r>
              <a:rPr lang="en" sz="2800" dirty="0">
                <a:solidFill>
                  <a:schemeClr val="bg1"/>
                </a:solidFill>
              </a:rPr>
              <a:t>Mark 16:15-16</a:t>
            </a:r>
            <a:endParaRPr dirty="0">
              <a:solidFill>
                <a:schemeClr val="bg1"/>
              </a:solidFill>
            </a:endParaRPr>
          </a:p>
        </p:txBody>
      </p:sp>
    </p:spTree>
    <p:extLst>
      <p:ext uri="{BB962C8B-B14F-4D97-AF65-F5344CB8AC3E}">
        <p14:creationId xmlns:p14="http://schemas.microsoft.com/office/powerpoint/2010/main" val="1043652307"/>
      </p:ext>
    </p:extLst>
  </p:cSld>
  <p:clrMapOvr>
    <a:masterClrMapping/>
  </p:clrMapOvr>
  <p:transition>
    <p:fade thruBlk="1"/>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07"/>
        <p:cNvGrpSpPr/>
        <p:nvPr/>
      </p:nvGrpSpPr>
      <p:grpSpPr>
        <a:xfrm>
          <a:off x="0" y="0"/>
          <a:ext cx="0" cy="0"/>
          <a:chOff x="0" y="0"/>
          <a:chExt cx="0" cy="0"/>
        </a:xfrm>
      </p:grpSpPr>
      <p:sp>
        <p:nvSpPr>
          <p:cNvPr id="108" name="Google Shape;108;p17"/>
          <p:cNvSpPr txBox="1">
            <a:spLocks noGrp="1"/>
          </p:cNvSpPr>
          <p:nvPr>
            <p:ph type="title"/>
          </p:nvPr>
        </p:nvSpPr>
        <p:spPr>
          <a:xfrm>
            <a:off x="1192337" y="261610"/>
            <a:ext cx="7673725" cy="630899"/>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US" sz="3200" b="1" dirty="0">
                <a:solidFill>
                  <a:schemeClr val="bg1"/>
                </a:solidFill>
              </a:rPr>
              <a:t>The purpose of Baptism</a:t>
            </a:r>
            <a:endParaRPr sz="3200" dirty="0">
              <a:solidFill>
                <a:srgbClr val="39C0BA"/>
              </a:solidFill>
            </a:endParaRPr>
          </a:p>
        </p:txBody>
      </p:sp>
      <p:sp>
        <p:nvSpPr>
          <p:cNvPr id="110" name="Google Shape;110;p17"/>
          <p:cNvSpPr txBox="1">
            <a:spLocks noGrp="1"/>
          </p:cNvSpPr>
          <p:nvPr>
            <p:ph type="sldNum" idx="12"/>
          </p:nvPr>
        </p:nvSpPr>
        <p:spPr>
          <a:xfrm>
            <a:off x="8523157" y="4752131"/>
            <a:ext cx="548700" cy="315300"/>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fld id="{00000000-1234-1234-1234-123412341234}" type="slidenum">
              <a:rPr lang="en"/>
              <a:t>10</a:t>
            </a:fld>
            <a:endParaRPr/>
          </a:p>
        </p:txBody>
      </p:sp>
      <p:sp>
        <p:nvSpPr>
          <p:cNvPr id="5" name="Text Placeholder 4">
            <a:extLst>
              <a:ext uri="{FF2B5EF4-FFF2-40B4-BE49-F238E27FC236}">
                <a16:creationId xmlns:a16="http://schemas.microsoft.com/office/drawing/2014/main" id="{5B457943-C3BB-42F6-8CB6-D58970EB2CCE}"/>
              </a:ext>
            </a:extLst>
          </p:cNvPr>
          <p:cNvSpPr>
            <a:spLocks noGrp="1" noChangeArrowheads="1"/>
          </p:cNvSpPr>
          <p:nvPr>
            <p:ph type="body" idx="1"/>
          </p:nvPr>
        </p:nvSpPr>
        <p:spPr bwMode="auto">
          <a:xfrm>
            <a:off x="1037969" y="815567"/>
            <a:ext cx="8106031" cy="40010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tabLst>
                <a:tab pos="685800" algn="l"/>
              </a:tabLst>
              <a:defRPr>
                <a:solidFill>
                  <a:schemeClr val="tx1"/>
                </a:solidFill>
                <a:latin typeface="Arial" panose="020B0604020202020204" pitchFamily="34" charset="0"/>
              </a:defRPr>
            </a:lvl1pPr>
            <a:lvl2pPr marL="457200" eaLnBrk="0" fontAlgn="base" hangingPunct="0">
              <a:spcBef>
                <a:spcPct val="0"/>
              </a:spcBef>
              <a:spcAft>
                <a:spcPct val="0"/>
              </a:spcAft>
              <a:tabLst>
                <a:tab pos="685800" algn="l"/>
              </a:tabLst>
              <a:defRPr>
                <a:solidFill>
                  <a:schemeClr val="tx1"/>
                </a:solidFill>
                <a:latin typeface="Arial" panose="020B0604020202020204" pitchFamily="34" charset="0"/>
              </a:defRPr>
            </a:lvl2pPr>
            <a:lvl3pPr marL="914400" eaLnBrk="0" fontAlgn="base" hangingPunct="0">
              <a:spcBef>
                <a:spcPct val="0"/>
              </a:spcBef>
              <a:spcAft>
                <a:spcPct val="0"/>
              </a:spcAft>
              <a:tabLst>
                <a:tab pos="685800" algn="l"/>
              </a:tabLst>
              <a:defRPr>
                <a:solidFill>
                  <a:schemeClr val="tx1"/>
                </a:solidFill>
                <a:latin typeface="Arial" panose="020B0604020202020204" pitchFamily="34" charset="0"/>
              </a:defRPr>
            </a:lvl3pPr>
            <a:lvl4pPr marL="1371600" eaLnBrk="0" fontAlgn="base" hangingPunct="0">
              <a:spcBef>
                <a:spcPct val="0"/>
              </a:spcBef>
              <a:spcAft>
                <a:spcPct val="0"/>
              </a:spcAft>
              <a:tabLst>
                <a:tab pos="685800" algn="l"/>
              </a:tabLst>
              <a:defRPr>
                <a:solidFill>
                  <a:schemeClr val="tx1"/>
                </a:solidFill>
                <a:latin typeface="Arial" panose="020B0604020202020204" pitchFamily="34" charset="0"/>
              </a:defRPr>
            </a:lvl4pPr>
            <a:lvl5pPr marL="1828800" eaLnBrk="0" fontAlgn="base" hangingPunct="0">
              <a:spcBef>
                <a:spcPct val="0"/>
              </a:spcBef>
              <a:spcAft>
                <a:spcPct val="0"/>
              </a:spcAft>
              <a:tabLst>
                <a:tab pos="685800" algn="l"/>
              </a:tabLst>
              <a:defRPr>
                <a:solidFill>
                  <a:schemeClr val="tx1"/>
                </a:solidFill>
                <a:latin typeface="Arial" panose="020B0604020202020204" pitchFamily="34" charset="0"/>
              </a:defRPr>
            </a:lvl5pPr>
            <a:lvl6pPr marL="2286000" eaLnBrk="0" fontAlgn="base" hangingPunct="0">
              <a:spcBef>
                <a:spcPct val="0"/>
              </a:spcBef>
              <a:spcAft>
                <a:spcPct val="0"/>
              </a:spcAft>
              <a:tabLst>
                <a:tab pos="685800" algn="l"/>
              </a:tabLst>
              <a:defRPr>
                <a:solidFill>
                  <a:schemeClr val="tx1"/>
                </a:solidFill>
                <a:latin typeface="Arial" panose="020B0604020202020204" pitchFamily="34" charset="0"/>
              </a:defRPr>
            </a:lvl6pPr>
            <a:lvl7pPr marL="2743200" eaLnBrk="0" fontAlgn="base" hangingPunct="0">
              <a:spcBef>
                <a:spcPct val="0"/>
              </a:spcBef>
              <a:spcAft>
                <a:spcPct val="0"/>
              </a:spcAft>
              <a:tabLst>
                <a:tab pos="685800" algn="l"/>
              </a:tabLst>
              <a:defRPr>
                <a:solidFill>
                  <a:schemeClr val="tx1"/>
                </a:solidFill>
                <a:latin typeface="Arial" panose="020B0604020202020204" pitchFamily="34" charset="0"/>
              </a:defRPr>
            </a:lvl7pPr>
            <a:lvl8pPr marL="3200400" eaLnBrk="0" fontAlgn="base" hangingPunct="0">
              <a:spcBef>
                <a:spcPct val="0"/>
              </a:spcBef>
              <a:spcAft>
                <a:spcPct val="0"/>
              </a:spcAft>
              <a:tabLst>
                <a:tab pos="685800" algn="l"/>
              </a:tabLst>
              <a:defRPr>
                <a:solidFill>
                  <a:schemeClr val="tx1"/>
                </a:solidFill>
                <a:latin typeface="Arial" panose="020B0604020202020204" pitchFamily="34" charset="0"/>
              </a:defRPr>
            </a:lvl8pPr>
            <a:lvl9pPr marL="3657600" eaLnBrk="0" fontAlgn="base" hangingPunct="0">
              <a:spcBef>
                <a:spcPct val="0"/>
              </a:spcBef>
              <a:spcAft>
                <a:spcPct val="0"/>
              </a:spcAft>
              <a:tabLst>
                <a:tab pos="685800" algn="l"/>
              </a:tabLst>
              <a:defRPr>
                <a:solidFill>
                  <a:schemeClr val="tx1"/>
                </a:solidFill>
                <a:latin typeface="Arial" panose="020B0604020202020204" pitchFamily="34" charset="0"/>
              </a:defRPr>
            </a:lvl9pPr>
          </a:lstStyle>
          <a:p>
            <a:pPr marL="590550" lvl="1" indent="-514350">
              <a:spcBef>
                <a:spcPts val="600"/>
              </a:spcBef>
              <a:spcAft>
                <a:spcPts val="600"/>
              </a:spcAft>
              <a:buFont typeface="+mj-lt"/>
              <a:buAutoNum type="arabicPeriod" startAt="3"/>
            </a:pPr>
            <a:r>
              <a:rPr lang="en-US" sz="3200" b="1" dirty="0">
                <a:solidFill>
                  <a:schemeClr val="bg1"/>
                </a:solidFill>
              </a:rPr>
              <a:t>To be saved and cleanse our conscience </a:t>
            </a:r>
            <a:r>
              <a:rPr lang="en-US" sz="3200" dirty="0">
                <a:solidFill>
                  <a:schemeClr val="bg1"/>
                </a:solidFill>
              </a:rPr>
              <a:t>(1 Peter 3:21; Acts 22:16)</a:t>
            </a:r>
          </a:p>
          <a:p>
            <a:pPr marL="533400" lvl="2" indent="0">
              <a:spcBef>
                <a:spcPts val="600"/>
              </a:spcBef>
              <a:spcAft>
                <a:spcPts val="600"/>
              </a:spcAft>
              <a:buNone/>
            </a:pPr>
            <a:r>
              <a:rPr lang="en-US" sz="3200" dirty="0">
                <a:solidFill>
                  <a:schemeClr val="bg1"/>
                </a:solidFill>
              </a:rPr>
              <a:t>Saved from the consequences of being in sin. (John 3:17)</a:t>
            </a:r>
          </a:p>
          <a:p>
            <a:pPr marL="533400" lvl="2" indent="0">
              <a:spcBef>
                <a:spcPts val="600"/>
              </a:spcBef>
              <a:spcAft>
                <a:spcPts val="600"/>
              </a:spcAft>
              <a:buNone/>
            </a:pPr>
            <a:r>
              <a:rPr lang="en-US" sz="3200" dirty="0">
                <a:solidFill>
                  <a:schemeClr val="bg1"/>
                </a:solidFill>
              </a:rPr>
              <a:t>Not a “rite” or an outward cleansing but man’s </a:t>
            </a:r>
            <a:r>
              <a:rPr lang="en-US" sz="3200" i="1" dirty="0">
                <a:solidFill>
                  <a:schemeClr val="bg1"/>
                </a:solidFill>
              </a:rPr>
              <a:t>“appeal to God for a good conscience”.</a:t>
            </a:r>
          </a:p>
        </p:txBody>
      </p:sp>
    </p:spTree>
    <p:extLst>
      <p:ext uri="{BB962C8B-B14F-4D97-AF65-F5344CB8AC3E}">
        <p14:creationId xmlns:p14="http://schemas.microsoft.com/office/powerpoint/2010/main" val="32381696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500"/>
                                        <p:tgtEl>
                                          <p:spTgt spid="5">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5">
                                            <p:txEl>
                                              <p:pRg st="1" end="1"/>
                                            </p:txEl>
                                          </p:spTgt>
                                        </p:tgtEl>
                                        <p:attrNameLst>
                                          <p:attrName>style.visibility</p:attrName>
                                        </p:attrNameLst>
                                      </p:cBhvr>
                                      <p:to>
                                        <p:strVal val="visible"/>
                                      </p:to>
                                    </p:set>
                                    <p:animEffect transition="in" filter="fade">
                                      <p:cBhvr>
                                        <p:cTn id="10" dur="500"/>
                                        <p:tgtEl>
                                          <p:spTgt spid="5">
                                            <p:txEl>
                                              <p:pRg st="1" end="1"/>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5">
                                            <p:txEl>
                                              <p:pRg st="2" end="2"/>
                                            </p:txEl>
                                          </p:spTgt>
                                        </p:tgtEl>
                                        <p:attrNameLst>
                                          <p:attrName>style.visibility</p:attrName>
                                        </p:attrNameLst>
                                      </p:cBhvr>
                                      <p:to>
                                        <p:strVal val="visible"/>
                                      </p:to>
                                    </p:set>
                                    <p:animEffect transition="in" filter="fade">
                                      <p:cBhvr>
                                        <p:cTn id="13" dur="500"/>
                                        <p:tgtEl>
                                          <p:spTgt spid="5">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uiExpand="1"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07"/>
        <p:cNvGrpSpPr/>
        <p:nvPr/>
      </p:nvGrpSpPr>
      <p:grpSpPr>
        <a:xfrm>
          <a:off x="0" y="0"/>
          <a:ext cx="0" cy="0"/>
          <a:chOff x="0" y="0"/>
          <a:chExt cx="0" cy="0"/>
        </a:xfrm>
      </p:grpSpPr>
      <p:sp>
        <p:nvSpPr>
          <p:cNvPr id="108" name="Google Shape;108;p17"/>
          <p:cNvSpPr txBox="1">
            <a:spLocks noGrp="1"/>
          </p:cNvSpPr>
          <p:nvPr>
            <p:ph type="title"/>
          </p:nvPr>
        </p:nvSpPr>
        <p:spPr>
          <a:xfrm>
            <a:off x="1192337" y="261610"/>
            <a:ext cx="7673725" cy="630899"/>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US" sz="3200" b="1" dirty="0">
                <a:solidFill>
                  <a:schemeClr val="bg1"/>
                </a:solidFill>
              </a:rPr>
              <a:t>The purpose of Baptism</a:t>
            </a:r>
            <a:endParaRPr sz="3200" dirty="0">
              <a:solidFill>
                <a:srgbClr val="39C0BA"/>
              </a:solidFill>
            </a:endParaRPr>
          </a:p>
        </p:txBody>
      </p:sp>
      <p:sp>
        <p:nvSpPr>
          <p:cNvPr id="110" name="Google Shape;110;p17"/>
          <p:cNvSpPr txBox="1">
            <a:spLocks noGrp="1"/>
          </p:cNvSpPr>
          <p:nvPr>
            <p:ph type="sldNum" idx="12"/>
          </p:nvPr>
        </p:nvSpPr>
        <p:spPr>
          <a:xfrm>
            <a:off x="8523157" y="4752131"/>
            <a:ext cx="548700" cy="315300"/>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fld id="{00000000-1234-1234-1234-123412341234}" type="slidenum">
              <a:rPr lang="en"/>
              <a:t>11</a:t>
            </a:fld>
            <a:endParaRPr/>
          </a:p>
        </p:txBody>
      </p:sp>
      <p:sp>
        <p:nvSpPr>
          <p:cNvPr id="5" name="Text Placeholder 4">
            <a:extLst>
              <a:ext uri="{FF2B5EF4-FFF2-40B4-BE49-F238E27FC236}">
                <a16:creationId xmlns:a16="http://schemas.microsoft.com/office/drawing/2014/main" id="{5B457943-C3BB-42F6-8CB6-D58970EB2CCE}"/>
              </a:ext>
            </a:extLst>
          </p:cNvPr>
          <p:cNvSpPr>
            <a:spLocks noGrp="1" noChangeArrowheads="1"/>
          </p:cNvSpPr>
          <p:nvPr>
            <p:ph type="body" idx="1"/>
          </p:nvPr>
        </p:nvSpPr>
        <p:spPr bwMode="auto">
          <a:xfrm>
            <a:off x="1037969" y="815567"/>
            <a:ext cx="8106031" cy="40010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tabLst>
                <a:tab pos="685800" algn="l"/>
              </a:tabLst>
              <a:defRPr>
                <a:solidFill>
                  <a:schemeClr val="tx1"/>
                </a:solidFill>
                <a:latin typeface="Arial" panose="020B0604020202020204" pitchFamily="34" charset="0"/>
              </a:defRPr>
            </a:lvl1pPr>
            <a:lvl2pPr marL="457200" eaLnBrk="0" fontAlgn="base" hangingPunct="0">
              <a:spcBef>
                <a:spcPct val="0"/>
              </a:spcBef>
              <a:spcAft>
                <a:spcPct val="0"/>
              </a:spcAft>
              <a:tabLst>
                <a:tab pos="685800" algn="l"/>
              </a:tabLst>
              <a:defRPr>
                <a:solidFill>
                  <a:schemeClr val="tx1"/>
                </a:solidFill>
                <a:latin typeface="Arial" panose="020B0604020202020204" pitchFamily="34" charset="0"/>
              </a:defRPr>
            </a:lvl2pPr>
            <a:lvl3pPr marL="914400" eaLnBrk="0" fontAlgn="base" hangingPunct="0">
              <a:spcBef>
                <a:spcPct val="0"/>
              </a:spcBef>
              <a:spcAft>
                <a:spcPct val="0"/>
              </a:spcAft>
              <a:tabLst>
                <a:tab pos="685800" algn="l"/>
              </a:tabLst>
              <a:defRPr>
                <a:solidFill>
                  <a:schemeClr val="tx1"/>
                </a:solidFill>
                <a:latin typeface="Arial" panose="020B0604020202020204" pitchFamily="34" charset="0"/>
              </a:defRPr>
            </a:lvl3pPr>
            <a:lvl4pPr marL="1371600" eaLnBrk="0" fontAlgn="base" hangingPunct="0">
              <a:spcBef>
                <a:spcPct val="0"/>
              </a:spcBef>
              <a:spcAft>
                <a:spcPct val="0"/>
              </a:spcAft>
              <a:tabLst>
                <a:tab pos="685800" algn="l"/>
              </a:tabLst>
              <a:defRPr>
                <a:solidFill>
                  <a:schemeClr val="tx1"/>
                </a:solidFill>
                <a:latin typeface="Arial" panose="020B0604020202020204" pitchFamily="34" charset="0"/>
              </a:defRPr>
            </a:lvl4pPr>
            <a:lvl5pPr marL="1828800" eaLnBrk="0" fontAlgn="base" hangingPunct="0">
              <a:spcBef>
                <a:spcPct val="0"/>
              </a:spcBef>
              <a:spcAft>
                <a:spcPct val="0"/>
              </a:spcAft>
              <a:tabLst>
                <a:tab pos="685800" algn="l"/>
              </a:tabLst>
              <a:defRPr>
                <a:solidFill>
                  <a:schemeClr val="tx1"/>
                </a:solidFill>
                <a:latin typeface="Arial" panose="020B0604020202020204" pitchFamily="34" charset="0"/>
              </a:defRPr>
            </a:lvl5pPr>
            <a:lvl6pPr marL="2286000" eaLnBrk="0" fontAlgn="base" hangingPunct="0">
              <a:spcBef>
                <a:spcPct val="0"/>
              </a:spcBef>
              <a:spcAft>
                <a:spcPct val="0"/>
              </a:spcAft>
              <a:tabLst>
                <a:tab pos="685800" algn="l"/>
              </a:tabLst>
              <a:defRPr>
                <a:solidFill>
                  <a:schemeClr val="tx1"/>
                </a:solidFill>
                <a:latin typeface="Arial" panose="020B0604020202020204" pitchFamily="34" charset="0"/>
              </a:defRPr>
            </a:lvl6pPr>
            <a:lvl7pPr marL="2743200" eaLnBrk="0" fontAlgn="base" hangingPunct="0">
              <a:spcBef>
                <a:spcPct val="0"/>
              </a:spcBef>
              <a:spcAft>
                <a:spcPct val="0"/>
              </a:spcAft>
              <a:tabLst>
                <a:tab pos="685800" algn="l"/>
              </a:tabLst>
              <a:defRPr>
                <a:solidFill>
                  <a:schemeClr val="tx1"/>
                </a:solidFill>
                <a:latin typeface="Arial" panose="020B0604020202020204" pitchFamily="34" charset="0"/>
              </a:defRPr>
            </a:lvl7pPr>
            <a:lvl8pPr marL="3200400" eaLnBrk="0" fontAlgn="base" hangingPunct="0">
              <a:spcBef>
                <a:spcPct val="0"/>
              </a:spcBef>
              <a:spcAft>
                <a:spcPct val="0"/>
              </a:spcAft>
              <a:tabLst>
                <a:tab pos="685800" algn="l"/>
              </a:tabLst>
              <a:defRPr>
                <a:solidFill>
                  <a:schemeClr val="tx1"/>
                </a:solidFill>
                <a:latin typeface="Arial" panose="020B0604020202020204" pitchFamily="34" charset="0"/>
              </a:defRPr>
            </a:lvl8pPr>
            <a:lvl9pPr marL="3657600" eaLnBrk="0" fontAlgn="base" hangingPunct="0">
              <a:spcBef>
                <a:spcPct val="0"/>
              </a:spcBef>
              <a:spcAft>
                <a:spcPct val="0"/>
              </a:spcAft>
              <a:tabLst>
                <a:tab pos="685800" algn="l"/>
              </a:tabLst>
              <a:defRPr>
                <a:solidFill>
                  <a:schemeClr val="tx1"/>
                </a:solidFill>
                <a:latin typeface="Arial" panose="020B0604020202020204" pitchFamily="34" charset="0"/>
              </a:defRPr>
            </a:lvl9pPr>
          </a:lstStyle>
          <a:p>
            <a:pPr marL="590550" lvl="1" indent="-514350">
              <a:spcBef>
                <a:spcPts val="600"/>
              </a:spcBef>
              <a:spcAft>
                <a:spcPts val="600"/>
              </a:spcAft>
              <a:buFont typeface="+mj-lt"/>
              <a:buAutoNum type="arabicPeriod" startAt="4"/>
            </a:pPr>
            <a:r>
              <a:rPr lang="en-US" sz="3200" b="1" dirty="0">
                <a:solidFill>
                  <a:schemeClr val="bg1"/>
                </a:solidFill>
              </a:rPr>
              <a:t>To be added to the body of Christ </a:t>
            </a:r>
            <a:br>
              <a:rPr lang="en-US" sz="3200" dirty="0">
                <a:solidFill>
                  <a:schemeClr val="bg1"/>
                </a:solidFill>
              </a:rPr>
            </a:br>
            <a:r>
              <a:rPr lang="en-US" sz="3200" dirty="0">
                <a:solidFill>
                  <a:schemeClr val="bg1"/>
                </a:solidFill>
              </a:rPr>
              <a:t>(1 Corinthians 12:13; cf. Eph. 1:22-23; Acts 2:47)</a:t>
            </a:r>
          </a:p>
          <a:p>
            <a:pPr marL="533400" lvl="2" indent="0">
              <a:spcBef>
                <a:spcPts val="600"/>
              </a:spcBef>
              <a:spcAft>
                <a:spcPts val="600"/>
              </a:spcAft>
              <a:buNone/>
            </a:pPr>
            <a:r>
              <a:rPr lang="en-US" sz="3200" dirty="0">
                <a:solidFill>
                  <a:schemeClr val="bg1"/>
                </a:solidFill>
              </a:rPr>
              <a:t>“For by one Spirit we were all baptized into one body…”</a:t>
            </a:r>
          </a:p>
          <a:p>
            <a:pPr marL="533400" lvl="2" indent="0">
              <a:spcBef>
                <a:spcPts val="600"/>
              </a:spcBef>
              <a:spcAft>
                <a:spcPts val="600"/>
              </a:spcAft>
              <a:buNone/>
            </a:pPr>
            <a:r>
              <a:rPr lang="en-US" sz="3200" dirty="0">
                <a:solidFill>
                  <a:schemeClr val="bg1"/>
                </a:solidFill>
              </a:rPr>
              <a:t>Into Christ, not into a denomination! (Galatians 3:26-27; 1 Cor. 1:10-17)</a:t>
            </a:r>
          </a:p>
        </p:txBody>
      </p:sp>
    </p:spTree>
    <p:extLst>
      <p:ext uri="{BB962C8B-B14F-4D97-AF65-F5344CB8AC3E}">
        <p14:creationId xmlns:p14="http://schemas.microsoft.com/office/powerpoint/2010/main" val="36213964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500"/>
                                        <p:tgtEl>
                                          <p:spTgt spid="5">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5">
                                            <p:txEl>
                                              <p:pRg st="1" end="1"/>
                                            </p:txEl>
                                          </p:spTgt>
                                        </p:tgtEl>
                                        <p:attrNameLst>
                                          <p:attrName>style.visibility</p:attrName>
                                        </p:attrNameLst>
                                      </p:cBhvr>
                                      <p:to>
                                        <p:strVal val="visible"/>
                                      </p:to>
                                    </p:set>
                                    <p:animEffect transition="in" filter="fade">
                                      <p:cBhvr>
                                        <p:cTn id="10" dur="500"/>
                                        <p:tgtEl>
                                          <p:spTgt spid="5">
                                            <p:txEl>
                                              <p:pRg st="1" end="1"/>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5">
                                            <p:txEl>
                                              <p:pRg st="2" end="2"/>
                                            </p:txEl>
                                          </p:spTgt>
                                        </p:tgtEl>
                                        <p:attrNameLst>
                                          <p:attrName>style.visibility</p:attrName>
                                        </p:attrNameLst>
                                      </p:cBhvr>
                                      <p:to>
                                        <p:strVal val="visible"/>
                                      </p:to>
                                    </p:set>
                                    <p:animEffect transition="in" filter="fade">
                                      <p:cBhvr>
                                        <p:cTn id="13" dur="500"/>
                                        <p:tgtEl>
                                          <p:spTgt spid="5">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uiExpand="1"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07"/>
        <p:cNvGrpSpPr/>
        <p:nvPr/>
      </p:nvGrpSpPr>
      <p:grpSpPr>
        <a:xfrm>
          <a:off x="0" y="0"/>
          <a:ext cx="0" cy="0"/>
          <a:chOff x="0" y="0"/>
          <a:chExt cx="0" cy="0"/>
        </a:xfrm>
      </p:grpSpPr>
      <p:sp>
        <p:nvSpPr>
          <p:cNvPr id="108" name="Google Shape;108;p17"/>
          <p:cNvSpPr txBox="1">
            <a:spLocks noGrp="1"/>
          </p:cNvSpPr>
          <p:nvPr>
            <p:ph type="title"/>
          </p:nvPr>
        </p:nvSpPr>
        <p:spPr>
          <a:xfrm>
            <a:off x="1192337" y="261610"/>
            <a:ext cx="7673725" cy="630899"/>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US" sz="3200" b="1" dirty="0">
                <a:solidFill>
                  <a:schemeClr val="bg1"/>
                </a:solidFill>
              </a:rPr>
              <a:t>The purpose of Baptism</a:t>
            </a:r>
            <a:endParaRPr sz="3200" dirty="0">
              <a:solidFill>
                <a:srgbClr val="39C0BA"/>
              </a:solidFill>
            </a:endParaRPr>
          </a:p>
        </p:txBody>
      </p:sp>
      <p:sp>
        <p:nvSpPr>
          <p:cNvPr id="110" name="Google Shape;110;p17"/>
          <p:cNvSpPr txBox="1">
            <a:spLocks noGrp="1"/>
          </p:cNvSpPr>
          <p:nvPr>
            <p:ph type="sldNum" idx="12"/>
          </p:nvPr>
        </p:nvSpPr>
        <p:spPr>
          <a:xfrm>
            <a:off x="8523157" y="4752131"/>
            <a:ext cx="548700" cy="315300"/>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fld id="{00000000-1234-1234-1234-123412341234}" type="slidenum">
              <a:rPr lang="en"/>
              <a:t>12</a:t>
            </a:fld>
            <a:endParaRPr/>
          </a:p>
        </p:txBody>
      </p:sp>
      <p:sp>
        <p:nvSpPr>
          <p:cNvPr id="5" name="Text Placeholder 4">
            <a:extLst>
              <a:ext uri="{FF2B5EF4-FFF2-40B4-BE49-F238E27FC236}">
                <a16:creationId xmlns:a16="http://schemas.microsoft.com/office/drawing/2014/main" id="{5B457943-C3BB-42F6-8CB6-D58970EB2CCE}"/>
              </a:ext>
            </a:extLst>
          </p:cNvPr>
          <p:cNvSpPr>
            <a:spLocks noGrp="1" noChangeArrowheads="1"/>
          </p:cNvSpPr>
          <p:nvPr>
            <p:ph type="body" idx="1"/>
          </p:nvPr>
        </p:nvSpPr>
        <p:spPr bwMode="auto">
          <a:xfrm>
            <a:off x="1037969" y="1877396"/>
            <a:ext cx="8106031" cy="18774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tabLst>
                <a:tab pos="685800" algn="l"/>
              </a:tabLst>
              <a:defRPr>
                <a:solidFill>
                  <a:schemeClr val="tx1"/>
                </a:solidFill>
                <a:latin typeface="Arial" panose="020B0604020202020204" pitchFamily="34" charset="0"/>
              </a:defRPr>
            </a:lvl1pPr>
            <a:lvl2pPr marL="457200" eaLnBrk="0" fontAlgn="base" hangingPunct="0">
              <a:spcBef>
                <a:spcPct val="0"/>
              </a:spcBef>
              <a:spcAft>
                <a:spcPct val="0"/>
              </a:spcAft>
              <a:tabLst>
                <a:tab pos="685800" algn="l"/>
              </a:tabLst>
              <a:defRPr>
                <a:solidFill>
                  <a:schemeClr val="tx1"/>
                </a:solidFill>
                <a:latin typeface="Arial" panose="020B0604020202020204" pitchFamily="34" charset="0"/>
              </a:defRPr>
            </a:lvl2pPr>
            <a:lvl3pPr marL="914400" eaLnBrk="0" fontAlgn="base" hangingPunct="0">
              <a:spcBef>
                <a:spcPct val="0"/>
              </a:spcBef>
              <a:spcAft>
                <a:spcPct val="0"/>
              </a:spcAft>
              <a:tabLst>
                <a:tab pos="685800" algn="l"/>
              </a:tabLst>
              <a:defRPr>
                <a:solidFill>
                  <a:schemeClr val="tx1"/>
                </a:solidFill>
                <a:latin typeface="Arial" panose="020B0604020202020204" pitchFamily="34" charset="0"/>
              </a:defRPr>
            </a:lvl3pPr>
            <a:lvl4pPr marL="1371600" eaLnBrk="0" fontAlgn="base" hangingPunct="0">
              <a:spcBef>
                <a:spcPct val="0"/>
              </a:spcBef>
              <a:spcAft>
                <a:spcPct val="0"/>
              </a:spcAft>
              <a:tabLst>
                <a:tab pos="685800" algn="l"/>
              </a:tabLst>
              <a:defRPr>
                <a:solidFill>
                  <a:schemeClr val="tx1"/>
                </a:solidFill>
                <a:latin typeface="Arial" panose="020B0604020202020204" pitchFamily="34" charset="0"/>
              </a:defRPr>
            </a:lvl4pPr>
            <a:lvl5pPr marL="1828800" eaLnBrk="0" fontAlgn="base" hangingPunct="0">
              <a:spcBef>
                <a:spcPct val="0"/>
              </a:spcBef>
              <a:spcAft>
                <a:spcPct val="0"/>
              </a:spcAft>
              <a:tabLst>
                <a:tab pos="685800" algn="l"/>
              </a:tabLst>
              <a:defRPr>
                <a:solidFill>
                  <a:schemeClr val="tx1"/>
                </a:solidFill>
                <a:latin typeface="Arial" panose="020B0604020202020204" pitchFamily="34" charset="0"/>
              </a:defRPr>
            </a:lvl5pPr>
            <a:lvl6pPr marL="2286000" eaLnBrk="0" fontAlgn="base" hangingPunct="0">
              <a:spcBef>
                <a:spcPct val="0"/>
              </a:spcBef>
              <a:spcAft>
                <a:spcPct val="0"/>
              </a:spcAft>
              <a:tabLst>
                <a:tab pos="685800" algn="l"/>
              </a:tabLst>
              <a:defRPr>
                <a:solidFill>
                  <a:schemeClr val="tx1"/>
                </a:solidFill>
                <a:latin typeface="Arial" panose="020B0604020202020204" pitchFamily="34" charset="0"/>
              </a:defRPr>
            </a:lvl6pPr>
            <a:lvl7pPr marL="2743200" eaLnBrk="0" fontAlgn="base" hangingPunct="0">
              <a:spcBef>
                <a:spcPct val="0"/>
              </a:spcBef>
              <a:spcAft>
                <a:spcPct val="0"/>
              </a:spcAft>
              <a:tabLst>
                <a:tab pos="685800" algn="l"/>
              </a:tabLst>
              <a:defRPr>
                <a:solidFill>
                  <a:schemeClr val="tx1"/>
                </a:solidFill>
                <a:latin typeface="Arial" panose="020B0604020202020204" pitchFamily="34" charset="0"/>
              </a:defRPr>
            </a:lvl7pPr>
            <a:lvl8pPr marL="3200400" eaLnBrk="0" fontAlgn="base" hangingPunct="0">
              <a:spcBef>
                <a:spcPct val="0"/>
              </a:spcBef>
              <a:spcAft>
                <a:spcPct val="0"/>
              </a:spcAft>
              <a:tabLst>
                <a:tab pos="685800" algn="l"/>
              </a:tabLst>
              <a:defRPr>
                <a:solidFill>
                  <a:schemeClr val="tx1"/>
                </a:solidFill>
                <a:latin typeface="Arial" panose="020B0604020202020204" pitchFamily="34" charset="0"/>
              </a:defRPr>
            </a:lvl8pPr>
            <a:lvl9pPr marL="3657600" eaLnBrk="0" fontAlgn="base" hangingPunct="0">
              <a:spcBef>
                <a:spcPct val="0"/>
              </a:spcBef>
              <a:spcAft>
                <a:spcPct val="0"/>
              </a:spcAft>
              <a:tabLst>
                <a:tab pos="685800" algn="l"/>
              </a:tabLst>
              <a:defRPr>
                <a:solidFill>
                  <a:schemeClr val="tx1"/>
                </a:solidFill>
                <a:latin typeface="Arial" panose="020B0604020202020204" pitchFamily="34" charset="0"/>
              </a:defRPr>
            </a:lvl9pPr>
          </a:lstStyle>
          <a:p>
            <a:pPr marL="590550" lvl="1" indent="-514350">
              <a:spcBef>
                <a:spcPts val="600"/>
              </a:spcBef>
              <a:spcAft>
                <a:spcPts val="600"/>
              </a:spcAft>
              <a:buFont typeface="+mj-lt"/>
              <a:buAutoNum type="arabicPeriod" startAt="5"/>
            </a:pPr>
            <a:r>
              <a:rPr lang="en-US" sz="3200" b="1" dirty="0">
                <a:solidFill>
                  <a:schemeClr val="bg1"/>
                </a:solidFill>
              </a:rPr>
              <a:t>To be born anew. (John 3:3-5; </a:t>
            </a:r>
            <a:br>
              <a:rPr lang="en-US" sz="3200" b="1" dirty="0">
                <a:solidFill>
                  <a:schemeClr val="bg1"/>
                </a:solidFill>
              </a:rPr>
            </a:br>
            <a:r>
              <a:rPr lang="en-US" sz="3200" b="1" dirty="0">
                <a:solidFill>
                  <a:schemeClr val="bg1"/>
                </a:solidFill>
              </a:rPr>
              <a:t>2 Corinthians 5:17; Romans 6:4)</a:t>
            </a:r>
          </a:p>
          <a:p>
            <a:pPr lvl="2">
              <a:spcBef>
                <a:spcPts val="600"/>
              </a:spcBef>
              <a:spcAft>
                <a:spcPts val="600"/>
              </a:spcAft>
            </a:pPr>
            <a:r>
              <a:rPr lang="en-US" sz="3200" dirty="0">
                <a:solidFill>
                  <a:schemeClr val="bg1"/>
                </a:solidFill>
              </a:rPr>
              <a:t>The old man is put to death.</a:t>
            </a:r>
          </a:p>
        </p:txBody>
      </p:sp>
    </p:spTree>
    <p:extLst>
      <p:ext uri="{BB962C8B-B14F-4D97-AF65-F5344CB8AC3E}">
        <p14:creationId xmlns:p14="http://schemas.microsoft.com/office/powerpoint/2010/main" val="7506593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500"/>
                                        <p:tgtEl>
                                          <p:spTgt spid="5">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5">
                                            <p:txEl>
                                              <p:pRg st="1" end="1"/>
                                            </p:txEl>
                                          </p:spTgt>
                                        </p:tgtEl>
                                        <p:attrNameLst>
                                          <p:attrName>style.visibility</p:attrName>
                                        </p:attrNameLst>
                                      </p:cBhvr>
                                      <p:to>
                                        <p:strVal val="visible"/>
                                      </p:to>
                                    </p:set>
                                    <p:animEffect transition="in" filter="fade">
                                      <p:cBhvr>
                                        <p:cTn id="10" dur="500"/>
                                        <p:tgtEl>
                                          <p:spTgt spid="5">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uiExpand="1"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07"/>
        <p:cNvGrpSpPr/>
        <p:nvPr/>
      </p:nvGrpSpPr>
      <p:grpSpPr>
        <a:xfrm>
          <a:off x="0" y="0"/>
          <a:ext cx="0" cy="0"/>
          <a:chOff x="0" y="0"/>
          <a:chExt cx="0" cy="0"/>
        </a:xfrm>
      </p:grpSpPr>
      <p:sp>
        <p:nvSpPr>
          <p:cNvPr id="108" name="Google Shape;108;p17"/>
          <p:cNvSpPr txBox="1">
            <a:spLocks noGrp="1"/>
          </p:cNvSpPr>
          <p:nvPr>
            <p:ph type="title"/>
          </p:nvPr>
        </p:nvSpPr>
        <p:spPr>
          <a:xfrm>
            <a:off x="1192337" y="261610"/>
            <a:ext cx="7673725" cy="630899"/>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US" sz="3200" b="1" dirty="0">
                <a:solidFill>
                  <a:schemeClr val="bg1"/>
                </a:solidFill>
              </a:rPr>
              <a:t>Who is to be baptized?</a:t>
            </a:r>
            <a:endParaRPr sz="3200" dirty="0">
              <a:solidFill>
                <a:srgbClr val="39C0BA"/>
              </a:solidFill>
            </a:endParaRPr>
          </a:p>
        </p:txBody>
      </p:sp>
      <p:sp>
        <p:nvSpPr>
          <p:cNvPr id="110" name="Google Shape;110;p17"/>
          <p:cNvSpPr txBox="1">
            <a:spLocks noGrp="1"/>
          </p:cNvSpPr>
          <p:nvPr>
            <p:ph type="sldNum" idx="12"/>
          </p:nvPr>
        </p:nvSpPr>
        <p:spPr>
          <a:xfrm>
            <a:off x="8523157" y="4752131"/>
            <a:ext cx="548700" cy="315300"/>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fld id="{00000000-1234-1234-1234-123412341234}" type="slidenum">
              <a:rPr lang="en"/>
              <a:t>13</a:t>
            </a:fld>
            <a:endParaRPr/>
          </a:p>
        </p:txBody>
      </p:sp>
      <p:sp>
        <p:nvSpPr>
          <p:cNvPr id="5" name="Text Placeholder 4">
            <a:extLst>
              <a:ext uri="{FF2B5EF4-FFF2-40B4-BE49-F238E27FC236}">
                <a16:creationId xmlns:a16="http://schemas.microsoft.com/office/drawing/2014/main" id="{5B457943-C3BB-42F6-8CB6-D58970EB2CCE}"/>
              </a:ext>
            </a:extLst>
          </p:cNvPr>
          <p:cNvSpPr>
            <a:spLocks noGrp="1" noChangeArrowheads="1"/>
          </p:cNvSpPr>
          <p:nvPr>
            <p:ph type="body" idx="1"/>
          </p:nvPr>
        </p:nvSpPr>
        <p:spPr bwMode="auto">
          <a:xfrm>
            <a:off x="1026942" y="907901"/>
            <a:ext cx="8117058" cy="38164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tabLst>
                <a:tab pos="685800" algn="l"/>
              </a:tabLst>
              <a:defRPr>
                <a:solidFill>
                  <a:schemeClr val="tx1"/>
                </a:solidFill>
                <a:latin typeface="Arial" panose="020B0604020202020204" pitchFamily="34" charset="0"/>
              </a:defRPr>
            </a:lvl1pPr>
            <a:lvl2pPr marL="457200" eaLnBrk="0" fontAlgn="base" hangingPunct="0">
              <a:spcBef>
                <a:spcPct val="0"/>
              </a:spcBef>
              <a:spcAft>
                <a:spcPct val="0"/>
              </a:spcAft>
              <a:tabLst>
                <a:tab pos="685800" algn="l"/>
              </a:tabLst>
              <a:defRPr>
                <a:solidFill>
                  <a:schemeClr val="tx1"/>
                </a:solidFill>
                <a:latin typeface="Arial" panose="020B0604020202020204" pitchFamily="34" charset="0"/>
              </a:defRPr>
            </a:lvl2pPr>
            <a:lvl3pPr marL="914400" eaLnBrk="0" fontAlgn="base" hangingPunct="0">
              <a:spcBef>
                <a:spcPct val="0"/>
              </a:spcBef>
              <a:spcAft>
                <a:spcPct val="0"/>
              </a:spcAft>
              <a:tabLst>
                <a:tab pos="685800" algn="l"/>
              </a:tabLst>
              <a:defRPr>
                <a:solidFill>
                  <a:schemeClr val="tx1"/>
                </a:solidFill>
                <a:latin typeface="Arial" panose="020B0604020202020204" pitchFamily="34" charset="0"/>
              </a:defRPr>
            </a:lvl3pPr>
            <a:lvl4pPr marL="1371600" eaLnBrk="0" fontAlgn="base" hangingPunct="0">
              <a:spcBef>
                <a:spcPct val="0"/>
              </a:spcBef>
              <a:spcAft>
                <a:spcPct val="0"/>
              </a:spcAft>
              <a:tabLst>
                <a:tab pos="685800" algn="l"/>
              </a:tabLst>
              <a:defRPr>
                <a:solidFill>
                  <a:schemeClr val="tx1"/>
                </a:solidFill>
                <a:latin typeface="Arial" panose="020B0604020202020204" pitchFamily="34" charset="0"/>
              </a:defRPr>
            </a:lvl4pPr>
            <a:lvl5pPr marL="1828800" eaLnBrk="0" fontAlgn="base" hangingPunct="0">
              <a:spcBef>
                <a:spcPct val="0"/>
              </a:spcBef>
              <a:spcAft>
                <a:spcPct val="0"/>
              </a:spcAft>
              <a:tabLst>
                <a:tab pos="685800" algn="l"/>
              </a:tabLst>
              <a:defRPr>
                <a:solidFill>
                  <a:schemeClr val="tx1"/>
                </a:solidFill>
                <a:latin typeface="Arial" panose="020B0604020202020204" pitchFamily="34" charset="0"/>
              </a:defRPr>
            </a:lvl5pPr>
            <a:lvl6pPr marL="2286000" eaLnBrk="0" fontAlgn="base" hangingPunct="0">
              <a:spcBef>
                <a:spcPct val="0"/>
              </a:spcBef>
              <a:spcAft>
                <a:spcPct val="0"/>
              </a:spcAft>
              <a:tabLst>
                <a:tab pos="685800" algn="l"/>
              </a:tabLst>
              <a:defRPr>
                <a:solidFill>
                  <a:schemeClr val="tx1"/>
                </a:solidFill>
                <a:latin typeface="Arial" panose="020B0604020202020204" pitchFamily="34" charset="0"/>
              </a:defRPr>
            </a:lvl6pPr>
            <a:lvl7pPr marL="2743200" eaLnBrk="0" fontAlgn="base" hangingPunct="0">
              <a:spcBef>
                <a:spcPct val="0"/>
              </a:spcBef>
              <a:spcAft>
                <a:spcPct val="0"/>
              </a:spcAft>
              <a:tabLst>
                <a:tab pos="685800" algn="l"/>
              </a:tabLst>
              <a:defRPr>
                <a:solidFill>
                  <a:schemeClr val="tx1"/>
                </a:solidFill>
                <a:latin typeface="Arial" panose="020B0604020202020204" pitchFamily="34" charset="0"/>
              </a:defRPr>
            </a:lvl7pPr>
            <a:lvl8pPr marL="3200400" eaLnBrk="0" fontAlgn="base" hangingPunct="0">
              <a:spcBef>
                <a:spcPct val="0"/>
              </a:spcBef>
              <a:spcAft>
                <a:spcPct val="0"/>
              </a:spcAft>
              <a:tabLst>
                <a:tab pos="685800" algn="l"/>
              </a:tabLst>
              <a:defRPr>
                <a:solidFill>
                  <a:schemeClr val="tx1"/>
                </a:solidFill>
                <a:latin typeface="Arial" panose="020B0604020202020204" pitchFamily="34" charset="0"/>
              </a:defRPr>
            </a:lvl8pPr>
            <a:lvl9pPr marL="3657600" eaLnBrk="0" fontAlgn="base" hangingPunct="0">
              <a:spcBef>
                <a:spcPct val="0"/>
              </a:spcBef>
              <a:spcAft>
                <a:spcPct val="0"/>
              </a:spcAft>
              <a:tabLst>
                <a:tab pos="685800" algn="l"/>
              </a:tabLst>
              <a:defRPr>
                <a:solidFill>
                  <a:schemeClr val="tx1"/>
                </a:solidFill>
                <a:latin typeface="Arial" panose="020B0604020202020204" pitchFamily="34" charset="0"/>
              </a:defRPr>
            </a:lvl9pPr>
          </a:lstStyle>
          <a:p>
            <a:pPr lvl="1">
              <a:spcBef>
                <a:spcPts val="600"/>
              </a:spcBef>
              <a:spcAft>
                <a:spcPts val="600"/>
              </a:spcAft>
            </a:pPr>
            <a:r>
              <a:rPr lang="en-US" sz="3000" dirty="0">
                <a:solidFill>
                  <a:schemeClr val="bg1"/>
                </a:solidFill>
              </a:rPr>
              <a:t>One old enough to believe what they have been taught from the scriptures </a:t>
            </a:r>
            <a:br>
              <a:rPr lang="en-US" sz="3000" dirty="0">
                <a:solidFill>
                  <a:schemeClr val="bg1"/>
                </a:solidFill>
              </a:rPr>
            </a:br>
            <a:r>
              <a:rPr lang="en-US" sz="3000" dirty="0">
                <a:solidFill>
                  <a:schemeClr val="bg1"/>
                </a:solidFill>
              </a:rPr>
              <a:t>(John 6:44-45)</a:t>
            </a:r>
          </a:p>
          <a:p>
            <a:pPr lvl="2">
              <a:spcBef>
                <a:spcPts val="600"/>
              </a:spcBef>
              <a:spcAft>
                <a:spcPts val="600"/>
              </a:spcAft>
            </a:pPr>
            <a:r>
              <a:rPr lang="en-US" sz="3200" dirty="0">
                <a:solidFill>
                  <a:schemeClr val="bg1"/>
                </a:solidFill>
              </a:rPr>
              <a:t>An act of obedient faith.</a:t>
            </a:r>
          </a:p>
          <a:p>
            <a:pPr lvl="1">
              <a:spcBef>
                <a:spcPts val="600"/>
              </a:spcBef>
              <a:spcAft>
                <a:spcPts val="600"/>
              </a:spcAft>
            </a:pPr>
            <a:r>
              <a:rPr lang="en-US" sz="3000" dirty="0">
                <a:solidFill>
                  <a:schemeClr val="bg1"/>
                </a:solidFill>
              </a:rPr>
              <a:t>One </a:t>
            </a:r>
            <a:r>
              <a:rPr lang="en-US" sz="3000" b="1" dirty="0">
                <a:solidFill>
                  <a:schemeClr val="bg1"/>
                </a:solidFill>
              </a:rPr>
              <a:t>convicted of their sin </a:t>
            </a:r>
            <a:r>
              <a:rPr lang="en-US" sz="3000" dirty="0">
                <a:solidFill>
                  <a:schemeClr val="bg1"/>
                </a:solidFill>
              </a:rPr>
              <a:t>(Luke 15:18) </a:t>
            </a:r>
            <a:r>
              <a:rPr lang="en-US" sz="3000" b="1" dirty="0">
                <a:solidFill>
                  <a:schemeClr val="bg1"/>
                </a:solidFill>
              </a:rPr>
              <a:t>against God</a:t>
            </a:r>
            <a:r>
              <a:rPr lang="en-US" sz="3000" dirty="0">
                <a:solidFill>
                  <a:schemeClr val="bg1"/>
                </a:solidFill>
              </a:rPr>
              <a:t> and </a:t>
            </a:r>
            <a:r>
              <a:rPr lang="en-US" sz="3000" b="1" dirty="0">
                <a:solidFill>
                  <a:schemeClr val="bg1"/>
                </a:solidFill>
              </a:rPr>
              <a:t>aware of the consequences</a:t>
            </a:r>
            <a:r>
              <a:rPr lang="en-US" sz="3000" dirty="0">
                <a:solidFill>
                  <a:schemeClr val="bg1"/>
                </a:solidFill>
              </a:rPr>
              <a:t>. (Romans 6:23)</a:t>
            </a:r>
          </a:p>
        </p:txBody>
      </p:sp>
    </p:spTree>
    <p:extLst>
      <p:ext uri="{BB962C8B-B14F-4D97-AF65-F5344CB8AC3E}">
        <p14:creationId xmlns:p14="http://schemas.microsoft.com/office/powerpoint/2010/main" val="20984451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5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xEl>
                                              <p:pRg st="1" end="1"/>
                                            </p:txEl>
                                          </p:spTgt>
                                        </p:tgtEl>
                                        <p:attrNameLst>
                                          <p:attrName>style.visibility</p:attrName>
                                        </p:attrNameLst>
                                      </p:cBhvr>
                                      <p:to>
                                        <p:strVal val="visible"/>
                                      </p:to>
                                    </p:set>
                                    <p:animEffect transition="in" filter="fade">
                                      <p:cBhvr>
                                        <p:cTn id="12" dur="500"/>
                                        <p:tgtEl>
                                          <p:spTgt spid="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5">
                                            <p:txEl>
                                              <p:pRg st="2" end="2"/>
                                            </p:txEl>
                                          </p:spTgt>
                                        </p:tgtEl>
                                        <p:attrNameLst>
                                          <p:attrName>style.visibility</p:attrName>
                                        </p:attrNameLst>
                                      </p:cBhvr>
                                      <p:to>
                                        <p:strVal val="visible"/>
                                      </p:to>
                                    </p:set>
                                    <p:animEffect transition="in" filter="fade">
                                      <p:cBhvr>
                                        <p:cTn id="17" dur="500"/>
                                        <p:tgtEl>
                                          <p:spTgt spid="5">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uiExpand="1"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07"/>
        <p:cNvGrpSpPr/>
        <p:nvPr/>
      </p:nvGrpSpPr>
      <p:grpSpPr>
        <a:xfrm>
          <a:off x="0" y="0"/>
          <a:ext cx="0" cy="0"/>
          <a:chOff x="0" y="0"/>
          <a:chExt cx="0" cy="0"/>
        </a:xfrm>
      </p:grpSpPr>
      <p:sp>
        <p:nvSpPr>
          <p:cNvPr id="108" name="Google Shape;108;p17"/>
          <p:cNvSpPr txBox="1">
            <a:spLocks noGrp="1"/>
          </p:cNvSpPr>
          <p:nvPr>
            <p:ph type="title"/>
          </p:nvPr>
        </p:nvSpPr>
        <p:spPr>
          <a:xfrm>
            <a:off x="1192337" y="261610"/>
            <a:ext cx="7673725" cy="630899"/>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US" sz="3200" b="1" dirty="0">
                <a:solidFill>
                  <a:schemeClr val="bg1"/>
                </a:solidFill>
              </a:rPr>
              <a:t>Who is to be baptized?</a:t>
            </a:r>
            <a:endParaRPr sz="3200" dirty="0">
              <a:solidFill>
                <a:srgbClr val="39C0BA"/>
              </a:solidFill>
            </a:endParaRPr>
          </a:p>
        </p:txBody>
      </p:sp>
      <p:sp>
        <p:nvSpPr>
          <p:cNvPr id="110" name="Google Shape;110;p17"/>
          <p:cNvSpPr txBox="1">
            <a:spLocks noGrp="1"/>
          </p:cNvSpPr>
          <p:nvPr>
            <p:ph type="sldNum" idx="12"/>
          </p:nvPr>
        </p:nvSpPr>
        <p:spPr>
          <a:xfrm>
            <a:off x="8523157" y="4752131"/>
            <a:ext cx="548700" cy="315300"/>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fld id="{00000000-1234-1234-1234-123412341234}" type="slidenum">
              <a:rPr lang="en"/>
              <a:t>14</a:t>
            </a:fld>
            <a:endParaRPr/>
          </a:p>
        </p:txBody>
      </p:sp>
      <p:sp>
        <p:nvSpPr>
          <p:cNvPr id="5" name="Text Placeholder 4">
            <a:extLst>
              <a:ext uri="{FF2B5EF4-FFF2-40B4-BE49-F238E27FC236}">
                <a16:creationId xmlns:a16="http://schemas.microsoft.com/office/drawing/2014/main" id="{5B457943-C3BB-42F6-8CB6-D58970EB2CCE}"/>
              </a:ext>
            </a:extLst>
          </p:cNvPr>
          <p:cNvSpPr>
            <a:spLocks noGrp="1" noChangeArrowheads="1"/>
          </p:cNvSpPr>
          <p:nvPr>
            <p:ph type="body" idx="1"/>
          </p:nvPr>
        </p:nvSpPr>
        <p:spPr bwMode="auto">
          <a:xfrm>
            <a:off x="1037969" y="1461899"/>
            <a:ext cx="8106031" cy="27084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tabLst>
                <a:tab pos="685800" algn="l"/>
              </a:tabLst>
              <a:defRPr>
                <a:solidFill>
                  <a:schemeClr val="tx1"/>
                </a:solidFill>
                <a:latin typeface="Arial" panose="020B0604020202020204" pitchFamily="34" charset="0"/>
              </a:defRPr>
            </a:lvl1pPr>
            <a:lvl2pPr marL="457200" eaLnBrk="0" fontAlgn="base" hangingPunct="0">
              <a:spcBef>
                <a:spcPct val="0"/>
              </a:spcBef>
              <a:spcAft>
                <a:spcPct val="0"/>
              </a:spcAft>
              <a:tabLst>
                <a:tab pos="685800" algn="l"/>
              </a:tabLst>
              <a:defRPr>
                <a:solidFill>
                  <a:schemeClr val="tx1"/>
                </a:solidFill>
                <a:latin typeface="Arial" panose="020B0604020202020204" pitchFamily="34" charset="0"/>
              </a:defRPr>
            </a:lvl2pPr>
            <a:lvl3pPr marL="914400" eaLnBrk="0" fontAlgn="base" hangingPunct="0">
              <a:spcBef>
                <a:spcPct val="0"/>
              </a:spcBef>
              <a:spcAft>
                <a:spcPct val="0"/>
              </a:spcAft>
              <a:tabLst>
                <a:tab pos="685800" algn="l"/>
              </a:tabLst>
              <a:defRPr>
                <a:solidFill>
                  <a:schemeClr val="tx1"/>
                </a:solidFill>
                <a:latin typeface="Arial" panose="020B0604020202020204" pitchFamily="34" charset="0"/>
              </a:defRPr>
            </a:lvl3pPr>
            <a:lvl4pPr marL="1371600" eaLnBrk="0" fontAlgn="base" hangingPunct="0">
              <a:spcBef>
                <a:spcPct val="0"/>
              </a:spcBef>
              <a:spcAft>
                <a:spcPct val="0"/>
              </a:spcAft>
              <a:tabLst>
                <a:tab pos="685800" algn="l"/>
              </a:tabLst>
              <a:defRPr>
                <a:solidFill>
                  <a:schemeClr val="tx1"/>
                </a:solidFill>
                <a:latin typeface="Arial" panose="020B0604020202020204" pitchFamily="34" charset="0"/>
              </a:defRPr>
            </a:lvl4pPr>
            <a:lvl5pPr marL="1828800" eaLnBrk="0" fontAlgn="base" hangingPunct="0">
              <a:spcBef>
                <a:spcPct val="0"/>
              </a:spcBef>
              <a:spcAft>
                <a:spcPct val="0"/>
              </a:spcAft>
              <a:tabLst>
                <a:tab pos="685800" algn="l"/>
              </a:tabLst>
              <a:defRPr>
                <a:solidFill>
                  <a:schemeClr val="tx1"/>
                </a:solidFill>
                <a:latin typeface="Arial" panose="020B0604020202020204" pitchFamily="34" charset="0"/>
              </a:defRPr>
            </a:lvl5pPr>
            <a:lvl6pPr marL="2286000" eaLnBrk="0" fontAlgn="base" hangingPunct="0">
              <a:spcBef>
                <a:spcPct val="0"/>
              </a:spcBef>
              <a:spcAft>
                <a:spcPct val="0"/>
              </a:spcAft>
              <a:tabLst>
                <a:tab pos="685800" algn="l"/>
              </a:tabLst>
              <a:defRPr>
                <a:solidFill>
                  <a:schemeClr val="tx1"/>
                </a:solidFill>
                <a:latin typeface="Arial" panose="020B0604020202020204" pitchFamily="34" charset="0"/>
              </a:defRPr>
            </a:lvl6pPr>
            <a:lvl7pPr marL="2743200" eaLnBrk="0" fontAlgn="base" hangingPunct="0">
              <a:spcBef>
                <a:spcPct val="0"/>
              </a:spcBef>
              <a:spcAft>
                <a:spcPct val="0"/>
              </a:spcAft>
              <a:tabLst>
                <a:tab pos="685800" algn="l"/>
              </a:tabLst>
              <a:defRPr>
                <a:solidFill>
                  <a:schemeClr val="tx1"/>
                </a:solidFill>
                <a:latin typeface="Arial" panose="020B0604020202020204" pitchFamily="34" charset="0"/>
              </a:defRPr>
            </a:lvl7pPr>
            <a:lvl8pPr marL="3200400" eaLnBrk="0" fontAlgn="base" hangingPunct="0">
              <a:spcBef>
                <a:spcPct val="0"/>
              </a:spcBef>
              <a:spcAft>
                <a:spcPct val="0"/>
              </a:spcAft>
              <a:tabLst>
                <a:tab pos="685800" algn="l"/>
              </a:tabLst>
              <a:defRPr>
                <a:solidFill>
                  <a:schemeClr val="tx1"/>
                </a:solidFill>
                <a:latin typeface="Arial" panose="020B0604020202020204" pitchFamily="34" charset="0"/>
              </a:defRPr>
            </a:lvl8pPr>
            <a:lvl9pPr marL="3657600" eaLnBrk="0" fontAlgn="base" hangingPunct="0">
              <a:spcBef>
                <a:spcPct val="0"/>
              </a:spcBef>
              <a:spcAft>
                <a:spcPct val="0"/>
              </a:spcAft>
              <a:tabLst>
                <a:tab pos="685800" algn="l"/>
              </a:tabLst>
              <a:defRPr>
                <a:solidFill>
                  <a:schemeClr val="tx1"/>
                </a:solidFill>
                <a:latin typeface="Arial" panose="020B0604020202020204" pitchFamily="34" charset="0"/>
              </a:defRPr>
            </a:lvl9pPr>
          </a:lstStyle>
          <a:p>
            <a:pPr lvl="1">
              <a:spcBef>
                <a:spcPts val="600"/>
              </a:spcBef>
              <a:spcAft>
                <a:spcPts val="600"/>
              </a:spcAft>
            </a:pPr>
            <a:r>
              <a:rPr lang="en-US" sz="3200" dirty="0">
                <a:solidFill>
                  <a:schemeClr val="bg1"/>
                </a:solidFill>
              </a:rPr>
              <a:t>One who has examined the evidence and believes that Jesus Christ is the Son of God and </a:t>
            </a:r>
            <a:r>
              <a:rPr lang="en-US" sz="3200" b="1" dirty="0">
                <a:solidFill>
                  <a:schemeClr val="bg1"/>
                </a:solidFill>
              </a:rPr>
              <a:t>willing to confess </a:t>
            </a:r>
            <a:r>
              <a:rPr lang="en-US" sz="3200" dirty="0">
                <a:solidFill>
                  <a:schemeClr val="bg1"/>
                </a:solidFill>
              </a:rPr>
              <a:t>such. (Matthew 16:16-17; 10:32; Acts 8:37; John 3:1-3; 20:29-31)</a:t>
            </a:r>
          </a:p>
        </p:txBody>
      </p:sp>
    </p:spTree>
    <p:extLst>
      <p:ext uri="{BB962C8B-B14F-4D97-AF65-F5344CB8AC3E}">
        <p14:creationId xmlns:p14="http://schemas.microsoft.com/office/powerpoint/2010/main" val="5171630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500"/>
                                        <p:tgtEl>
                                          <p:spTgt spid="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uiExpand="1"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07"/>
        <p:cNvGrpSpPr/>
        <p:nvPr/>
      </p:nvGrpSpPr>
      <p:grpSpPr>
        <a:xfrm>
          <a:off x="0" y="0"/>
          <a:ext cx="0" cy="0"/>
          <a:chOff x="0" y="0"/>
          <a:chExt cx="0" cy="0"/>
        </a:xfrm>
      </p:grpSpPr>
      <p:sp>
        <p:nvSpPr>
          <p:cNvPr id="108" name="Google Shape;108;p17"/>
          <p:cNvSpPr txBox="1">
            <a:spLocks noGrp="1"/>
          </p:cNvSpPr>
          <p:nvPr>
            <p:ph type="title"/>
          </p:nvPr>
        </p:nvSpPr>
        <p:spPr>
          <a:xfrm>
            <a:off x="1192337" y="261610"/>
            <a:ext cx="7673725" cy="630899"/>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US" sz="3200" b="1" dirty="0">
                <a:solidFill>
                  <a:schemeClr val="bg1"/>
                </a:solidFill>
              </a:rPr>
              <a:t>Who is to be baptized?</a:t>
            </a:r>
            <a:endParaRPr sz="3200" dirty="0">
              <a:solidFill>
                <a:srgbClr val="39C0BA"/>
              </a:solidFill>
            </a:endParaRPr>
          </a:p>
        </p:txBody>
      </p:sp>
      <p:sp>
        <p:nvSpPr>
          <p:cNvPr id="110" name="Google Shape;110;p17"/>
          <p:cNvSpPr txBox="1">
            <a:spLocks noGrp="1"/>
          </p:cNvSpPr>
          <p:nvPr>
            <p:ph type="sldNum" idx="12"/>
          </p:nvPr>
        </p:nvSpPr>
        <p:spPr>
          <a:xfrm>
            <a:off x="8523157" y="4752131"/>
            <a:ext cx="548700" cy="315300"/>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fld id="{00000000-1234-1234-1234-123412341234}" type="slidenum">
              <a:rPr lang="en"/>
              <a:t>15</a:t>
            </a:fld>
            <a:endParaRPr/>
          </a:p>
        </p:txBody>
      </p:sp>
      <p:sp>
        <p:nvSpPr>
          <p:cNvPr id="5" name="Text Placeholder 4">
            <a:extLst>
              <a:ext uri="{FF2B5EF4-FFF2-40B4-BE49-F238E27FC236}">
                <a16:creationId xmlns:a16="http://schemas.microsoft.com/office/drawing/2014/main" id="{5B457943-C3BB-42F6-8CB6-D58970EB2CCE}"/>
              </a:ext>
            </a:extLst>
          </p:cNvPr>
          <p:cNvSpPr>
            <a:spLocks noGrp="1" noChangeArrowheads="1"/>
          </p:cNvSpPr>
          <p:nvPr>
            <p:ph type="body" idx="1"/>
          </p:nvPr>
        </p:nvSpPr>
        <p:spPr bwMode="auto">
          <a:xfrm>
            <a:off x="1037969" y="1708121"/>
            <a:ext cx="7828093" cy="22159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tabLst>
                <a:tab pos="685800" algn="l"/>
              </a:tabLst>
              <a:defRPr>
                <a:solidFill>
                  <a:schemeClr val="tx1"/>
                </a:solidFill>
                <a:latin typeface="Arial" panose="020B0604020202020204" pitchFamily="34" charset="0"/>
              </a:defRPr>
            </a:lvl1pPr>
            <a:lvl2pPr marL="457200" eaLnBrk="0" fontAlgn="base" hangingPunct="0">
              <a:spcBef>
                <a:spcPct val="0"/>
              </a:spcBef>
              <a:spcAft>
                <a:spcPct val="0"/>
              </a:spcAft>
              <a:tabLst>
                <a:tab pos="685800" algn="l"/>
              </a:tabLst>
              <a:defRPr>
                <a:solidFill>
                  <a:schemeClr val="tx1"/>
                </a:solidFill>
                <a:latin typeface="Arial" panose="020B0604020202020204" pitchFamily="34" charset="0"/>
              </a:defRPr>
            </a:lvl2pPr>
            <a:lvl3pPr marL="914400" eaLnBrk="0" fontAlgn="base" hangingPunct="0">
              <a:spcBef>
                <a:spcPct val="0"/>
              </a:spcBef>
              <a:spcAft>
                <a:spcPct val="0"/>
              </a:spcAft>
              <a:tabLst>
                <a:tab pos="685800" algn="l"/>
              </a:tabLst>
              <a:defRPr>
                <a:solidFill>
                  <a:schemeClr val="tx1"/>
                </a:solidFill>
                <a:latin typeface="Arial" panose="020B0604020202020204" pitchFamily="34" charset="0"/>
              </a:defRPr>
            </a:lvl3pPr>
            <a:lvl4pPr marL="1371600" eaLnBrk="0" fontAlgn="base" hangingPunct="0">
              <a:spcBef>
                <a:spcPct val="0"/>
              </a:spcBef>
              <a:spcAft>
                <a:spcPct val="0"/>
              </a:spcAft>
              <a:tabLst>
                <a:tab pos="685800" algn="l"/>
              </a:tabLst>
              <a:defRPr>
                <a:solidFill>
                  <a:schemeClr val="tx1"/>
                </a:solidFill>
                <a:latin typeface="Arial" panose="020B0604020202020204" pitchFamily="34" charset="0"/>
              </a:defRPr>
            </a:lvl4pPr>
            <a:lvl5pPr marL="1828800" eaLnBrk="0" fontAlgn="base" hangingPunct="0">
              <a:spcBef>
                <a:spcPct val="0"/>
              </a:spcBef>
              <a:spcAft>
                <a:spcPct val="0"/>
              </a:spcAft>
              <a:tabLst>
                <a:tab pos="685800" algn="l"/>
              </a:tabLst>
              <a:defRPr>
                <a:solidFill>
                  <a:schemeClr val="tx1"/>
                </a:solidFill>
                <a:latin typeface="Arial" panose="020B0604020202020204" pitchFamily="34" charset="0"/>
              </a:defRPr>
            </a:lvl5pPr>
            <a:lvl6pPr marL="2286000" eaLnBrk="0" fontAlgn="base" hangingPunct="0">
              <a:spcBef>
                <a:spcPct val="0"/>
              </a:spcBef>
              <a:spcAft>
                <a:spcPct val="0"/>
              </a:spcAft>
              <a:tabLst>
                <a:tab pos="685800" algn="l"/>
              </a:tabLst>
              <a:defRPr>
                <a:solidFill>
                  <a:schemeClr val="tx1"/>
                </a:solidFill>
                <a:latin typeface="Arial" panose="020B0604020202020204" pitchFamily="34" charset="0"/>
              </a:defRPr>
            </a:lvl6pPr>
            <a:lvl7pPr marL="2743200" eaLnBrk="0" fontAlgn="base" hangingPunct="0">
              <a:spcBef>
                <a:spcPct val="0"/>
              </a:spcBef>
              <a:spcAft>
                <a:spcPct val="0"/>
              </a:spcAft>
              <a:tabLst>
                <a:tab pos="685800" algn="l"/>
              </a:tabLst>
              <a:defRPr>
                <a:solidFill>
                  <a:schemeClr val="tx1"/>
                </a:solidFill>
                <a:latin typeface="Arial" panose="020B0604020202020204" pitchFamily="34" charset="0"/>
              </a:defRPr>
            </a:lvl7pPr>
            <a:lvl8pPr marL="3200400" eaLnBrk="0" fontAlgn="base" hangingPunct="0">
              <a:spcBef>
                <a:spcPct val="0"/>
              </a:spcBef>
              <a:spcAft>
                <a:spcPct val="0"/>
              </a:spcAft>
              <a:tabLst>
                <a:tab pos="685800" algn="l"/>
              </a:tabLst>
              <a:defRPr>
                <a:solidFill>
                  <a:schemeClr val="tx1"/>
                </a:solidFill>
                <a:latin typeface="Arial" panose="020B0604020202020204" pitchFamily="34" charset="0"/>
              </a:defRPr>
            </a:lvl8pPr>
            <a:lvl9pPr marL="3657600" eaLnBrk="0" fontAlgn="base" hangingPunct="0">
              <a:spcBef>
                <a:spcPct val="0"/>
              </a:spcBef>
              <a:spcAft>
                <a:spcPct val="0"/>
              </a:spcAft>
              <a:tabLst>
                <a:tab pos="685800" algn="l"/>
              </a:tabLst>
              <a:defRPr>
                <a:solidFill>
                  <a:schemeClr val="tx1"/>
                </a:solidFill>
                <a:latin typeface="Arial" panose="020B0604020202020204" pitchFamily="34" charset="0"/>
              </a:defRPr>
            </a:lvl9pPr>
          </a:lstStyle>
          <a:p>
            <a:pPr lvl="1">
              <a:spcBef>
                <a:spcPts val="600"/>
              </a:spcBef>
              <a:spcAft>
                <a:spcPts val="600"/>
              </a:spcAft>
            </a:pPr>
            <a:r>
              <a:rPr lang="en-US" sz="3200" dirty="0">
                <a:solidFill>
                  <a:schemeClr val="bg1"/>
                </a:solidFill>
              </a:rPr>
              <a:t>One who is earnest and willing to repent and bear the fruit of repentance. (Luke 3:8ff; 2 Corinthians 7:11; </a:t>
            </a:r>
            <a:br>
              <a:rPr lang="en-US" sz="3200" dirty="0">
                <a:solidFill>
                  <a:schemeClr val="bg1"/>
                </a:solidFill>
              </a:rPr>
            </a:br>
            <a:r>
              <a:rPr lang="en-US" sz="3200" dirty="0">
                <a:solidFill>
                  <a:schemeClr val="bg1"/>
                </a:solidFill>
              </a:rPr>
              <a:t>1 Corinthians 6:9-11)</a:t>
            </a:r>
          </a:p>
        </p:txBody>
      </p:sp>
    </p:spTree>
    <p:extLst>
      <p:ext uri="{BB962C8B-B14F-4D97-AF65-F5344CB8AC3E}">
        <p14:creationId xmlns:p14="http://schemas.microsoft.com/office/powerpoint/2010/main" val="24171647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500"/>
                                        <p:tgtEl>
                                          <p:spTgt spid="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uiExpand="1"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07"/>
        <p:cNvGrpSpPr/>
        <p:nvPr/>
      </p:nvGrpSpPr>
      <p:grpSpPr>
        <a:xfrm>
          <a:off x="0" y="0"/>
          <a:ext cx="0" cy="0"/>
          <a:chOff x="0" y="0"/>
          <a:chExt cx="0" cy="0"/>
        </a:xfrm>
      </p:grpSpPr>
      <p:sp>
        <p:nvSpPr>
          <p:cNvPr id="108" name="Google Shape;108;p17"/>
          <p:cNvSpPr txBox="1">
            <a:spLocks noGrp="1"/>
          </p:cNvSpPr>
          <p:nvPr>
            <p:ph type="title"/>
          </p:nvPr>
        </p:nvSpPr>
        <p:spPr>
          <a:xfrm>
            <a:off x="1192337" y="261610"/>
            <a:ext cx="7673725" cy="630899"/>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US" sz="3200" b="1" dirty="0">
                <a:solidFill>
                  <a:schemeClr val="bg1"/>
                </a:solidFill>
              </a:rPr>
              <a:t>The Urgency of Baptism</a:t>
            </a:r>
            <a:endParaRPr sz="3200" dirty="0">
              <a:solidFill>
                <a:srgbClr val="39C0BA"/>
              </a:solidFill>
            </a:endParaRPr>
          </a:p>
        </p:txBody>
      </p:sp>
      <p:sp>
        <p:nvSpPr>
          <p:cNvPr id="110" name="Google Shape;110;p17"/>
          <p:cNvSpPr txBox="1">
            <a:spLocks noGrp="1"/>
          </p:cNvSpPr>
          <p:nvPr>
            <p:ph type="sldNum" idx="12"/>
          </p:nvPr>
        </p:nvSpPr>
        <p:spPr>
          <a:xfrm>
            <a:off x="8523157" y="4752131"/>
            <a:ext cx="548700" cy="315300"/>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fld id="{00000000-1234-1234-1234-123412341234}" type="slidenum">
              <a:rPr lang="en"/>
              <a:t>16</a:t>
            </a:fld>
            <a:endParaRPr/>
          </a:p>
        </p:txBody>
      </p:sp>
      <p:sp>
        <p:nvSpPr>
          <p:cNvPr id="5" name="Text Placeholder 4">
            <a:extLst>
              <a:ext uri="{FF2B5EF4-FFF2-40B4-BE49-F238E27FC236}">
                <a16:creationId xmlns:a16="http://schemas.microsoft.com/office/drawing/2014/main" id="{5B457943-C3BB-42F6-8CB6-D58970EB2CCE}"/>
              </a:ext>
            </a:extLst>
          </p:cNvPr>
          <p:cNvSpPr>
            <a:spLocks noGrp="1" noChangeArrowheads="1"/>
          </p:cNvSpPr>
          <p:nvPr>
            <p:ph type="body" idx="1"/>
          </p:nvPr>
        </p:nvSpPr>
        <p:spPr bwMode="auto">
          <a:xfrm>
            <a:off x="1037969" y="1877398"/>
            <a:ext cx="8033888" cy="18774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tabLst>
                <a:tab pos="685800" algn="l"/>
              </a:tabLst>
              <a:defRPr>
                <a:solidFill>
                  <a:schemeClr val="tx1"/>
                </a:solidFill>
                <a:latin typeface="Arial" panose="020B0604020202020204" pitchFamily="34" charset="0"/>
              </a:defRPr>
            </a:lvl1pPr>
            <a:lvl2pPr marL="457200" eaLnBrk="0" fontAlgn="base" hangingPunct="0">
              <a:spcBef>
                <a:spcPct val="0"/>
              </a:spcBef>
              <a:spcAft>
                <a:spcPct val="0"/>
              </a:spcAft>
              <a:tabLst>
                <a:tab pos="685800" algn="l"/>
              </a:tabLst>
              <a:defRPr>
                <a:solidFill>
                  <a:schemeClr val="tx1"/>
                </a:solidFill>
                <a:latin typeface="Arial" panose="020B0604020202020204" pitchFamily="34" charset="0"/>
              </a:defRPr>
            </a:lvl2pPr>
            <a:lvl3pPr marL="914400" eaLnBrk="0" fontAlgn="base" hangingPunct="0">
              <a:spcBef>
                <a:spcPct val="0"/>
              </a:spcBef>
              <a:spcAft>
                <a:spcPct val="0"/>
              </a:spcAft>
              <a:tabLst>
                <a:tab pos="685800" algn="l"/>
              </a:tabLst>
              <a:defRPr>
                <a:solidFill>
                  <a:schemeClr val="tx1"/>
                </a:solidFill>
                <a:latin typeface="Arial" panose="020B0604020202020204" pitchFamily="34" charset="0"/>
              </a:defRPr>
            </a:lvl3pPr>
            <a:lvl4pPr marL="1371600" eaLnBrk="0" fontAlgn="base" hangingPunct="0">
              <a:spcBef>
                <a:spcPct val="0"/>
              </a:spcBef>
              <a:spcAft>
                <a:spcPct val="0"/>
              </a:spcAft>
              <a:tabLst>
                <a:tab pos="685800" algn="l"/>
              </a:tabLst>
              <a:defRPr>
                <a:solidFill>
                  <a:schemeClr val="tx1"/>
                </a:solidFill>
                <a:latin typeface="Arial" panose="020B0604020202020204" pitchFamily="34" charset="0"/>
              </a:defRPr>
            </a:lvl4pPr>
            <a:lvl5pPr marL="1828800" eaLnBrk="0" fontAlgn="base" hangingPunct="0">
              <a:spcBef>
                <a:spcPct val="0"/>
              </a:spcBef>
              <a:spcAft>
                <a:spcPct val="0"/>
              </a:spcAft>
              <a:tabLst>
                <a:tab pos="685800" algn="l"/>
              </a:tabLst>
              <a:defRPr>
                <a:solidFill>
                  <a:schemeClr val="tx1"/>
                </a:solidFill>
                <a:latin typeface="Arial" panose="020B0604020202020204" pitchFamily="34" charset="0"/>
              </a:defRPr>
            </a:lvl5pPr>
            <a:lvl6pPr marL="2286000" eaLnBrk="0" fontAlgn="base" hangingPunct="0">
              <a:spcBef>
                <a:spcPct val="0"/>
              </a:spcBef>
              <a:spcAft>
                <a:spcPct val="0"/>
              </a:spcAft>
              <a:tabLst>
                <a:tab pos="685800" algn="l"/>
              </a:tabLst>
              <a:defRPr>
                <a:solidFill>
                  <a:schemeClr val="tx1"/>
                </a:solidFill>
                <a:latin typeface="Arial" panose="020B0604020202020204" pitchFamily="34" charset="0"/>
              </a:defRPr>
            </a:lvl6pPr>
            <a:lvl7pPr marL="2743200" eaLnBrk="0" fontAlgn="base" hangingPunct="0">
              <a:spcBef>
                <a:spcPct val="0"/>
              </a:spcBef>
              <a:spcAft>
                <a:spcPct val="0"/>
              </a:spcAft>
              <a:tabLst>
                <a:tab pos="685800" algn="l"/>
              </a:tabLst>
              <a:defRPr>
                <a:solidFill>
                  <a:schemeClr val="tx1"/>
                </a:solidFill>
                <a:latin typeface="Arial" panose="020B0604020202020204" pitchFamily="34" charset="0"/>
              </a:defRPr>
            </a:lvl7pPr>
            <a:lvl8pPr marL="3200400" eaLnBrk="0" fontAlgn="base" hangingPunct="0">
              <a:spcBef>
                <a:spcPct val="0"/>
              </a:spcBef>
              <a:spcAft>
                <a:spcPct val="0"/>
              </a:spcAft>
              <a:tabLst>
                <a:tab pos="685800" algn="l"/>
              </a:tabLst>
              <a:defRPr>
                <a:solidFill>
                  <a:schemeClr val="tx1"/>
                </a:solidFill>
                <a:latin typeface="Arial" panose="020B0604020202020204" pitchFamily="34" charset="0"/>
              </a:defRPr>
            </a:lvl8pPr>
            <a:lvl9pPr marL="3657600" eaLnBrk="0" fontAlgn="base" hangingPunct="0">
              <a:spcBef>
                <a:spcPct val="0"/>
              </a:spcBef>
              <a:spcAft>
                <a:spcPct val="0"/>
              </a:spcAft>
              <a:tabLst>
                <a:tab pos="685800" algn="l"/>
              </a:tabLst>
              <a:defRPr>
                <a:solidFill>
                  <a:schemeClr val="tx1"/>
                </a:solidFill>
                <a:latin typeface="Arial" panose="020B0604020202020204" pitchFamily="34" charset="0"/>
              </a:defRPr>
            </a:lvl9pPr>
          </a:lstStyle>
          <a:p>
            <a:pPr lvl="1">
              <a:spcBef>
                <a:spcPts val="600"/>
              </a:spcBef>
              <a:spcAft>
                <a:spcPts val="600"/>
              </a:spcAft>
            </a:pPr>
            <a:r>
              <a:rPr lang="en-US" sz="3200" dirty="0">
                <a:solidFill>
                  <a:schemeClr val="bg1"/>
                </a:solidFill>
              </a:rPr>
              <a:t>Will we hasten to keep the Lord’s commands? (Psalms 119:58-60)</a:t>
            </a:r>
          </a:p>
          <a:p>
            <a:pPr lvl="1">
              <a:spcBef>
                <a:spcPts val="600"/>
              </a:spcBef>
              <a:spcAft>
                <a:spcPts val="600"/>
              </a:spcAft>
            </a:pPr>
            <a:r>
              <a:rPr lang="en-US" sz="3200" b="1" i="1" dirty="0">
                <a:solidFill>
                  <a:schemeClr val="bg1"/>
                </a:solidFill>
              </a:rPr>
              <a:t>“Now why do you delay?”</a:t>
            </a:r>
            <a:r>
              <a:rPr lang="en-US" sz="3200" dirty="0">
                <a:solidFill>
                  <a:schemeClr val="bg1"/>
                </a:solidFill>
              </a:rPr>
              <a:t> (Acts 22:16)</a:t>
            </a:r>
          </a:p>
        </p:txBody>
      </p:sp>
    </p:spTree>
    <p:extLst>
      <p:ext uri="{BB962C8B-B14F-4D97-AF65-F5344CB8AC3E}">
        <p14:creationId xmlns:p14="http://schemas.microsoft.com/office/powerpoint/2010/main" val="33008893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5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xEl>
                                              <p:pRg st="1" end="1"/>
                                            </p:txEl>
                                          </p:spTgt>
                                        </p:tgtEl>
                                        <p:attrNameLst>
                                          <p:attrName>style.visibility</p:attrName>
                                        </p:attrNameLst>
                                      </p:cBhvr>
                                      <p:to>
                                        <p:strVal val="visible"/>
                                      </p:to>
                                    </p:set>
                                    <p:animEffect transition="in" filter="fade">
                                      <p:cBhvr>
                                        <p:cTn id="12" dur="500"/>
                                        <p:tgtEl>
                                          <p:spTgt spid="5">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uiExpand="1"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07"/>
        <p:cNvGrpSpPr/>
        <p:nvPr/>
      </p:nvGrpSpPr>
      <p:grpSpPr>
        <a:xfrm>
          <a:off x="0" y="0"/>
          <a:ext cx="0" cy="0"/>
          <a:chOff x="0" y="0"/>
          <a:chExt cx="0" cy="0"/>
        </a:xfrm>
      </p:grpSpPr>
      <p:sp>
        <p:nvSpPr>
          <p:cNvPr id="108" name="Google Shape;108;p17"/>
          <p:cNvSpPr txBox="1">
            <a:spLocks noGrp="1"/>
          </p:cNvSpPr>
          <p:nvPr>
            <p:ph type="title"/>
          </p:nvPr>
        </p:nvSpPr>
        <p:spPr>
          <a:xfrm>
            <a:off x="914398" y="-164494"/>
            <a:ext cx="7673725" cy="843858"/>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US" sz="3200" b="1" dirty="0">
                <a:solidFill>
                  <a:schemeClr val="bg1"/>
                </a:solidFill>
              </a:rPr>
              <a:t>Preaching Jesus</a:t>
            </a:r>
            <a:endParaRPr sz="3200" dirty="0">
              <a:solidFill>
                <a:srgbClr val="39C0BA"/>
              </a:solidFill>
            </a:endParaRPr>
          </a:p>
        </p:txBody>
      </p:sp>
      <p:sp>
        <p:nvSpPr>
          <p:cNvPr id="110" name="Google Shape;110;p17"/>
          <p:cNvSpPr txBox="1">
            <a:spLocks noGrp="1"/>
          </p:cNvSpPr>
          <p:nvPr>
            <p:ph type="sldNum" idx="12"/>
          </p:nvPr>
        </p:nvSpPr>
        <p:spPr>
          <a:xfrm>
            <a:off x="8523157" y="4752131"/>
            <a:ext cx="548700" cy="315300"/>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fld id="{00000000-1234-1234-1234-123412341234}" type="slidenum">
              <a:rPr lang="en"/>
              <a:t>2</a:t>
            </a:fld>
            <a:endParaRPr/>
          </a:p>
        </p:txBody>
      </p:sp>
      <p:sp>
        <p:nvSpPr>
          <p:cNvPr id="5" name="Text Placeholder 4">
            <a:extLst>
              <a:ext uri="{FF2B5EF4-FFF2-40B4-BE49-F238E27FC236}">
                <a16:creationId xmlns:a16="http://schemas.microsoft.com/office/drawing/2014/main" id="{5B457943-C3BB-42F6-8CB6-D58970EB2CCE}"/>
              </a:ext>
            </a:extLst>
          </p:cNvPr>
          <p:cNvSpPr>
            <a:spLocks noGrp="1" noChangeArrowheads="1"/>
          </p:cNvSpPr>
          <p:nvPr>
            <p:ph type="body" idx="1"/>
          </p:nvPr>
        </p:nvSpPr>
        <p:spPr bwMode="auto">
          <a:xfrm>
            <a:off x="914398" y="1169662"/>
            <a:ext cx="8157459" cy="36471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tabLst>
                <a:tab pos="685800" algn="l"/>
              </a:tabLst>
              <a:defRPr>
                <a:solidFill>
                  <a:schemeClr val="tx1"/>
                </a:solidFill>
                <a:latin typeface="Arial" panose="020B0604020202020204" pitchFamily="34" charset="0"/>
              </a:defRPr>
            </a:lvl1pPr>
            <a:lvl2pPr marL="457200" eaLnBrk="0" fontAlgn="base" hangingPunct="0">
              <a:spcBef>
                <a:spcPct val="0"/>
              </a:spcBef>
              <a:spcAft>
                <a:spcPct val="0"/>
              </a:spcAft>
              <a:tabLst>
                <a:tab pos="685800" algn="l"/>
              </a:tabLst>
              <a:defRPr>
                <a:solidFill>
                  <a:schemeClr val="tx1"/>
                </a:solidFill>
                <a:latin typeface="Arial" panose="020B0604020202020204" pitchFamily="34" charset="0"/>
              </a:defRPr>
            </a:lvl2pPr>
            <a:lvl3pPr marL="914400" eaLnBrk="0" fontAlgn="base" hangingPunct="0">
              <a:spcBef>
                <a:spcPct val="0"/>
              </a:spcBef>
              <a:spcAft>
                <a:spcPct val="0"/>
              </a:spcAft>
              <a:tabLst>
                <a:tab pos="685800" algn="l"/>
              </a:tabLst>
              <a:defRPr>
                <a:solidFill>
                  <a:schemeClr val="tx1"/>
                </a:solidFill>
                <a:latin typeface="Arial" panose="020B0604020202020204" pitchFamily="34" charset="0"/>
              </a:defRPr>
            </a:lvl3pPr>
            <a:lvl4pPr marL="1371600" eaLnBrk="0" fontAlgn="base" hangingPunct="0">
              <a:spcBef>
                <a:spcPct val="0"/>
              </a:spcBef>
              <a:spcAft>
                <a:spcPct val="0"/>
              </a:spcAft>
              <a:tabLst>
                <a:tab pos="685800" algn="l"/>
              </a:tabLst>
              <a:defRPr>
                <a:solidFill>
                  <a:schemeClr val="tx1"/>
                </a:solidFill>
                <a:latin typeface="Arial" panose="020B0604020202020204" pitchFamily="34" charset="0"/>
              </a:defRPr>
            </a:lvl4pPr>
            <a:lvl5pPr marL="1828800" eaLnBrk="0" fontAlgn="base" hangingPunct="0">
              <a:spcBef>
                <a:spcPct val="0"/>
              </a:spcBef>
              <a:spcAft>
                <a:spcPct val="0"/>
              </a:spcAft>
              <a:tabLst>
                <a:tab pos="685800" algn="l"/>
              </a:tabLst>
              <a:defRPr>
                <a:solidFill>
                  <a:schemeClr val="tx1"/>
                </a:solidFill>
                <a:latin typeface="Arial" panose="020B0604020202020204" pitchFamily="34" charset="0"/>
              </a:defRPr>
            </a:lvl5pPr>
            <a:lvl6pPr marL="2286000" eaLnBrk="0" fontAlgn="base" hangingPunct="0">
              <a:spcBef>
                <a:spcPct val="0"/>
              </a:spcBef>
              <a:spcAft>
                <a:spcPct val="0"/>
              </a:spcAft>
              <a:tabLst>
                <a:tab pos="685800" algn="l"/>
              </a:tabLst>
              <a:defRPr>
                <a:solidFill>
                  <a:schemeClr val="tx1"/>
                </a:solidFill>
                <a:latin typeface="Arial" panose="020B0604020202020204" pitchFamily="34" charset="0"/>
              </a:defRPr>
            </a:lvl6pPr>
            <a:lvl7pPr marL="2743200" eaLnBrk="0" fontAlgn="base" hangingPunct="0">
              <a:spcBef>
                <a:spcPct val="0"/>
              </a:spcBef>
              <a:spcAft>
                <a:spcPct val="0"/>
              </a:spcAft>
              <a:tabLst>
                <a:tab pos="685800" algn="l"/>
              </a:tabLst>
              <a:defRPr>
                <a:solidFill>
                  <a:schemeClr val="tx1"/>
                </a:solidFill>
                <a:latin typeface="Arial" panose="020B0604020202020204" pitchFamily="34" charset="0"/>
              </a:defRPr>
            </a:lvl7pPr>
            <a:lvl8pPr marL="3200400" eaLnBrk="0" fontAlgn="base" hangingPunct="0">
              <a:spcBef>
                <a:spcPct val="0"/>
              </a:spcBef>
              <a:spcAft>
                <a:spcPct val="0"/>
              </a:spcAft>
              <a:tabLst>
                <a:tab pos="685800" algn="l"/>
              </a:tabLst>
              <a:defRPr>
                <a:solidFill>
                  <a:schemeClr val="tx1"/>
                </a:solidFill>
                <a:latin typeface="Arial" panose="020B0604020202020204" pitchFamily="34" charset="0"/>
              </a:defRPr>
            </a:lvl8pPr>
            <a:lvl9pPr marL="3657600" eaLnBrk="0" fontAlgn="base" hangingPunct="0">
              <a:spcBef>
                <a:spcPct val="0"/>
              </a:spcBef>
              <a:spcAft>
                <a:spcPct val="0"/>
              </a:spcAft>
              <a:tabLst>
                <a:tab pos="685800" algn="l"/>
              </a:tabLst>
              <a:defRPr>
                <a:solidFill>
                  <a:schemeClr val="tx1"/>
                </a:solidFill>
                <a:latin typeface="Arial" panose="020B0604020202020204" pitchFamily="34" charset="0"/>
              </a:defRPr>
            </a:lvl9pPr>
          </a:lstStyle>
          <a:p>
            <a:pPr indent="-457200">
              <a:spcBef>
                <a:spcPts val="0"/>
              </a:spcBef>
              <a:spcAft>
                <a:spcPts val="600"/>
              </a:spcAft>
              <a:buSzPct val="101000"/>
              <a:buFont typeface="+mj-lt"/>
              <a:buAutoNum type="arabicPeriod"/>
            </a:pPr>
            <a:r>
              <a:rPr lang="en-US" sz="2800" dirty="0">
                <a:solidFill>
                  <a:srgbClr val="FFFFFF"/>
                </a:solidFill>
                <a:latin typeface="Calibri" panose="020F0502020204030204" pitchFamily="34" charset="0"/>
                <a:ea typeface="Times New Roman" panose="02020603050405020304" pitchFamily="18" charset="0"/>
                <a:cs typeface="Calibri" panose="020F0502020204030204" pitchFamily="34" charset="0"/>
              </a:rPr>
              <a:t>His </a:t>
            </a:r>
            <a:r>
              <a:rPr lang="en-US" sz="2800" b="1" dirty="0">
                <a:solidFill>
                  <a:schemeClr val="bg1"/>
                </a:solidFill>
                <a:latin typeface="Calibri" panose="020F0502020204030204" pitchFamily="34" charset="0"/>
                <a:ea typeface="Times New Roman" panose="02020603050405020304" pitchFamily="18" charset="0"/>
                <a:cs typeface="Calibri" panose="020F0502020204030204" pitchFamily="34" charset="0"/>
              </a:rPr>
              <a:t>origin, identity and nature</a:t>
            </a:r>
            <a:r>
              <a:rPr lang="en-US" sz="2800" dirty="0">
                <a:solidFill>
                  <a:schemeClr val="bg1"/>
                </a:solidFill>
                <a:latin typeface="Calibri" panose="020F0502020204030204" pitchFamily="34" charset="0"/>
                <a:ea typeface="Times New Roman" panose="02020603050405020304" pitchFamily="18" charset="0"/>
                <a:cs typeface="Calibri" panose="020F0502020204030204" pitchFamily="34" charset="0"/>
              </a:rPr>
              <a:t>. - </a:t>
            </a:r>
          </a:p>
          <a:p>
            <a:pPr indent="-457200">
              <a:spcBef>
                <a:spcPts val="0"/>
              </a:spcBef>
              <a:spcAft>
                <a:spcPts val="600"/>
              </a:spcAft>
              <a:buSzPct val="101000"/>
              <a:buFont typeface="+mj-lt"/>
              <a:buAutoNum type="arabicPeriod"/>
            </a:pPr>
            <a:r>
              <a:rPr lang="en-US" sz="2800" dirty="0">
                <a:solidFill>
                  <a:schemeClr val="bg1"/>
                </a:solidFill>
                <a:latin typeface="Calibri" panose="020F0502020204030204" pitchFamily="34" charset="0"/>
                <a:ea typeface="Times New Roman" panose="02020603050405020304" pitchFamily="18" charset="0"/>
                <a:cs typeface="Calibri" panose="020F0502020204030204" pitchFamily="34" charset="0"/>
              </a:rPr>
              <a:t>The </a:t>
            </a:r>
            <a:r>
              <a:rPr lang="en-US" sz="2800" b="1" dirty="0">
                <a:solidFill>
                  <a:schemeClr val="bg1"/>
                </a:solidFill>
                <a:latin typeface="Calibri" panose="020F0502020204030204" pitchFamily="34" charset="0"/>
                <a:ea typeface="Times New Roman" panose="02020603050405020304" pitchFamily="18" charset="0"/>
                <a:cs typeface="Calibri" panose="020F0502020204030204" pitchFamily="34" charset="0"/>
              </a:rPr>
              <a:t>prophesied Messiah</a:t>
            </a:r>
            <a:r>
              <a:rPr lang="en-US" sz="2800" dirty="0">
                <a:solidFill>
                  <a:schemeClr val="bg1"/>
                </a:solidFill>
                <a:latin typeface="Calibri" panose="020F0502020204030204" pitchFamily="34" charset="0"/>
                <a:ea typeface="Times New Roman" panose="02020603050405020304" pitchFamily="18" charset="0"/>
                <a:cs typeface="Calibri" panose="020F0502020204030204" pitchFamily="34" charset="0"/>
              </a:rPr>
              <a:t>.</a:t>
            </a:r>
          </a:p>
          <a:p>
            <a:pPr indent="-457200">
              <a:spcBef>
                <a:spcPts val="0"/>
              </a:spcBef>
              <a:spcAft>
                <a:spcPts val="600"/>
              </a:spcAft>
              <a:buSzPct val="101000"/>
              <a:buFont typeface="+mj-lt"/>
              <a:buAutoNum type="arabicPeriod"/>
            </a:pPr>
            <a:r>
              <a:rPr lang="en-US" sz="2800" dirty="0">
                <a:solidFill>
                  <a:schemeClr val="bg1"/>
                </a:solidFill>
                <a:latin typeface="Calibri" panose="020F0502020204030204" pitchFamily="34" charset="0"/>
                <a:ea typeface="Times New Roman" panose="02020603050405020304" pitchFamily="18" charset="0"/>
                <a:cs typeface="Calibri" panose="020F0502020204030204" pitchFamily="34" charset="0"/>
              </a:rPr>
              <a:t>The </a:t>
            </a:r>
            <a:r>
              <a:rPr lang="en-US" sz="2800" b="1" dirty="0">
                <a:solidFill>
                  <a:schemeClr val="bg1"/>
                </a:solidFill>
                <a:latin typeface="Calibri" panose="020F0502020204030204" pitchFamily="34" charset="0"/>
                <a:ea typeface="Times New Roman" panose="02020603050405020304" pitchFamily="18" charset="0"/>
                <a:cs typeface="Calibri" panose="020F0502020204030204" pitchFamily="34" charset="0"/>
              </a:rPr>
              <a:t>life He lived in the flesh</a:t>
            </a:r>
            <a:r>
              <a:rPr lang="en-US" sz="2800" dirty="0">
                <a:solidFill>
                  <a:schemeClr val="bg1"/>
                </a:solidFill>
                <a:latin typeface="Calibri" panose="020F0502020204030204" pitchFamily="34" charset="0"/>
                <a:ea typeface="Times New Roman" panose="02020603050405020304" pitchFamily="18" charset="0"/>
                <a:cs typeface="Calibri" panose="020F0502020204030204" pitchFamily="34" charset="0"/>
              </a:rPr>
              <a:t>.</a:t>
            </a:r>
          </a:p>
          <a:p>
            <a:pPr indent="-457200">
              <a:spcBef>
                <a:spcPts val="0"/>
              </a:spcBef>
              <a:spcAft>
                <a:spcPts val="600"/>
              </a:spcAft>
              <a:buClr>
                <a:schemeClr val="bg1"/>
              </a:buClr>
              <a:buSzPct val="101000"/>
              <a:buFont typeface="+mj-lt"/>
              <a:buAutoNum type="arabicPeriod"/>
            </a:pPr>
            <a:r>
              <a:rPr lang="en-US" sz="2800" dirty="0">
                <a:solidFill>
                  <a:schemeClr val="bg1"/>
                </a:solidFill>
                <a:effectLst/>
                <a:latin typeface="Calibri" panose="020F0502020204030204" pitchFamily="34" charset="0"/>
                <a:ea typeface="Times New Roman" panose="02020603050405020304" pitchFamily="18" charset="0"/>
                <a:cs typeface="Calibri" panose="020F0502020204030204" pitchFamily="34" charset="0"/>
              </a:rPr>
              <a:t>His </a:t>
            </a:r>
            <a:r>
              <a:rPr lang="en-US" sz="2800" b="1" dirty="0">
                <a:solidFill>
                  <a:schemeClr val="bg1"/>
                </a:solidFill>
                <a:effectLst/>
                <a:latin typeface="Calibri" panose="020F0502020204030204" pitchFamily="34" charset="0"/>
                <a:ea typeface="Times New Roman" panose="02020603050405020304" pitchFamily="18" charset="0"/>
                <a:cs typeface="Calibri" panose="020F0502020204030204" pitchFamily="34" charset="0"/>
              </a:rPr>
              <a:t>death and resurrection</a:t>
            </a:r>
            <a:r>
              <a:rPr lang="en-US" sz="2800" dirty="0">
                <a:solidFill>
                  <a:schemeClr val="bg1"/>
                </a:solidFill>
                <a:effectLst/>
                <a:latin typeface="Calibri" panose="020F0502020204030204" pitchFamily="34" charset="0"/>
                <a:ea typeface="Times New Roman" panose="02020603050405020304" pitchFamily="18" charset="0"/>
                <a:cs typeface="Calibri" panose="020F0502020204030204" pitchFamily="34" charset="0"/>
              </a:rPr>
              <a:t>. </a:t>
            </a:r>
          </a:p>
          <a:p>
            <a:pPr indent="-457200">
              <a:spcBef>
                <a:spcPts val="0"/>
              </a:spcBef>
              <a:spcAft>
                <a:spcPts val="600"/>
              </a:spcAft>
              <a:buClr>
                <a:schemeClr val="bg1"/>
              </a:buClr>
              <a:buSzPct val="101000"/>
              <a:buFont typeface="+mj-lt"/>
              <a:buAutoNum type="arabicPeriod"/>
            </a:pPr>
            <a:r>
              <a:rPr lang="en-US" sz="2800" b="1" dirty="0">
                <a:solidFill>
                  <a:schemeClr val="bg1"/>
                </a:solidFill>
                <a:latin typeface="Calibri" panose="020F0502020204030204" pitchFamily="34" charset="0"/>
                <a:ea typeface="Times New Roman" panose="02020603050405020304" pitchFamily="18" charset="0"/>
                <a:cs typeface="Calibri" panose="020F0502020204030204" pitchFamily="34" charset="0"/>
              </a:rPr>
              <a:t>His church</a:t>
            </a:r>
            <a:r>
              <a:rPr lang="en-US" sz="2800" dirty="0">
                <a:solidFill>
                  <a:schemeClr val="bg1"/>
                </a:solidFill>
                <a:latin typeface="Calibri" panose="020F0502020204030204" pitchFamily="34" charset="0"/>
                <a:ea typeface="Times New Roman" panose="02020603050405020304" pitchFamily="18" charset="0"/>
                <a:cs typeface="Calibri" panose="020F0502020204030204" pitchFamily="34" charset="0"/>
              </a:rPr>
              <a:t>.</a:t>
            </a:r>
          </a:p>
          <a:p>
            <a:pPr indent="-457200">
              <a:spcBef>
                <a:spcPts val="0"/>
              </a:spcBef>
              <a:spcAft>
                <a:spcPts val="600"/>
              </a:spcAft>
              <a:buClr>
                <a:schemeClr val="bg1"/>
              </a:buClr>
              <a:buSzPct val="101000"/>
              <a:buFont typeface="+mj-lt"/>
              <a:buAutoNum type="arabicPeriod"/>
            </a:pPr>
            <a:r>
              <a:rPr lang="en-US" sz="2800" dirty="0">
                <a:solidFill>
                  <a:schemeClr val="bg1"/>
                </a:solidFill>
                <a:latin typeface="Calibri" panose="020F0502020204030204" pitchFamily="34" charset="0"/>
                <a:ea typeface="Times New Roman" panose="02020603050405020304" pitchFamily="18" charset="0"/>
                <a:cs typeface="Calibri" panose="020F0502020204030204" pitchFamily="34" charset="0"/>
              </a:rPr>
              <a:t>His “plan” of salvation.</a:t>
            </a:r>
          </a:p>
          <a:p>
            <a:pPr indent="-457200">
              <a:spcBef>
                <a:spcPts val="0"/>
              </a:spcBef>
              <a:spcAft>
                <a:spcPts val="600"/>
              </a:spcAft>
              <a:buClr>
                <a:schemeClr val="bg1"/>
              </a:buClr>
              <a:buSzPct val="101000"/>
              <a:buFont typeface="+mj-lt"/>
              <a:buAutoNum type="arabicPeriod"/>
            </a:pPr>
            <a:r>
              <a:rPr lang="en-US" sz="2800" dirty="0">
                <a:solidFill>
                  <a:schemeClr val="bg1"/>
                </a:solidFill>
                <a:latin typeface="Calibri" panose="020F0502020204030204" pitchFamily="34" charset="0"/>
                <a:ea typeface="Times New Roman" panose="02020603050405020304" pitchFamily="18" charset="0"/>
                <a:cs typeface="Calibri" panose="020F0502020204030204" pitchFamily="34" charset="0"/>
              </a:rPr>
              <a:t>His second coming.</a:t>
            </a:r>
          </a:p>
        </p:txBody>
      </p:sp>
    </p:spTree>
    <p:extLst>
      <p:ext uri="{BB962C8B-B14F-4D97-AF65-F5344CB8AC3E}">
        <p14:creationId xmlns:p14="http://schemas.microsoft.com/office/powerpoint/2010/main" val="369554547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07"/>
        <p:cNvGrpSpPr/>
        <p:nvPr/>
      </p:nvGrpSpPr>
      <p:grpSpPr>
        <a:xfrm>
          <a:off x="0" y="0"/>
          <a:ext cx="0" cy="0"/>
          <a:chOff x="0" y="0"/>
          <a:chExt cx="0" cy="0"/>
        </a:xfrm>
      </p:grpSpPr>
      <p:sp>
        <p:nvSpPr>
          <p:cNvPr id="108" name="Google Shape;108;p17"/>
          <p:cNvSpPr txBox="1">
            <a:spLocks noGrp="1"/>
          </p:cNvSpPr>
          <p:nvPr>
            <p:ph type="title"/>
          </p:nvPr>
        </p:nvSpPr>
        <p:spPr>
          <a:xfrm>
            <a:off x="914398" y="159491"/>
            <a:ext cx="7673725" cy="600164"/>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US" sz="2800" b="1" dirty="0">
                <a:solidFill>
                  <a:schemeClr val="bg1"/>
                </a:solidFill>
              </a:rPr>
              <a:t>Jesus taught what we must do to be saved.</a:t>
            </a:r>
            <a:endParaRPr sz="2800" dirty="0">
              <a:solidFill>
                <a:srgbClr val="39C0BA"/>
              </a:solidFill>
            </a:endParaRPr>
          </a:p>
        </p:txBody>
      </p:sp>
      <p:sp>
        <p:nvSpPr>
          <p:cNvPr id="110" name="Google Shape;110;p17"/>
          <p:cNvSpPr txBox="1">
            <a:spLocks noGrp="1"/>
          </p:cNvSpPr>
          <p:nvPr>
            <p:ph type="sldNum" idx="12"/>
          </p:nvPr>
        </p:nvSpPr>
        <p:spPr>
          <a:xfrm>
            <a:off x="8523157" y="4752131"/>
            <a:ext cx="548700" cy="315300"/>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fld id="{00000000-1234-1234-1234-123412341234}" type="slidenum">
              <a:rPr lang="en"/>
              <a:t>3</a:t>
            </a:fld>
            <a:endParaRPr/>
          </a:p>
        </p:txBody>
      </p:sp>
      <p:sp>
        <p:nvSpPr>
          <p:cNvPr id="5" name="Text Placeholder 4">
            <a:extLst>
              <a:ext uri="{FF2B5EF4-FFF2-40B4-BE49-F238E27FC236}">
                <a16:creationId xmlns:a16="http://schemas.microsoft.com/office/drawing/2014/main" id="{5B457943-C3BB-42F6-8CB6-D58970EB2CCE}"/>
              </a:ext>
            </a:extLst>
          </p:cNvPr>
          <p:cNvSpPr>
            <a:spLocks noGrp="1" noChangeArrowheads="1"/>
          </p:cNvSpPr>
          <p:nvPr>
            <p:ph type="body" idx="1"/>
          </p:nvPr>
        </p:nvSpPr>
        <p:spPr bwMode="auto">
          <a:xfrm>
            <a:off x="914398" y="1169664"/>
            <a:ext cx="8157459" cy="36471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tabLst>
                <a:tab pos="685800" algn="l"/>
              </a:tabLst>
              <a:defRPr>
                <a:solidFill>
                  <a:schemeClr val="tx1"/>
                </a:solidFill>
                <a:latin typeface="Arial" panose="020B0604020202020204" pitchFamily="34" charset="0"/>
              </a:defRPr>
            </a:lvl1pPr>
            <a:lvl2pPr marL="457200" eaLnBrk="0" fontAlgn="base" hangingPunct="0">
              <a:spcBef>
                <a:spcPct val="0"/>
              </a:spcBef>
              <a:spcAft>
                <a:spcPct val="0"/>
              </a:spcAft>
              <a:tabLst>
                <a:tab pos="685800" algn="l"/>
              </a:tabLst>
              <a:defRPr>
                <a:solidFill>
                  <a:schemeClr val="tx1"/>
                </a:solidFill>
                <a:latin typeface="Arial" panose="020B0604020202020204" pitchFamily="34" charset="0"/>
              </a:defRPr>
            </a:lvl2pPr>
            <a:lvl3pPr marL="914400" eaLnBrk="0" fontAlgn="base" hangingPunct="0">
              <a:spcBef>
                <a:spcPct val="0"/>
              </a:spcBef>
              <a:spcAft>
                <a:spcPct val="0"/>
              </a:spcAft>
              <a:tabLst>
                <a:tab pos="685800" algn="l"/>
              </a:tabLst>
              <a:defRPr>
                <a:solidFill>
                  <a:schemeClr val="tx1"/>
                </a:solidFill>
                <a:latin typeface="Arial" panose="020B0604020202020204" pitchFamily="34" charset="0"/>
              </a:defRPr>
            </a:lvl3pPr>
            <a:lvl4pPr marL="1371600" eaLnBrk="0" fontAlgn="base" hangingPunct="0">
              <a:spcBef>
                <a:spcPct val="0"/>
              </a:spcBef>
              <a:spcAft>
                <a:spcPct val="0"/>
              </a:spcAft>
              <a:tabLst>
                <a:tab pos="685800" algn="l"/>
              </a:tabLst>
              <a:defRPr>
                <a:solidFill>
                  <a:schemeClr val="tx1"/>
                </a:solidFill>
                <a:latin typeface="Arial" panose="020B0604020202020204" pitchFamily="34" charset="0"/>
              </a:defRPr>
            </a:lvl4pPr>
            <a:lvl5pPr marL="1828800" eaLnBrk="0" fontAlgn="base" hangingPunct="0">
              <a:spcBef>
                <a:spcPct val="0"/>
              </a:spcBef>
              <a:spcAft>
                <a:spcPct val="0"/>
              </a:spcAft>
              <a:tabLst>
                <a:tab pos="685800" algn="l"/>
              </a:tabLst>
              <a:defRPr>
                <a:solidFill>
                  <a:schemeClr val="tx1"/>
                </a:solidFill>
                <a:latin typeface="Arial" panose="020B0604020202020204" pitchFamily="34" charset="0"/>
              </a:defRPr>
            </a:lvl5pPr>
            <a:lvl6pPr marL="2286000" eaLnBrk="0" fontAlgn="base" hangingPunct="0">
              <a:spcBef>
                <a:spcPct val="0"/>
              </a:spcBef>
              <a:spcAft>
                <a:spcPct val="0"/>
              </a:spcAft>
              <a:tabLst>
                <a:tab pos="685800" algn="l"/>
              </a:tabLst>
              <a:defRPr>
                <a:solidFill>
                  <a:schemeClr val="tx1"/>
                </a:solidFill>
                <a:latin typeface="Arial" panose="020B0604020202020204" pitchFamily="34" charset="0"/>
              </a:defRPr>
            </a:lvl6pPr>
            <a:lvl7pPr marL="2743200" eaLnBrk="0" fontAlgn="base" hangingPunct="0">
              <a:spcBef>
                <a:spcPct val="0"/>
              </a:spcBef>
              <a:spcAft>
                <a:spcPct val="0"/>
              </a:spcAft>
              <a:tabLst>
                <a:tab pos="685800" algn="l"/>
              </a:tabLst>
              <a:defRPr>
                <a:solidFill>
                  <a:schemeClr val="tx1"/>
                </a:solidFill>
                <a:latin typeface="Arial" panose="020B0604020202020204" pitchFamily="34" charset="0"/>
              </a:defRPr>
            </a:lvl7pPr>
            <a:lvl8pPr marL="3200400" eaLnBrk="0" fontAlgn="base" hangingPunct="0">
              <a:spcBef>
                <a:spcPct val="0"/>
              </a:spcBef>
              <a:spcAft>
                <a:spcPct val="0"/>
              </a:spcAft>
              <a:tabLst>
                <a:tab pos="685800" algn="l"/>
              </a:tabLst>
              <a:defRPr>
                <a:solidFill>
                  <a:schemeClr val="tx1"/>
                </a:solidFill>
                <a:latin typeface="Arial" panose="020B0604020202020204" pitchFamily="34" charset="0"/>
              </a:defRPr>
            </a:lvl8pPr>
            <a:lvl9pPr marL="3657600" eaLnBrk="0" fontAlgn="base" hangingPunct="0">
              <a:spcBef>
                <a:spcPct val="0"/>
              </a:spcBef>
              <a:spcAft>
                <a:spcPct val="0"/>
              </a:spcAft>
              <a:tabLst>
                <a:tab pos="685800" algn="l"/>
              </a:tabLst>
              <a:defRPr>
                <a:solidFill>
                  <a:schemeClr val="tx1"/>
                </a:solidFill>
                <a:latin typeface="Arial" panose="020B0604020202020204" pitchFamily="34" charset="0"/>
              </a:defRPr>
            </a:lvl9pPr>
          </a:lstStyle>
          <a:p>
            <a:pPr marL="0" indent="0">
              <a:spcBef>
                <a:spcPts val="0"/>
              </a:spcBef>
              <a:spcAft>
                <a:spcPts val="600"/>
              </a:spcAft>
              <a:buSzPct val="101000"/>
              <a:buNone/>
            </a:pPr>
            <a:r>
              <a:rPr lang="en-US" sz="2800" dirty="0">
                <a:solidFill>
                  <a:schemeClr val="bg1"/>
                </a:solidFill>
                <a:latin typeface="Calibri" panose="020F0502020204030204" pitchFamily="34" charset="0"/>
                <a:ea typeface="Times New Roman" panose="02020603050405020304" pitchFamily="18" charset="0"/>
                <a:cs typeface="Calibri" panose="020F0502020204030204" pitchFamily="34" charset="0"/>
              </a:rPr>
              <a:t>Jesus taught:</a:t>
            </a:r>
          </a:p>
          <a:p>
            <a:pPr indent="-457200">
              <a:spcBef>
                <a:spcPts val="0"/>
              </a:spcBef>
              <a:spcAft>
                <a:spcPts val="600"/>
              </a:spcAft>
              <a:buSzPct val="101000"/>
              <a:buFont typeface="+mj-lt"/>
              <a:buAutoNum type="arabicPeriod"/>
            </a:pPr>
            <a:r>
              <a:rPr lang="en-US" sz="2800" dirty="0">
                <a:solidFill>
                  <a:schemeClr val="bg1"/>
                </a:solidFill>
                <a:latin typeface="Calibri" panose="020F0502020204030204" pitchFamily="34" charset="0"/>
                <a:ea typeface="Times New Roman" panose="02020603050405020304" pitchFamily="18" charset="0"/>
                <a:cs typeface="Calibri" panose="020F0502020204030204" pitchFamily="34" charset="0"/>
              </a:rPr>
              <a:t>That we need salvation.</a:t>
            </a:r>
          </a:p>
          <a:p>
            <a:pPr indent="-457200">
              <a:spcBef>
                <a:spcPts val="0"/>
              </a:spcBef>
              <a:spcAft>
                <a:spcPts val="600"/>
              </a:spcAft>
              <a:buSzPct val="101000"/>
              <a:buFont typeface="+mj-lt"/>
              <a:buAutoNum type="arabicPeriod"/>
            </a:pPr>
            <a:r>
              <a:rPr lang="en-US" sz="2800" dirty="0">
                <a:solidFill>
                  <a:schemeClr val="bg1"/>
                </a:solidFill>
                <a:latin typeface="Calibri" panose="020F0502020204030204" pitchFamily="34" charset="0"/>
                <a:ea typeface="Times New Roman" panose="02020603050405020304" pitchFamily="18" charset="0"/>
                <a:cs typeface="Calibri" panose="020F0502020204030204" pitchFamily="34" charset="0"/>
              </a:rPr>
              <a:t>There is something we MUST do to be saved. </a:t>
            </a:r>
          </a:p>
          <a:p>
            <a:pPr indent="-457200">
              <a:spcBef>
                <a:spcPts val="0"/>
              </a:spcBef>
              <a:spcAft>
                <a:spcPts val="600"/>
              </a:spcAft>
              <a:buSzPct val="101000"/>
              <a:buFont typeface="+mj-lt"/>
              <a:buAutoNum type="arabicPeriod"/>
            </a:pPr>
            <a:r>
              <a:rPr lang="en-US" sz="2800" dirty="0">
                <a:solidFill>
                  <a:schemeClr val="bg1"/>
                </a:solidFill>
                <a:latin typeface="Calibri" panose="020F0502020204030204" pitchFamily="34" charset="0"/>
                <a:ea typeface="Times New Roman" panose="02020603050405020304" pitchFamily="18" charset="0"/>
                <a:cs typeface="Calibri" panose="020F0502020204030204" pitchFamily="34" charset="0"/>
              </a:rPr>
              <a:t>We must walk by faith that begins by hearing Him.</a:t>
            </a:r>
          </a:p>
          <a:p>
            <a:pPr indent="-457200">
              <a:spcBef>
                <a:spcPts val="0"/>
              </a:spcBef>
              <a:spcAft>
                <a:spcPts val="600"/>
              </a:spcAft>
              <a:buSzPct val="101000"/>
              <a:buFont typeface="+mj-lt"/>
              <a:buAutoNum type="arabicPeriod"/>
            </a:pPr>
            <a:r>
              <a:rPr lang="en-US" sz="2800" dirty="0">
                <a:solidFill>
                  <a:schemeClr val="bg1"/>
                </a:solidFill>
                <a:latin typeface="Calibri" panose="020F0502020204030204" pitchFamily="34" charset="0"/>
                <a:ea typeface="Times New Roman" panose="02020603050405020304" pitchFamily="18" charset="0"/>
                <a:cs typeface="Calibri" panose="020F0502020204030204" pitchFamily="34" charset="0"/>
              </a:rPr>
              <a:t>We must repent of our sins.</a:t>
            </a:r>
          </a:p>
          <a:p>
            <a:pPr indent="-457200">
              <a:spcBef>
                <a:spcPts val="0"/>
              </a:spcBef>
              <a:spcAft>
                <a:spcPts val="600"/>
              </a:spcAft>
              <a:buSzPct val="101000"/>
              <a:buFont typeface="+mj-lt"/>
              <a:buAutoNum type="arabicPeriod"/>
            </a:pPr>
            <a:r>
              <a:rPr lang="en-US" sz="2800" dirty="0">
                <a:solidFill>
                  <a:schemeClr val="bg1"/>
                </a:solidFill>
                <a:latin typeface="Calibri" panose="020F0502020204030204" pitchFamily="34" charset="0"/>
                <a:ea typeface="Times New Roman" panose="02020603050405020304" pitchFamily="18" charset="0"/>
                <a:cs typeface="Calibri" panose="020F0502020204030204" pitchFamily="34" charset="0"/>
              </a:rPr>
              <a:t>We must confess who He is before men.</a:t>
            </a:r>
          </a:p>
          <a:p>
            <a:pPr indent="-457200">
              <a:spcBef>
                <a:spcPts val="0"/>
              </a:spcBef>
              <a:spcAft>
                <a:spcPts val="600"/>
              </a:spcAft>
              <a:buSzPct val="101000"/>
              <a:buFont typeface="+mj-lt"/>
              <a:buAutoNum type="arabicPeriod"/>
            </a:pPr>
            <a:r>
              <a:rPr lang="en-US" sz="2800" dirty="0">
                <a:solidFill>
                  <a:schemeClr val="bg1"/>
                </a:solidFill>
                <a:latin typeface="Calibri" panose="020F0502020204030204" pitchFamily="34" charset="0"/>
                <a:ea typeface="Times New Roman" panose="02020603050405020304" pitchFamily="18" charset="0"/>
                <a:cs typeface="Calibri" panose="020F0502020204030204" pitchFamily="34" charset="0"/>
              </a:rPr>
              <a:t>We must be baptized in His name to be saved.</a:t>
            </a:r>
          </a:p>
        </p:txBody>
      </p:sp>
    </p:spTree>
    <p:extLst>
      <p:ext uri="{BB962C8B-B14F-4D97-AF65-F5344CB8AC3E}">
        <p14:creationId xmlns:p14="http://schemas.microsoft.com/office/powerpoint/2010/main" val="7933753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5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xEl>
                                              <p:pRg st="1" end="1"/>
                                            </p:txEl>
                                          </p:spTgt>
                                        </p:tgtEl>
                                        <p:attrNameLst>
                                          <p:attrName>style.visibility</p:attrName>
                                        </p:attrNameLst>
                                      </p:cBhvr>
                                      <p:to>
                                        <p:strVal val="visible"/>
                                      </p:to>
                                    </p:set>
                                    <p:animEffect transition="in" filter="fade">
                                      <p:cBhvr>
                                        <p:cTn id="12" dur="500"/>
                                        <p:tgtEl>
                                          <p:spTgt spid="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5">
                                            <p:txEl>
                                              <p:pRg st="2" end="2"/>
                                            </p:txEl>
                                          </p:spTgt>
                                        </p:tgtEl>
                                        <p:attrNameLst>
                                          <p:attrName>style.visibility</p:attrName>
                                        </p:attrNameLst>
                                      </p:cBhvr>
                                      <p:to>
                                        <p:strVal val="visible"/>
                                      </p:to>
                                    </p:set>
                                    <p:animEffect transition="in" filter="fade">
                                      <p:cBhvr>
                                        <p:cTn id="17" dur="500"/>
                                        <p:tgtEl>
                                          <p:spTgt spid="5">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5">
                                            <p:txEl>
                                              <p:pRg st="3" end="3"/>
                                            </p:txEl>
                                          </p:spTgt>
                                        </p:tgtEl>
                                        <p:attrNameLst>
                                          <p:attrName>style.visibility</p:attrName>
                                        </p:attrNameLst>
                                      </p:cBhvr>
                                      <p:to>
                                        <p:strVal val="visible"/>
                                      </p:to>
                                    </p:set>
                                    <p:animEffect transition="in" filter="fade">
                                      <p:cBhvr>
                                        <p:cTn id="22" dur="500"/>
                                        <p:tgtEl>
                                          <p:spTgt spid="5">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5">
                                            <p:txEl>
                                              <p:pRg st="4" end="4"/>
                                            </p:txEl>
                                          </p:spTgt>
                                        </p:tgtEl>
                                        <p:attrNameLst>
                                          <p:attrName>style.visibility</p:attrName>
                                        </p:attrNameLst>
                                      </p:cBhvr>
                                      <p:to>
                                        <p:strVal val="visible"/>
                                      </p:to>
                                    </p:set>
                                    <p:animEffect transition="in" filter="fade">
                                      <p:cBhvr>
                                        <p:cTn id="27" dur="500"/>
                                        <p:tgtEl>
                                          <p:spTgt spid="5">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5">
                                            <p:txEl>
                                              <p:pRg st="5" end="5"/>
                                            </p:txEl>
                                          </p:spTgt>
                                        </p:tgtEl>
                                        <p:attrNameLst>
                                          <p:attrName>style.visibility</p:attrName>
                                        </p:attrNameLst>
                                      </p:cBhvr>
                                      <p:to>
                                        <p:strVal val="visible"/>
                                      </p:to>
                                    </p:set>
                                    <p:animEffect transition="in" filter="fade">
                                      <p:cBhvr>
                                        <p:cTn id="32" dur="500"/>
                                        <p:tgtEl>
                                          <p:spTgt spid="5">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5">
                                            <p:txEl>
                                              <p:pRg st="6" end="6"/>
                                            </p:txEl>
                                          </p:spTgt>
                                        </p:tgtEl>
                                        <p:attrNameLst>
                                          <p:attrName>style.visibility</p:attrName>
                                        </p:attrNameLst>
                                      </p:cBhvr>
                                      <p:to>
                                        <p:strVal val="visible"/>
                                      </p:to>
                                    </p:set>
                                    <p:animEffect transition="in" filter="fade">
                                      <p:cBhvr>
                                        <p:cTn id="37" dur="500"/>
                                        <p:tgtEl>
                                          <p:spTgt spid="5">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07"/>
        <p:cNvGrpSpPr/>
        <p:nvPr/>
      </p:nvGrpSpPr>
      <p:grpSpPr>
        <a:xfrm>
          <a:off x="0" y="0"/>
          <a:ext cx="0" cy="0"/>
          <a:chOff x="0" y="0"/>
          <a:chExt cx="0" cy="0"/>
        </a:xfrm>
      </p:grpSpPr>
      <p:sp>
        <p:nvSpPr>
          <p:cNvPr id="108" name="Google Shape;108;p17"/>
          <p:cNvSpPr txBox="1">
            <a:spLocks noGrp="1"/>
          </p:cNvSpPr>
          <p:nvPr>
            <p:ph type="title"/>
          </p:nvPr>
        </p:nvSpPr>
        <p:spPr>
          <a:xfrm>
            <a:off x="1192337" y="261610"/>
            <a:ext cx="7673725" cy="630899"/>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US" sz="3200" b="1" dirty="0">
                <a:solidFill>
                  <a:schemeClr val="bg1"/>
                </a:solidFill>
              </a:rPr>
              <a:t>We must be baptized.</a:t>
            </a:r>
            <a:endParaRPr sz="3200" dirty="0">
              <a:solidFill>
                <a:srgbClr val="39C0BA"/>
              </a:solidFill>
            </a:endParaRPr>
          </a:p>
        </p:txBody>
      </p:sp>
      <p:sp>
        <p:nvSpPr>
          <p:cNvPr id="110" name="Google Shape;110;p17"/>
          <p:cNvSpPr txBox="1">
            <a:spLocks noGrp="1"/>
          </p:cNvSpPr>
          <p:nvPr>
            <p:ph type="sldNum" idx="12"/>
          </p:nvPr>
        </p:nvSpPr>
        <p:spPr>
          <a:xfrm>
            <a:off x="8523157" y="4752131"/>
            <a:ext cx="548700" cy="315300"/>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fld id="{00000000-1234-1234-1234-123412341234}" type="slidenum">
              <a:rPr lang="en"/>
              <a:t>4</a:t>
            </a:fld>
            <a:endParaRPr/>
          </a:p>
        </p:txBody>
      </p:sp>
      <p:sp>
        <p:nvSpPr>
          <p:cNvPr id="5" name="Text Placeholder 4">
            <a:extLst>
              <a:ext uri="{FF2B5EF4-FFF2-40B4-BE49-F238E27FC236}">
                <a16:creationId xmlns:a16="http://schemas.microsoft.com/office/drawing/2014/main" id="{5B457943-C3BB-42F6-8CB6-D58970EB2CCE}"/>
              </a:ext>
            </a:extLst>
          </p:cNvPr>
          <p:cNvSpPr>
            <a:spLocks noGrp="1" noChangeArrowheads="1"/>
          </p:cNvSpPr>
          <p:nvPr>
            <p:ph type="body" idx="1"/>
          </p:nvPr>
        </p:nvSpPr>
        <p:spPr bwMode="auto">
          <a:xfrm>
            <a:off x="1037968" y="894374"/>
            <a:ext cx="8106031" cy="33547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tabLst>
                <a:tab pos="685800" algn="l"/>
              </a:tabLst>
              <a:defRPr>
                <a:solidFill>
                  <a:schemeClr val="tx1"/>
                </a:solidFill>
                <a:latin typeface="Arial" panose="020B0604020202020204" pitchFamily="34" charset="0"/>
              </a:defRPr>
            </a:lvl1pPr>
            <a:lvl2pPr marL="457200" eaLnBrk="0" fontAlgn="base" hangingPunct="0">
              <a:spcBef>
                <a:spcPct val="0"/>
              </a:spcBef>
              <a:spcAft>
                <a:spcPct val="0"/>
              </a:spcAft>
              <a:tabLst>
                <a:tab pos="685800" algn="l"/>
              </a:tabLst>
              <a:defRPr>
                <a:solidFill>
                  <a:schemeClr val="tx1"/>
                </a:solidFill>
                <a:latin typeface="Arial" panose="020B0604020202020204" pitchFamily="34" charset="0"/>
              </a:defRPr>
            </a:lvl2pPr>
            <a:lvl3pPr marL="914400" eaLnBrk="0" fontAlgn="base" hangingPunct="0">
              <a:spcBef>
                <a:spcPct val="0"/>
              </a:spcBef>
              <a:spcAft>
                <a:spcPct val="0"/>
              </a:spcAft>
              <a:tabLst>
                <a:tab pos="685800" algn="l"/>
              </a:tabLst>
              <a:defRPr>
                <a:solidFill>
                  <a:schemeClr val="tx1"/>
                </a:solidFill>
                <a:latin typeface="Arial" panose="020B0604020202020204" pitchFamily="34" charset="0"/>
              </a:defRPr>
            </a:lvl3pPr>
            <a:lvl4pPr marL="1371600" eaLnBrk="0" fontAlgn="base" hangingPunct="0">
              <a:spcBef>
                <a:spcPct val="0"/>
              </a:spcBef>
              <a:spcAft>
                <a:spcPct val="0"/>
              </a:spcAft>
              <a:tabLst>
                <a:tab pos="685800" algn="l"/>
              </a:tabLst>
              <a:defRPr>
                <a:solidFill>
                  <a:schemeClr val="tx1"/>
                </a:solidFill>
                <a:latin typeface="Arial" panose="020B0604020202020204" pitchFamily="34" charset="0"/>
              </a:defRPr>
            </a:lvl4pPr>
            <a:lvl5pPr marL="1828800" eaLnBrk="0" fontAlgn="base" hangingPunct="0">
              <a:spcBef>
                <a:spcPct val="0"/>
              </a:spcBef>
              <a:spcAft>
                <a:spcPct val="0"/>
              </a:spcAft>
              <a:tabLst>
                <a:tab pos="685800" algn="l"/>
              </a:tabLst>
              <a:defRPr>
                <a:solidFill>
                  <a:schemeClr val="tx1"/>
                </a:solidFill>
                <a:latin typeface="Arial" panose="020B0604020202020204" pitchFamily="34" charset="0"/>
              </a:defRPr>
            </a:lvl5pPr>
            <a:lvl6pPr marL="2286000" eaLnBrk="0" fontAlgn="base" hangingPunct="0">
              <a:spcBef>
                <a:spcPct val="0"/>
              </a:spcBef>
              <a:spcAft>
                <a:spcPct val="0"/>
              </a:spcAft>
              <a:tabLst>
                <a:tab pos="685800" algn="l"/>
              </a:tabLst>
              <a:defRPr>
                <a:solidFill>
                  <a:schemeClr val="tx1"/>
                </a:solidFill>
                <a:latin typeface="Arial" panose="020B0604020202020204" pitchFamily="34" charset="0"/>
              </a:defRPr>
            </a:lvl6pPr>
            <a:lvl7pPr marL="2743200" eaLnBrk="0" fontAlgn="base" hangingPunct="0">
              <a:spcBef>
                <a:spcPct val="0"/>
              </a:spcBef>
              <a:spcAft>
                <a:spcPct val="0"/>
              </a:spcAft>
              <a:tabLst>
                <a:tab pos="685800" algn="l"/>
              </a:tabLst>
              <a:defRPr>
                <a:solidFill>
                  <a:schemeClr val="tx1"/>
                </a:solidFill>
                <a:latin typeface="Arial" panose="020B0604020202020204" pitchFamily="34" charset="0"/>
              </a:defRPr>
            </a:lvl7pPr>
            <a:lvl8pPr marL="3200400" eaLnBrk="0" fontAlgn="base" hangingPunct="0">
              <a:spcBef>
                <a:spcPct val="0"/>
              </a:spcBef>
              <a:spcAft>
                <a:spcPct val="0"/>
              </a:spcAft>
              <a:tabLst>
                <a:tab pos="685800" algn="l"/>
              </a:tabLst>
              <a:defRPr>
                <a:solidFill>
                  <a:schemeClr val="tx1"/>
                </a:solidFill>
                <a:latin typeface="Arial" panose="020B0604020202020204" pitchFamily="34" charset="0"/>
              </a:defRPr>
            </a:lvl8pPr>
            <a:lvl9pPr marL="3657600" eaLnBrk="0" fontAlgn="base" hangingPunct="0">
              <a:spcBef>
                <a:spcPct val="0"/>
              </a:spcBef>
              <a:spcAft>
                <a:spcPct val="0"/>
              </a:spcAft>
              <a:tabLst>
                <a:tab pos="685800" algn="l"/>
              </a:tabLst>
              <a:defRPr>
                <a:solidFill>
                  <a:schemeClr val="tx1"/>
                </a:solidFill>
                <a:latin typeface="Arial" panose="020B0604020202020204" pitchFamily="34" charset="0"/>
              </a:defRPr>
            </a:lvl9pPr>
          </a:lstStyle>
          <a:p>
            <a:pPr marL="76200" lvl="1" indent="0">
              <a:spcBef>
                <a:spcPts val="600"/>
              </a:spcBef>
              <a:spcAft>
                <a:spcPts val="600"/>
              </a:spcAft>
              <a:buNone/>
            </a:pPr>
            <a:r>
              <a:rPr lang="en-US" sz="3200" dirty="0">
                <a:solidFill>
                  <a:schemeClr val="bg1"/>
                </a:solidFill>
              </a:rPr>
              <a:t>Commanded by the Lord: </a:t>
            </a:r>
          </a:p>
          <a:p>
            <a:pPr lvl="1">
              <a:spcBef>
                <a:spcPts val="600"/>
              </a:spcBef>
              <a:spcAft>
                <a:spcPts val="600"/>
              </a:spcAft>
            </a:pPr>
            <a:r>
              <a:rPr lang="en-US" sz="3200" i="1" dirty="0">
                <a:solidFill>
                  <a:schemeClr val="bg1"/>
                </a:solidFill>
              </a:rPr>
              <a:t>“Go into all the world and preach the gospel to all creation. </a:t>
            </a:r>
            <a:r>
              <a:rPr lang="en-US" sz="3200" b="1" i="1" dirty="0">
                <a:solidFill>
                  <a:schemeClr val="bg1"/>
                </a:solidFill>
              </a:rPr>
              <a:t>He who has believed and is baptized shall be saved</a:t>
            </a:r>
            <a:r>
              <a:rPr lang="en-US" sz="3200" i="1" dirty="0">
                <a:solidFill>
                  <a:schemeClr val="bg1"/>
                </a:solidFill>
              </a:rPr>
              <a:t>; but he who has disbelieved shall be condemned.”</a:t>
            </a:r>
            <a:r>
              <a:rPr lang="en-US" sz="2800" i="1" dirty="0">
                <a:solidFill>
                  <a:schemeClr val="bg1"/>
                </a:solidFill>
              </a:rPr>
              <a:t> </a:t>
            </a:r>
            <a:r>
              <a:rPr lang="en-US" b="1" dirty="0">
                <a:solidFill>
                  <a:schemeClr val="bg1"/>
                </a:solidFill>
              </a:rPr>
              <a:t>(Mark 16:15-16)</a:t>
            </a:r>
          </a:p>
        </p:txBody>
      </p:sp>
    </p:spTree>
    <p:extLst>
      <p:ext uri="{BB962C8B-B14F-4D97-AF65-F5344CB8AC3E}">
        <p14:creationId xmlns:p14="http://schemas.microsoft.com/office/powerpoint/2010/main" val="28439369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500"/>
                                        <p:tgtEl>
                                          <p:spTgt spid="5">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5">
                                            <p:txEl>
                                              <p:pRg st="1" end="1"/>
                                            </p:txEl>
                                          </p:spTgt>
                                        </p:tgtEl>
                                        <p:attrNameLst>
                                          <p:attrName>style.visibility</p:attrName>
                                        </p:attrNameLst>
                                      </p:cBhvr>
                                      <p:to>
                                        <p:strVal val="visible"/>
                                      </p:to>
                                    </p:set>
                                    <p:animEffect transition="in" filter="fade">
                                      <p:cBhvr>
                                        <p:cTn id="10" dur="500"/>
                                        <p:tgtEl>
                                          <p:spTgt spid="5">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uiExpand="1"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07"/>
        <p:cNvGrpSpPr/>
        <p:nvPr/>
      </p:nvGrpSpPr>
      <p:grpSpPr>
        <a:xfrm>
          <a:off x="0" y="0"/>
          <a:ext cx="0" cy="0"/>
          <a:chOff x="0" y="0"/>
          <a:chExt cx="0" cy="0"/>
        </a:xfrm>
      </p:grpSpPr>
      <p:sp>
        <p:nvSpPr>
          <p:cNvPr id="108" name="Google Shape;108;p17"/>
          <p:cNvSpPr txBox="1">
            <a:spLocks noGrp="1"/>
          </p:cNvSpPr>
          <p:nvPr>
            <p:ph type="title"/>
          </p:nvPr>
        </p:nvSpPr>
        <p:spPr>
          <a:xfrm>
            <a:off x="1192337" y="261610"/>
            <a:ext cx="7673725" cy="630899"/>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US" sz="3200" b="1" dirty="0">
                <a:solidFill>
                  <a:schemeClr val="bg1"/>
                </a:solidFill>
              </a:rPr>
              <a:t>We must be baptized.</a:t>
            </a:r>
            <a:endParaRPr sz="3200" dirty="0">
              <a:solidFill>
                <a:srgbClr val="39C0BA"/>
              </a:solidFill>
            </a:endParaRPr>
          </a:p>
        </p:txBody>
      </p:sp>
      <p:sp>
        <p:nvSpPr>
          <p:cNvPr id="110" name="Google Shape;110;p17"/>
          <p:cNvSpPr txBox="1">
            <a:spLocks noGrp="1"/>
          </p:cNvSpPr>
          <p:nvPr>
            <p:ph type="sldNum" idx="12"/>
          </p:nvPr>
        </p:nvSpPr>
        <p:spPr>
          <a:xfrm>
            <a:off x="8523157" y="4752131"/>
            <a:ext cx="548700" cy="315300"/>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fld id="{00000000-1234-1234-1234-123412341234}" type="slidenum">
              <a:rPr lang="en"/>
              <a:t>5</a:t>
            </a:fld>
            <a:endParaRPr/>
          </a:p>
        </p:txBody>
      </p:sp>
      <p:sp>
        <p:nvSpPr>
          <p:cNvPr id="5" name="Text Placeholder 4">
            <a:extLst>
              <a:ext uri="{FF2B5EF4-FFF2-40B4-BE49-F238E27FC236}">
                <a16:creationId xmlns:a16="http://schemas.microsoft.com/office/drawing/2014/main" id="{5B457943-C3BB-42F6-8CB6-D58970EB2CCE}"/>
              </a:ext>
            </a:extLst>
          </p:cNvPr>
          <p:cNvSpPr>
            <a:spLocks noGrp="1" noChangeArrowheads="1"/>
          </p:cNvSpPr>
          <p:nvPr>
            <p:ph type="body" idx="1"/>
          </p:nvPr>
        </p:nvSpPr>
        <p:spPr bwMode="auto">
          <a:xfrm>
            <a:off x="1037968" y="894377"/>
            <a:ext cx="8106031" cy="33547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tabLst>
                <a:tab pos="685800" algn="l"/>
              </a:tabLst>
              <a:defRPr>
                <a:solidFill>
                  <a:schemeClr val="tx1"/>
                </a:solidFill>
                <a:latin typeface="Arial" panose="020B0604020202020204" pitchFamily="34" charset="0"/>
              </a:defRPr>
            </a:lvl1pPr>
            <a:lvl2pPr marL="457200" eaLnBrk="0" fontAlgn="base" hangingPunct="0">
              <a:spcBef>
                <a:spcPct val="0"/>
              </a:spcBef>
              <a:spcAft>
                <a:spcPct val="0"/>
              </a:spcAft>
              <a:tabLst>
                <a:tab pos="685800" algn="l"/>
              </a:tabLst>
              <a:defRPr>
                <a:solidFill>
                  <a:schemeClr val="tx1"/>
                </a:solidFill>
                <a:latin typeface="Arial" panose="020B0604020202020204" pitchFamily="34" charset="0"/>
              </a:defRPr>
            </a:lvl2pPr>
            <a:lvl3pPr marL="914400" eaLnBrk="0" fontAlgn="base" hangingPunct="0">
              <a:spcBef>
                <a:spcPct val="0"/>
              </a:spcBef>
              <a:spcAft>
                <a:spcPct val="0"/>
              </a:spcAft>
              <a:tabLst>
                <a:tab pos="685800" algn="l"/>
              </a:tabLst>
              <a:defRPr>
                <a:solidFill>
                  <a:schemeClr val="tx1"/>
                </a:solidFill>
                <a:latin typeface="Arial" panose="020B0604020202020204" pitchFamily="34" charset="0"/>
              </a:defRPr>
            </a:lvl3pPr>
            <a:lvl4pPr marL="1371600" eaLnBrk="0" fontAlgn="base" hangingPunct="0">
              <a:spcBef>
                <a:spcPct val="0"/>
              </a:spcBef>
              <a:spcAft>
                <a:spcPct val="0"/>
              </a:spcAft>
              <a:tabLst>
                <a:tab pos="685800" algn="l"/>
              </a:tabLst>
              <a:defRPr>
                <a:solidFill>
                  <a:schemeClr val="tx1"/>
                </a:solidFill>
                <a:latin typeface="Arial" panose="020B0604020202020204" pitchFamily="34" charset="0"/>
              </a:defRPr>
            </a:lvl4pPr>
            <a:lvl5pPr marL="1828800" eaLnBrk="0" fontAlgn="base" hangingPunct="0">
              <a:spcBef>
                <a:spcPct val="0"/>
              </a:spcBef>
              <a:spcAft>
                <a:spcPct val="0"/>
              </a:spcAft>
              <a:tabLst>
                <a:tab pos="685800" algn="l"/>
              </a:tabLst>
              <a:defRPr>
                <a:solidFill>
                  <a:schemeClr val="tx1"/>
                </a:solidFill>
                <a:latin typeface="Arial" panose="020B0604020202020204" pitchFamily="34" charset="0"/>
              </a:defRPr>
            </a:lvl5pPr>
            <a:lvl6pPr marL="2286000" eaLnBrk="0" fontAlgn="base" hangingPunct="0">
              <a:spcBef>
                <a:spcPct val="0"/>
              </a:spcBef>
              <a:spcAft>
                <a:spcPct val="0"/>
              </a:spcAft>
              <a:tabLst>
                <a:tab pos="685800" algn="l"/>
              </a:tabLst>
              <a:defRPr>
                <a:solidFill>
                  <a:schemeClr val="tx1"/>
                </a:solidFill>
                <a:latin typeface="Arial" panose="020B0604020202020204" pitchFamily="34" charset="0"/>
              </a:defRPr>
            </a:lvl6pPr>
            <a:lvl7pPr marL="2743200" eaLnBrk="0" fontAlgn="base" hangingPunct="0">
              <a:spcBef>
                <a:spcPct val="0"/>
              </a:spcBef>
              <a:spcAft>
                <a:spcPct val="0"/>
              </a:spcAft>
              <a:tabLst>
                <a:tab pos="685800" algn="l"/>
              </a:tabLst>
              <a:defRPr>
                <a:solidFill>
                  <a:schemeClr val="tx1"/>
                </a:solidFill>
                <a:latin typeface="Arial" panose="020B0604020202020204" pitchFamily="34" charset="0"/>
              </a:defRPr>
            </a:lvl7pPr>
            <a:lvl8pPr marL="3200400" eaLnBrk="0" fontAlgn="base" hangingPunct="0">
              <a:spcBef>
                <a:spcPct val="0"/>
              </a:spcBef>
              <a:spcAft>
                <a:spcPct val="0"/>
              </a:spcAft>
              <a:tabLst>
                <a:tab pos="685800" algn="l"/>
              </a:tabLst>
              <a:defRPr>
                <a:solidFill>
                  <a:schemeClr val="tx1"/>
                </a:solidFill>
                <a:latin typeface="Arial" panose="020B0604020202020204" pitchFamily="34" charset="0"/>
              </a:defRPr>
            </a:lvl8pPr>
            <a:lvl9pPr marL="3657600" eaLnBrk="0" fontAlgn="base" hangingPunct="0">
              <a:spcBef>
                <a:spcPct val="0"/>
              </a:spcBef>
              <a:spcAft>
                <a:spcPct val="0"/>
              </a:spcAft>
              <a:tabLst>
                <a:tab pos="685800" algn="l"/>
              </a:tabLst>
              <a:defRPr>
                <a:solidFill>
                  <a:schemeClr val="tx1"/>
                </a:solidFill>
                <a:latin typeface="Arial" panose="020B0604020202020204" pitchFamily="34" charset="0"/>
              </a:defRPr>
            </a:lvl9pPr>
          </a:lstStyle>
          <a:p>
            <a:pPr marL="76200" lvl="1" indent="0">
              <a:spcBef>
                <a:spcPts val="600"/>
              </a:spcBef>
              <a:spcAft>
                <a:spcPts val="600"/>
              </a:spcAft>
              <a:buNone/>
            </a:pPr>
            <a:r>
              <a:rPr lang="en-US" sz="3200" dirty="0">
                <a:solidFill>
                  <a:schemeClr val="bg1"/>
                </a:solidFill>
              </a:rPr>
              <a:t>Commanded by the Lord: </a:t>
            </a:r>
          </a:p>
          <a:p>
            <a:pPr lvl="1">
              <a:spcBef>
                <a:spcPts val="600"/>
              </a:spcBef>
              <a:spcAft>
                <a:spcPts val="600"/>
              </a:spcAft>
            </a:pPr>
            <a:r>
              <a:rPr lang="en-US" sz="3200" i="1" dirty="0">
                <a:solidFill>
                  <a:schemeClr val="bg1"/>
                </a:solidFill>
              </a:rPr>
              <a:t>“Go therefore and make disciples of all the nations, </a:t>
            </a:r>
            <a:r>
              <a:rPr lang="en-US" sz="3200" b="1" i="1" dirty="0">
                <a:solidFill>
                  <a:schemeClr val="bg1"/>
                </a:solidFill>
              </a:rPr>
              <a:t>baptizing them </a:t>
            </a:r>
            <a:r>
              <a:rPr lang="en-US" sz="3200" i="1" dirty="0">
                <a:solidFill>
                  <a:schemeClr val="bg1"/>
                </a:solidFill>
              </a:rPr>
              <a:t>in the name of the Father and the Son and the Holy Spirit, teaching them to observe all that I commanded you...”</a:t>
            </a:r>
            <a:r>
              <a:rPr lang="en-US" sz="2800" i="1" dirty="0">
                <a:solidFill>
                  <a:schemeClr val="bg1"/>
                </a:solidFill>
              </a:rPr>
              <a:t> </a:t>
            </a:r>
            <a:r>
              <a:rPr lang="en-US" b="1" dirty="0">
                <a:solidFill>
                  <a:schemeClr val="bg1"/>
                </a:solidFill>
              </a:rPr>
              <a:t>(Matthew 28:18-20)</a:t>
            </a:r>
          </a:p>
        </p:txBody>
      </p:sp>
    </p:spTree>
    <p:extLst>
      <p:ext uri="{BB962C8B-B14F-4D97-AF65-F5344CB8AC3E}">
        <p14:creationId xmlns:p14="http://schemas.microsoft.com/office/powerpoint/2010/main" val="8216868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500"/>
                                        <p:tgtEl>
                                          <p:spTgt spid="5">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5">
                                            <p:txEl>
                                              <p:pRg st="1" end="1"/>
                                            </p:txEl>
                                          </p:spTgt>
                                        </p:tgtEl>
                                        <p:attrNameLst>
                                          <p:attrName>style.visibility</p:attrName>
                                        </p:attrNameLst>
                                      </p:cBhvr>
                                      <p:to>
                                        <p:strVal val="visible"/>
                                      </p:to>
                                    </p:set>
                                    <p:animEffect transition="in" filter="fade">
                                      <p:cBhvr>
                                        <p:cTn id="10" dur="500"/>
                                        <p:tgtEl>
                                          <p:spTgt spid="5">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uiExpand="1"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07"/>
        <p:cNvGrpSpPr/>
        <p:nvPr/>
      </p:nvGrpSpPr>
      <p:grpSpPr>
        <a:xfrm>
          <a:off x="0" y="0"/>
          <a:ext cx="0" cy="0"/>
          <a:chOff x="0" y="0"/>
          <a:chExt cx="0" cy="0"/>
        </a:xfrm>
      </p:grpSpPr>
      <p:sp>
        <p:nvSpPr>
          <p:cNvPr id="108" name="Google Shape;108;p17"/>
          <p:cNvSpPr txBox="1">
            <a:spLocks noGrp="1"/>
          </p:cNvSpPr>
          <p:nvPr>
            <p:ph type="title"/>
          </p:nvPr>
        </p:nvSpPr>
        <p:spPr>
          <a:xfrm>
            <a:off x="1192337" y="261610"/>
            <a:ext cx="7673725" cy="630899"/>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US" sz="3200" b="1" dirty="0">
                <a:solidFill>
                  <a:schemeClr val="bg1"/>
                </a:solidFill>
              </a:rPr>
              <a:t>We must be baptized.</a:t>
            </a:r>
            <a:endParaRPr sz="3200" dirty="0">
              <a:solidFill>
                <a:srgbClr val="39C0BA"/>
              </a:solidFill>
            </a:endParaRPr>
          </a:p>
        </p:txBody>
      </p:sp>
      <p:sp>
        <p:nvSpPr>
          <p:cNvPr id="110" name="Google Shape;110;p17"/>
          <p:cNvSpPr txBox="1">
            <a:spLocks noGrp="1"/>
          </p:cNvSpPr>
          <p:nvPr>
            <p:ph type="sldNum" idx="12"/>
          </p:nvPr>
        </p:nvSpPr>
        <p:spPr>
          <a:xfrm>
            <a:off x="8523157" y="4752131"/>
            <a:ext cx="548700" cy="315300"/>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fld id="{00000000-1234-1234-1234-123412341234}" type="slidenum">
              <a:rPr lang="en"/>
              <a:t>6</a:t>
            </a:fld>
            <a:endParaRPr/>
          </a:p>
        </p:txBody>
      </p:sp>
      <p:sp>
        <p:nvSpPr>
          <p:cNvPr id="5" name="Text Placeholder 4">
            <a:extLst>
              <a:ext uri="{FF2B5EF4-FFF2-40B4-BE49-F238E27FC236}">
                <a16:creationId xmlns:a16="http://schemas.microsoft.com/office/drawing/2014/main" id="{5B457943-C3BB-42F6-8CB6-D58970EB2CCE}"/>
              </a:ext>
            </a:extLst>
          </p:cNvPr>
          <p:cNvSpPr>
            <a:spLocks noGrp="1" noChangeArrowheads="1"/>
          </p:cNvSpPr>
          <p:nvPr>
            <p:ph type="body" idx="1"/>
          </p:nvPr>
        </p:nvSpPr>
        <p:spPr bwMode="auto">
          <a:xfrm>
            <a:off x="886265" y="646288"/>
            <a:ext cx="8257735" cy="43396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tabLst>
                <a:tab pos="685800" algn="l"/>
              </a:tabLst>
              <a:defRPr>
                <a:solidFill>
                  <a:schemeClr val="tx1"/>
                </a:solidFill>
                <a:latin typeface="Arial" panose="020B0604020202020204" pitchFamily="34" charset="0"/>
              </a:defRPr>
            </a:lvl1pPr>
            <a:lvl2pPr marL="457200" eaLnBrk="0" fontAlgn="base" hangingPunct="0">
              <a:spcBef>
                <a:spcPct val="0"/>
              </a:spcBef>
              <a:spcAft>
                <a:spcPct val="0"/>
              </a:spcAft>
              <a:tabLst>
                <a:tab pos="685800" algn="l"/>
              </a:tabLst>
              <a:defRPr>
                <a:solidFill>
                  <a:schemeClr val="tx1"/>
                </a:solidFill>
                <a:latin typeface="Arial" panose="020B0604020202020204" pitchFamily="34" charset="0"/>
              </a:defRPr>
            </a:lvl2pPr>
            <a:lvl3pPr marL="914400" eaLnBrk="0" fontAlgn="base" hangingPunct="0">
              <a:spcBef>
                <a:spcPct val="0"/>
              </a:spcBef>
              <a:spcAft>
                <a:spcPct val="0"/>
              </a:spcAft>
              <a:tabLst>
                <a:tab pos="685800" algn="l"/>
              </a:tabLst>
              <a:defRPr>
                <a:solidFill>
                  <a:schemeClr val="tx1"/>
                </a:solidFill>
                <a:latin typeface="Arial" panose="020B0604020202020204" pitchFamily="34" charset="0"/>
              </a:defRPr>
            </a:lvl3pPr>
            <a:lvl4pPr marL="1371600" eaLnBrk="0" fontAlgn="base" hangingPunct="0">
              <a:spcBef>
                <a:spcPct val="0"/>
              </a:spcBef>
              <a:spcAft>
                <a:spcPct val="0"/>
              </a:spcAft>
              <a:tabLst>
                <a:tab pos="685800" algn="l"/>
              </a:tabLst>
              <a:defRPr>
                <a:solidFill>
                  <a:schemeClr val="tx1"/>
                </a:solidFill>
                <a:latin typeface="Arial" panose="020B0604020202020204" pitchFamily="34" charset="0"/>
              </a:defRPr>
            </a:lvl4pPr>
            <a:lvl5pPr marL="1828800" eaLnBrk="0" fontAlgn="base" hangingPunct="0">
              <a:spcBef>
                <a:spcPct val="0"/>
              </a:spcBef>
              <a:spcAft>
                <a:spcPct val="0"/>
              </a:spcAft>
              <a:tabLst>
                <a:tab pos="685800" algn="l"/>
              </a:tabLst>
              <a:defRPr>
                <a:solidFill>
                  <a:schemeClr val="tx1"/>
                </a:solidFill>
                <a:latin typeface="Arial" panose="020B0604020202020204" pitchFamily="34" charset="0"/>
              </a:defRPr>
            </a:lvl5pPr>
            <a:lvl6pPr marL="2286000" eaLnBrk="0" fontAlgn="base" hangingPunct="0">
              <a:spcBef>
                <a:spcPct val="0"/>
              </a:spcBef>
              <a:spcAft>
                <a:spcPct val="0"/>
              </a:spcAft>
              <a:tabLst>
                <a:tab pos="685800" algn="l"/>
              </a:tabLst>
              <a:defRPr>
                <a:solidFill>
                  <a:schemeClr val="tx1"/>
                </a:solidFill>
                <a:latin typeface="Arial" panose="020B0604020202020204" pitchFamily="34" charset="0"/>
              </a:defRPr>
            </a:lvl6pPr>
            <a:lvl7pPr marL="2743200" eaLnBrk="0" fontAlgn="base" hangingPunct="0">
              <a:spcBef>
                <a:spcPct val="0"/>
              </a:spcBef>
              <a:spcAft>
                <a:spcPct val="0"/>
              </a:spcAft>
              <a:tabLst>
                <a:tab pos="685800" algn="l"/>
              </a:tabLst>
              <a:defRPr>
                <a:solidFill>
                  <a:schemeClr val="tx1"/>
                </a:solidFill>
                <a:latin typeface="Arial" panose="020B0604020202020204" pitchFamily="34" charset="0"/>
              </a:defRPr>
            </a:lvl7pPr>
            <a:lvl8pPr marL="3200400" eaLnBrk="0" fontAlgn="base" hangingPunct="0">
              <a:spcBef>
                <a:spcPct val="0"/>
              </a:spcBef>
              <a:spcAft>
                <a:spcPct val="0"/>
              </a:spcAft>
              <a:tabLst>
                <a:tab pos="685800" algn="l"/>
              </a:tabLst>
              <a:defRPr>
                <a:solidFill>
                  <a:schemeClr val="tx1"/>
                </a:solidFill>
                <a:latin typeface="Arial" panose="020B0604020202020204" pitchFamily="34" charset="0"/>
              </a:defRPr>
            </a:lvl8pPr>
            <a:lvl9pPr marL="3657600" eaLnBrk="0" fontAlgn="base" hangingPunct="0">
              <a:spcBef>
                <a:spcPct val="0"/>
              </a:spcBef>
              <a:spcAft>
                <a:spcPct val="0"/>
              </a:spcAft>
              <a:tabLst>
                <a:tab pos="685800" algn="l"/>
              </a:tabLst>
              <a:defRPr>
                <a:solidFill>
                  <a:schemeClr val="tx1"/>
                </a:solidFill>
                <a:latin typeface="Arial" panose="020B0604020202020204" pitchFamily="34" charset="0"/>
              </a:defRPr>
            </a:lvl9pPr>
          </a:lstStyle>
          <a:p>
            <a:pPr marL="76200" lvl="1" indent="0">
              <a:spcBef>
                <a:spcPts val="600"/>
              </a:spcBef>
              <a:spcAft>
                <a:spcPts val="600"/>
              </a:spcAft>
              <a:buNone/>
            </a:pPr>
            <a:r>
              <a:rPr lang="en-US" sz="3200" dirty="0">
                <a:solidFill>
                  <a:schemeClr val="bg1"/>
                </a:solidFill>
              </a:rPr>
              <a:t>Preached by the apostles:</a:t>
            </a:r>
          </a:p>
          <a:p>
            <a:pPr lvl="1">
              <a:spcBef>
                <a:spcPts val="600"/>
              </a:spcBef>
              <a:spcAft>
                <a:spcPts val="600"/>
              </a:spcAft>
              <a:buFont typeface="Arial" panose="020B0604020202020204" pitchFamily="34" charset="0"/>
              <a:buChar char="•"/>
            </a:pPr>
            <a:r>
              <a:rPr lang="en-US" sz="3200" dirty="0">
                <a:solidFill>
                  <a:schemeClr val="bg1"/>
                </a:solidFill>
              </a:rPr>
              <a:t>In response to the question</a:t>
            </a:r>
            <a:r>
              <a:rPr lang="en-US" sz="3200" i="1" dirty="0">
                <a:solidFill>
                  <a:schemeClr val="bg1"/>
                </a:solidFill>
              </a:rPr>
              <a:t>, “what shall we do?”,</a:t>
            </a:r>
            <a:r>
              <a:rPr lang="en-US" sz="3200" dirty="0">
                <a:solidFill>
                  <a:schemeClr val="bg1"/>
                </a:solidFill>
              </a:rPr>
              <a:t> by inspiration Peter responded</a:t>
            </a:r>
            <a:r>
              <a:rPr lang="en-US" sz="3200" i="1" dirty="0">
                <a:solidFill>
                  <a:schemeClr val="bg1"/>
                </a:solidFill>
              </a:rPr>
              <a:t>, “Repent and </a:t>
            </a:r>
            <a:r>
              <a:rPr lang="en-US" sz="3200" b="1" i="1" dirty="0">
                <a:solidFill>
                  <a:schemeClr val="bg1"/>
                </a:solidFill>
              </a:rPr>
              <a:t>let each of you be baptized </a:t>
            </a:r>
            <a:r>
              <a:rPr lang="en-US" sz="3200" i="1" dirty="0">
                <a:solidFill>
                  <a:schemeClr val="bg1"/>
                </a:solidFill>
              </a:rPr>
              <a:t>in the name of Jesus Christ for the forgiveness of your sins; and you will receive the gift of the Holy Spirit.” </a:t>
            </a:r>
            <a:br>
              <a:rPr lang="en-US" sz="3200" i="1" dirty="0">
                <a:solidFill>
                  <a:schemeClr val="bg1"/>
                </a:solidFill>
              </a:rPr>
            </a:br>
            <a:r>
              <a:rPr lang="en-US" sz="3200" i="1" dirty="0">
                <a:solidFill>
                  <a:schemeClr val="bg1"/>
                </a:solidFill>
              </a:rPr>
              <a:t>(Acts 2:38)</a:t>
            </a:r>
            <a:endParaRPr lang="en-US" sz="2000" b="1" dirty="0">
              <a:solidFill>
                <a:schemeClr val="bg1"/>
              </a:solidFill>
            </a:endParaRPr>
          </a:p>
        </p:txBody>
      </p:sp>
    </p:spTree>
    <p:extLst>
      <p:ext uri="{BB962C8B-B14F-4D97-AF65-F5344CB8AC3E}">
        <p14:creationId xmlns:p14="http://schemas.microsoft.com/office/powerpoint/2010/main" val="34985812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500"/>
                                        <p:tgtEl>
                                          <p:spTgt spid="5">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5">
                                            <p:txEl>
                                              <p:pRg st="1" end="1"/>
                                            </p:txEl>
                                          </p:spTgt>
                                        </p:tgtEl>
                                        <p:attrNameLst>
                                          <p:attrName>style.visibility</p:attrName>
                                        </p:attrNameLst>
                                      </p:cBhvr>
                                      <p:to>
                                        <p:strVal val="visible"/>
                                      </p:to>
                                    </p:set>
                                    <p:animEffect transition="in" filter="fade">
                                      <p:cBhvr>
                                        <p:cTn id="10" dur="500"/>
                                        <p:tgtEl>
                                          <p:spTgt spid="5">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uiExpand="1"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07"/>
        <p:cNvGrpSpPr/>
        <p:nvPr/>
      </p:nvGrpSpPr>
      <p:grpSpPr>
        <a:xfrm>
          <a:off x="0" y="0"/>
          <a:ext cx="0" cy="0"/>
          <a:chOff x="0" y="0"/>
          <a:chExt cx="0" cy="0"/>
        </a:xfrm>
      </p:grpSpPr>
      <p:sp>
        <p:nvSpPr>
          <p:cNvPr id="108" name="Google Shape;108;p17"/>
          <p:cNvSpPr txBox="1">
            <a:spLocks noGrp="1"/>
          </p:cNvSpPr>
          <p:nvPr>
            <p:ph type="title"/>
          </p:nvPr>
        </p:nvSpPr>
        <p:spPr>
          <a:xfrm>
            <a:off x="1192337" y="261610"/>
            <a:ext cx="7673725" cy="630899"/>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US" sz="3200" b="1" dirty="0">
                <a:solidFill>
                  <a:schemeClr val="bg1"/>
                </a:solidFill>
              </a:rPr>
              <a:t>Baptism Defined</a:t>
            </a:r>
            <a:endParaRPr sz="3200" dirty="0">
              <a:solidFill>
                <a:srgbClr val="39C0BA"/>
              </a:solidFill>
            </a:endParaRPr>
          </a:p>
        </p:txBody>
      </p:sp>
      <p:sp>
        <p:nvSpPr>
          <p:cNvPr id="110" name="Google Shape;110;p17"/>
          <p:cNvSpPr txBox="1">
            <a:spLocks noGrp="1"/>
          </p:cNvSpPr>
          <p:nvPr>
            <p:ph type="sldNum" idx="12"/>
          </p:nvPr>
        </p:nvSpPr>
        <p:spPr>
          <a:xfrm>
            <a:off x="8523157" y="4752131"/>
            <a:ext cx="548700" cy="315300"/>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fld id="{00000000-1234-1234-1234-123412341234}" type="slidenum">
              <a:rPr lang="en"/>
              <a:t>7</a:t>
            </a:fld>
            <a:endParaRPr/>
          </a:p>
        </p:txBody>
      </p:sp>
      <p:sp>
        <p:nvSpPr>
          <p:cNvPr id="5" name="Text Placeholder 4">
            <a:extLst>
              <a:ext uri="{FF2B5EF4-FFF2-40B4-BE49-F238E27FC236}">
                <a16:creationId xmlns:a16="http://schemas.microsoft.com/office/drawing/2014/main" id="{5B457943-C3BB-42F6-8CB6-D58970EB2CCE}"/>
              </a:ext>
            </a:extLst>
          </p:cNvPr>
          <p:cNvSpPr>
            <a:spLocks noGrp="1" noChangeArrowheads="1"/>
          </p:cNvSpPr>
          <p:nvPr>
            <p:ph type="body" idx="1"/>
          </p:nvPr>
        </p:nvSpPr>
        <p:spPr bwMode="auto">
          <a:xfrm>
            <a:off x="1037969" y="1061788"/>
            <a:ext cx="8106031" cy="35086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tabLst>
                <a:tab pos="685800" algn="l"/>
              </a:tabLst>
              <a:defRPr>
                <a:solidFill>
                  <a:schemeClr val="tx1"/>
                </a:solidFill>
                <a:latin typeface="Arial" panose="020B0604020202020204" pitchFamily="34" charset="0"/>
              </a:defRPr>
            </a:lvl1pPr>
            <a:lvl2pPr marL="457200" eaLnBrk="0" fontAlgn="base" hangingPunct="0">
              <a:spcBef>
                <a:spcPct val="0"/>
              </a:spcBef>
              <a:spcAft>
                <a:spcPct val="0"/>
              </a:spcAft>
              <a:tabLst>
                <a:tab pos="685800" algn="l"/>
              </a:tabLst>
              <a:defRPr>
                <a:solidFill>
                  <a:schemeClr val="tx1"/>
                </a:solidFill>
                <a:latin typeface="Arial" panose="020B0604020202020204" pitchFamily="34" charset="0"/>
              </a:defRPr>
            </a:lvl2pPr>
            <a:lvl3pPr marL="914400" eaLnBrk="0" fontAlgn="base" hangingPunct="0">
              <a:spcBef>
                <a:spcPct val="0"/>
              </a:spcBef>
              <a:spcAft>
                <a:spcPct val="0"/>
              </a:spcAft>
              <a:tabLst>
                <a:tab pos="685800" algn="l"/>
              </a:tabLst>
              <a:defRPr>
                <a:solidFill>
                  <a:schemeClr val="tx1"/>
                </a:solidFill>
                <a:latin typeface="Arial" panose="020B0604020202020204" pitchFamily="34" charset="0"/>
              </a:defRPr>
            </a:lvl3pPr>
            <a:lvl4pPr marL="1371600" eaLnBrk="0" fontAlgn="base" hangingPunct="0">
              <a:spcBef>
                <a:spcPct val="0"/>
              </a:spcBef>
              <a:spcAft>
                <a:spcPct val="0"/>
              </a:spcAft>
              <a:tabLst>
                <a:tab pos="685800" algn="l"/>
              </a:tabLst>
              <a:defRPr>
                <a:solidFill>
                  <a:schemeClr val="tx1"/>
                </a:solidFill>
                <a:latin typeface="Arial" panose="020B0604020202020204" pitchFamily="34" charset="0"/>
              </a:defRPr>
            </a:lvl4pPr>
            <a:lvl5pPr marL="1828800" eaLnBrk="0" fontAlgn="base" hangingPunct="0">
              <a:spcBef>
                <a:spcPct val="0"/>
              </a:spcBef>
              <a:spcAft>
                <a:spcPct val="0"/>
              </a:spcAft>
              <a:tabLst>
                <a:tab pos="685800" algn="l"/>
              </a:tabLst>
              <a:defRPr>
                <a:solidFill>
                  <a:schemeClr val="tx1"/>
                </a:solidFill>
                <a:latin typeface="Arial" panose="020B0604020202020204" pitchFamily="34" charset="0"/>
              </a:defRPr>
            </a:lvl5pPr>
            <a:lvl6pPr marL="2286000" eaLnBrk="0" fontAlgn="base" hangingPunct="0">
              <a:spcBef>
                <a:spcPct val="0"/>
              </a:spcBef>
              <a:spcAft>
                <a:spcPct val="0"/>
              </a:spcAft>
              <a:tabLst>
                <a:tab pos="685800" algn="l"/>
              </a:tabLst>
              <a:defRPr>
                <a:solidFill>
                  <a:schemeClr val="tx1"/>
                </a:solidFill>
                <a:latin typeface="Arial" panose="020B0604020202020204" pitchFamily="34" charset="0"/>
              </a:defRPr>
            </a:lvl6pPr>
            <a:lvl7pPr marL="2743200" eaLnBrk="0" fontAlgn="base" hangingPunct="0">
              <a:spcBef>
                <a:spcPct val="0"/>
              </a:spcBef>
              <a:spcAft>
                <a:spcPct val="0"/>
              </a:spcAft>
              <a:tabLst>
                <a:tab pos="685800" algn="l"/>
              </a:tabLst>
              <a:defRPr>
                <a:solidFill>
                  <a:schemeClr val="tx1"/>
                </a:solidFill>
                <a:latin typeface="Arial" panose="020B0604020202020204" pitchFamily="34" charset="0"/>
              </a:defRPr>
            </a:lvl7pPr>
            <a:lvl8pPr marL="3200400" eaLnBrk="0" fontAlgn="base" hangingPunct="0">
              <a:spcBef>
                <a:spcPct val="0"/>
              </a:spcBef>
              <a:spcAft>
                <a:spcPct val="0"/>
              </a:spcAft>
              <a:tabLst>
                <a:tab pos="685800" algn="l"/>
              </a:tabLst>
              <a:defRPr>
                <a:solidFill>
                  <a:schemeClr val="tx1"/>
                </a:solidFill>
                <a:latin typeface="Arial" panose="020B0604020202020204" pitchFamily="34" charset="0"/>
              </a:defRPr>
            </a:lvl8pPr>
            <a:lvl9pPr marL="3657600" eaLnBrk="0" fontAlgn="base" hangingPunct="0">
              <a:spcBef>
                <a:spcPct val="0"/>
              </a:spcBef>
              <a:spcAft>
                <a:spcPct val="0"/>
              </a:spcAft>
              <a:tabLst>
                <a:tab pos="685800" algn="l"/>
              </a:tabLst>
              <a:defRPr>
                <a:solidFill>
                  <a:schemeClr val="tx1"/>
                </a:solidFill>
                <a:latin typeface="Arial" panose="020B0604020202020204" pitchFamily="34" charset="0"/>
              </a:defRPr>
            </a:lvl9pPr>
          </a:lstStyle>
          <a:p>
            <a:pPr marL="590550" lvl="1" indent="-514350">
              <a:spcBef>
                <a:spcPts val="600"/>
              </a:spcBef>
              <a:spcAft>
                <a:spcPts val="600"/>
              </a:spcAft>
              <a:buAutoNum type="arabicPeriod"/>
            </a:pPr>
            <a:r>
              <a:rPr lang="en-US" sz="3200" dirty="0">
                <a:solidFill>
                  <a:schemeClr val="bg1"/>
                </a:solidFill>
              </a:rPr>
              <a:t>From the Greek ‘</a:t>
            </a:r>
            <a:r>
              <a:rPr lang="en-US" sz="3200" dirty="0" err="1">
                <a:solidFill>
                  <a:schemeClr val="bg1"/>
                </a:solidFill>
              </a:rPr>
              <a:t>baptizo</a:t>
            </a:r>
            <a:r>
              <a:rPr lang="en-US" sz="3200" dirty="0">
                <a:solidFill>
                  <a:schemeClr val="bg1"/>
                </a:solidFill>
              </a:rPr>
              <a:t>’ meaning: to immerse, submerge. </a:t>
            </a:r>
          </a:p>
          <a:p>
            <a:pPr marL="533400" lvl="2" indent="0">
              <a:spcBef>
                <a:spcPts val="600"/>
              </a:spcBef>
              <a:spcAft>
                <a:spcPts val="600"/>
              </a:spcAft>
              <a:buNone/>
            </a:pPr>
            <a:r>
              <a:rPr lang="en-US" sz="3200" dirty="0">
                <a:solidFill>
                  <a:schemeClr val="bg1"/>
                </a:solidFill>
              </a:rPr>
              <a:t>(Acts 8:38, </a:t>
            </a:r>
            <a:r>
              <a:rPr lang="en-US" sz="3200" i="1" dirty="0">
                <a:solidFill>
                  <a:schemeClr val="bg1"/>
                </a:solidFill>
              </a:rPr>
              <a:t>“…they both went </a:t>
            </a:r>
            <a:r>
              <a:rPr lang="en-US" sz="3200" b="1" i="1" dirty="0">
                <a:solidFill>
                  <a:schemeClr val="bg1"/>
                </a:solidFill>
              </a:rPr>
              <a:t>down into the water</a:t>
            </a:r>
            <a:r>
              <a:rPr lang="en-US" sz="3200" i="1" dirty="0">
                <a:solidFill>
                  <a:schemeClr val="bg1"/>
                </a:solidFill>
              </a:rPr>
              <a:t>… they </a:t>
            </a:r>
            <a:r>
              <a:rPr lang="en-US" sz="3200" b="1" i="1" dirty="0">
                <a:solidFill>
                  <a:schemeClr val="bg1"/>
                </a:solidFill>
              </a:rPr>
              <a:t>came up out of the water</a:t>
            </a:r>
            <a:r>
              <a:rPr lang="en-US" sz="3200" i="1" dirty="0">
                <a:solidFill>
                  <a:schemeClr val="bg1"/>
                </a:solidFill>
              </a:rPr>
              <a:t>…”</a:t>
            </a:r>
            <a:r>
              <a:rPr lang="en-US" sz="3200" dirty="0">
                <a:solidFill>
                  <a:schemeClr val="bg1"/>
                </a:solidFill>
              </a:rPr>
              <a:t>; Matthew 3:16)</a:t>
            </a:r>
          </a:p>
          <a:p>
            <a:pPr marL="533400" lvl="2" indent="0">
              <a:spcBef>
                <a:spcPts val="600"/>
              </a:spcBef>
              <a:spcAft>
                <a:spcPts val="600"/>
              </a:spcAft>
              <a:buNone/>
            </a:pPr>
            <a:r>
              <a:rPr lang="en-US" sz="3200" dirty="0">
                <a:solidFill>
                  <a:schemeClr val="bg1"/>
                </a:solidFill>
              </a:rPr>
              <a:t>The word itself precludes other actions.</a:t>
            </a:r>
          </a:p>
        </p:txBody>
      </p:sp>
    </p:spTree>
    <p:extLst>
      <p:ext uri="{BB962C8B-B14F-4D97-AF65-F5344CB8AC3E}">
        <p14:creationId xmlns:p14="http://schemas.microsoft.com/office/powerpoint/2010/main" val="9373409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500"/>
                                        <p:tgtEl>
                                          <p:spTgt spid="5">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5">
                                            <p:txEl>
                                              <p:pRg st="1" end="1"/>
                                            </p:txEl>
                                          </p:spTgt>
                                        </p:tgtEl>
                                        <p:attrNameLst>
                                          <p:attrName>style.visibility</p:attrName>
                                        </p:attrNameLst>
                                      </p:cBhvr>
                                      <p:to>
                                        <p:strVal val="visible"/>
                                      </p:to>
                                    </p:set>
                                    <p:animEffect transition="in" filter="fade">
                                      <p:cBhvr>
                                        <p:cTn id="10" dur="500"/>
                                        <p:tgtEl>
                                          <p:spTgt spid="5">
                                            <p:txEl>
                                              <p:pRg st="1" end="1"/>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5">
                                            <p:txEl>
                                              <p:pRg st="2" end="2"/>
                                            </p:txEl>
                                          </p:spTgt>
                                        </p:tgtEl>
                                        <p:attrNameLst>
                                          <p:attrName>style.visibility</p:attrName>
                                        </p:attrNameLst>
                                      </p:cBhvr>
                                      <p:to>
                                        <p:strVal val="visible"/>
                                      </p:to>
                                    </p:set>
                                    <p:animEffect transition="in" filter="fade">
                                      <p:cBhvr>
                                        <p:cTn id="13" dur="500"/>
                                        <p:tgtEl>
                                          <p:spTgt spid="5">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uiExpand="1"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07"/>
        <p:cNvGrpSpPr/>
        <p:nvPr/>
      </p:nvGrpSpPr>
      <p:grpSpPr>
        <a:xfrm>
          <a:off x="0" y="0"/>
          <a:ext cx="0" cy="0"/>
          <a:chOff x="0" y="0"/>
          <a:chExt cx="0" cy="0"/>
        </a:xfrm>
      </p:grpSpPr>
      <p:sp>
        <p:nvSpPr>
          <p:cNvPr id="108" name="Google Shape;108;p17"/>
          <p:cNvSpPr txBox="1">
            <a:spLocks noGrp="1"/>
          </p:cNvSpPr>
          <p:nvPr>
            <p:ph type="title"/>
          </p:nvPr>
        </p:nvSpPr>
        <p:spPr>
          <a:xfrm>
            <a:off x="1192337" y="261610"/>
            <a:ext cx="7673725" cy="630899"/>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US" sz="3200" b="1" dirty="0">
                <a:solidFill>
                  <a:schemeClr val="bg1"/>
                </a:solidFill>
              </a:rPr>
              <a:t>The purpose of Baptism</a:t>
            </a:r>
            <a:endParaRPr sz="3200" dirty="0">
              <a:solidFill>
                <a:srgbClr val="39C0BA"/>
              </a:solidFill>
            </a:endParaRPr>
          </a:p>
        </p:txBody>
      </p:sp>
      <p:sp>
        <p:nvSpPr>
          <p:cNvPr id="110" name="Google Shape;110;p17"/>
          <p:cNvSpPr txBox="1">
            <a:spLocks noGrp="1"/>
          </p:cNvSpPr>
          <p:nvPr>
            <p:ph type="sldNum" idx="12"/>
          </p:nvPr>
        </p:nvSpPr>
        <p:spPr>
          <a:xfrm>
            <a:off x="8523157" y="4752131"/>
            <a:ext cx="548700" cy="315300"/>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fld id="{00000000-1234-1234-1234-123412341234}" type="slidenum">
              <a:rPr lang="en"/>
              <a:t>8</a:t>
            </a:fld>
            <a:endParaRPr/>
          </a:p>
        </p:txBody>
      </p:sp>
      <p:sp>
        <p:nvSpPr>
          <p:cNvPr id="5" name="Text Placeholder 4">
            <a:extLst>
              <a:ext uri="{FF2B5EF4-FFF2-40B4-BE49-F238E27FC236}">
                <a16:creationId xmlns:a16="http://schemas.microsoft.com/office/drawing/2014/main" id="{5B457943-C3BB-42F6-8CB6-D58970EB2CCE}"/>
              </a:ext>
            </a:extLst>
          </p:cNvPr>
          <p:cNvSpPr>
            <a:spLocks noGrp="1" noChangeArrowheads="1"/>
          </p:cNvSpPr>
          <p:nvPr>
            <p:ph type="body" idx="1"/>
          </p:nvPr>
        </p:nvSpPr>
        <p:spPr bwMode="auto">
          <a:xfrm>
            <a:off x="1037969" y="2200561"/>
            <a:ext cx="8106031" cy="123110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tabLst>
                <a:tab pos="685800" algn="l"/>
              </a:tabLst>
              <a:defRPr>
                <a:solidFill>
                  <a:schemeClr val="tx1"/>
                </a:solidFill>
                <a:latin typeface="Arial" panose="020B0604020202020204" pitchFamily="34" charset="0"/>
              </a:defRPr>
            </a:lvl1pPr>
            <a:lvl2pPr marL="457200" eaLnBrk="0" fontAlgn="base" hangingPunct="0">
              <a:spcBef>
                <a:spcPct val="0"/>
              </a:spcBef>
              <a:spcAft>
                <a:spcPct val="0"/>
              </a:spcAft>
              <a:tabLst>
                <a:tab pos="685800" algn="l"/>
              </a:tabLst>
              <a:defRPr>
                <a:solidFill>
                  <a:schemeClr val="tx1"/>
                </a:solidFill>
                <a:latin typeface="Arial" panose="020B0604020202020204" pitchFamily="34" charset="0"/>
              </a:defRPr>
            </a:lvl2pPr>
            <a:lvl3pPr marL="914400" eaLnBrk="0" fontAlgn="base" hangingPunct="0">
              <a:spcBef>
                <a:spcPct val="0"/>
              </a:spcBef>
              <a:spcAft>
                <a:spcPct val="0"/>
              </a:spcAft>
              <a:tabLst>
                <a:tab pos="685800" algn="l"/>
              </a:tabLst>
              <a:defRPr>
                <a:solidFill>
                  <a:schemeClr val="tx1"/>
                </a:solidFill>
                <a:latin typeface="Arial" panose="020B0604020202020204" pitchFamily="34" charset="0"/>
              </a:defRPr>
            </a:lvl3pPr>
            <a:lvl4pPr marL="1371600" eaLnBrk="0" fontAlgn="base" hangingPunct="0">
              <a:spcBef>
                <a:spcPct val="0"/>
              </a:spcBef>
              <a:spcAft>
                <a:spcPct val="0"/>
              </a:spcAft>
              <a:tabLst>
                <a:tab pos="685800" algn="l"/>
              </a:tabLst>
              <a:defRPr>
                <a:solidFill>
                  <a:schemeClr val="tx1"/>
                </a:solidFill>
                <a:latin typeface="Arial" panose="020B0604020202020204" pitchFamily="34" charset="0"/>
              </a:defRPr>
            </a:lvl4pPr>
            <a:lvl5pPr marL="1828800" eaLnBrk="0" fontAlgn="base" hangingPunct="0">
              <a:spcBef>
                <a:spcPct val="0"/>
              </a:spcBef>
              <a:spcAft>
                <a:spcPct val="0"/>
              </a:spcAft>
              <a:tabLst>
                <a:tab pos="685800" algn="l"/>
              </a:tabLst>
              <a:defRPr>
                <a:solidFill>
                  <a:schemeClr val="tx1"/>
                </a:solidFill>
                <a:latin typeface="Arial" panose="020B0604020202020204" pitchFamily="34" charset="0"/>
              </a:defRPr>
            </a:lvl5pPr>
            <a:lvl6pPr marL="2286000" eaLnBrk="0" fontAlgn="base" hangingPunct="0">
              <a:spcBef>
                <a:spcPct val="0"/>
              </a:spcBef>
              <a:spcAft>
                <a:spcPct val="0"/>
              </a:spcAft>
              <a:tabLst>
                <a:tab pos="685800" algn="l"/>
              </a:tabLst>
              <a:defRPr>
                <a:solidFill>
                  <a:schemeClr val="tx1"/>
                </a:solidFill>
                <a:latin typeface="Arial" panose="020B0604020202020204" pitchFamily="34" charset="0"/>
              </a:defRPr>
            </a:lvl6pPr>
            <a:lvl7pPr marL="2743200" eaLnBrk="0" fontAlgn="base" hangingPunct="0">
              <a:spcBef>
                <a:spcPct val="0"/>
              </a:spcBef>
              <a:spcAft>
                <a:spcPct val="0"/>
              </a:spcAft>
              <a:tabLst>
                <a:tab pos="685800" algn="l"/>
              </a:tabLst>
              <a:defRPr>
                <a:solidFill>
                  <a:schemeClr val="tx1"/>
                </a:solidFill>
                <a:latin typeface="Arial" panose="020B0604020202020204" pitchFamily="34" charset="0"/>
              </a:defRPr>
            </a:lvl7pPr>
            <a:lvl8pPr marL="3200400" eaLnBrk="0" fontAlgn="base" hangingPunct="0">
              <a:spcBef>
                <a:spcPct val="0"/>
              </a:spcBef>
              <a:spcAft>
                <a:spcPct val="0"/>
              </a:spcAft>
              <a:tabLst>
                <a:tab pos="685800" algn="l"/>
              </a:tabLst>
              <a:defRPr>
                <a:solidFill>
                  <a:schemeClr val="tx1"/>
                </a:solidFill>
                <a:latin typeface="Arial" panose="020B0604020202020204" pitchFamily="34" charset="0"/>
              </a:defRPr>
            </a:lvl8pPr>
            <a:lvl9pPr marL="3657600" eaLnBrk="0" fontAlgn="base" hangingPunct="0">
              <a:spcBef>
                <a:spcPct val="0"/>
              </a:spcBef>
              <a:spcAft>
                <a:spcPct val="0"/>
              </a:spcAft>
              <a:tabLst>
                <a:tab pos="685800" algn="l"/>
              </a:tabLst>
              <a:defRPr>
                <a:solidFill>
                  <a:schemeClr val="tx1"/>
                </a:solidFill>
                <a:latin typeface="Arial" panose="020B0604020202020204" pitchFamily="34" charset="0"/>
              </a:defRPr>
            </a:lvl9pPr>
          </a:lstStyle>
          <a:p>
            <a:pPr marL="590550" lvl="1" indent="-514350">
              <a:spcBef>
                <a:spcPts val="600"/>
              </a:spcBef>
              <a:spcAft>
                <a:spcPts val="600"/>
              </a:spcAft>
              <a:buFont typeface="+mj-lt"/>
              <a:buAutoNum type="arabicPeriod"/>
            </a:pPr>
            <a:r>
              <a:rPr lang="en-US" sz="3200" b="1" dirty="0">
                <a:solidFill>
                  <a:schemeClr val="bg1"/>
                </a:solidFill>
              </a:rPr>
              <a:t>Not a “rite”, “ceremony” or “confirmation”</a:t>
            </a:r>
            <a:r>
              <a:rPr lang="en-US" sz="3200" dirty="0">
                <a:solidFill>
                  <a:schemeClr val="bg1"/>
                </a:solidFill>
              </a:rPr>
              <a:t>.</a:t>
            </a:r>
          </a:p>
        </p:txBody>
      </p:sp>
    </p:spTree>
    <p:extLst>
      <p:ext uri="{BB962C8B-B14F-4D97-AF65-F5344CB8AC3E}">
        <p14:creationId xmlns:p14="http://schemas.microsoft.com/office/powerpoint/2010/main" val="7425834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500"/>
                                        <p:tgtEl>
                                          <p:spTgt spid="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uiExpand="1"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07"/>
        <p:cNvGrpSpPr/>
        <p:nvPr/>
      </p:nvGrpSpPr>
      <p:grpSpPr>
        <a:xfrm>
          <a:off x="0" y="0"/>
          <a:ext cx="0" cy="0"/>
          <a:chOff x="0" y="0"/>
          <a:chExt cx="0" cy="0"/>
        </a:xfrm>
      </p:grpSpPr>
      <p:sp>
        <p:nvSpPr>
          <p:cNvPr id="108" name="Google Shape;108;p17"/>
          <p:cNvSpPr txBox="1">
            <a:spLocks noGrp="1"/>
          </p:cNvSpPr>
          <p:nvPr>
            <p:ph type="title"/>
          </p:nvPr>
        </p:nvSpPr>
        <p:spPr>
          <a:xfrm>
            <a:off x="1192337" y="261610"/>
            <a:ext cx="7673725" cy="630899"/>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US" sz="3200" b="1" dirty="0">
                <a:solidFill>
                  <a:schemeClr val="bg1"/>
                </a:solidFill>
              </a:rPr>
              <a:t>The purpose of Baptism</a:t>
            </a:r>
            <a:endParaRPr sz="3200" dirty="0">
              <a:solidFill>
                <a:srgbClr val="39C0BA"/>
              </a:solidFill>
            </a:endParaRPr>
          </a:p>
        </p:txBody>
      </p:sp>
      <p:sp>
        <p:nvSpPr>
          <p:cNvPr id="110" name="Google Shape;110;p17"/>
          <p:cNvSpPr txBox="1">
            <a:spLocks noGrp="1"/>
          </p:cNvSpPr>
          <p:nvPr>
            <p:ph type="sldNum" idx="12"/>
          </p:nvPr>
        </p:nvSpPr>
        <p:spPr>
          <a:xfrm>
            <a:off x="8523157" y="4752131"/>
            <a:ext cx="548700" cy="315300"/>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fld id="{00000000-1234-1234-1234-123412341234}" type="slidenum">
              <a:rPr lang="en"/>
              <a:t>9</a:t>
            </a:fld>
            <a:endParaRPr/>
          </a:p>
        </p:txBody>
      </p:sp>
      <p:sp>
        <p:nvSpPr>
          <p:cNvPr id="5" name="Text Placeholder 4">
            <a:extLst>
              <a:ext uri="{FF2B5EF4-FFF2-40B4-BE49-F238E27FC236}">
                <a16:creationId xmlns:a16="http://schemas.microsoft.com/office/drawing/2014/main" id="{5B457943-C3BB-42F6-8CB6-D58970EB2CCE}"/>
              </a:ext>
            </a:extLst>
          </p:cNvPr>
          <p:cNvSpPr>
            <a:spLocks noGrp="1" noChangeArrowheads="1"/>
          </p:cNvSpPr>
          <p:nvPr>
            <p:ph type="body" idx="1"/>
          </p:nvPr>
        </p:nvSpPr>
        <p:spPr bwMode="auto">
          <a:xfrm>
            <a:off x="956603" y="892510"/>
            <a:ext cx="8187397" cy="38472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tabLst>
                <a:tab pos="685800" algn="l"/>
              </a:tabLst>
              <a:defRPr>
                <a:solidFill>
                  <a:schemeClr val="tx1"/>
                </a:solidFill>
                <a:latin typeface="Arial" panose="020B0604020202020204" pitchFamily="34" charset="0"/>
              </a:defRPr>
            </a:lvl1pPr>
            <a:lvl2pPr marL="457200" eaLnBrk="0" fontAlgn="base" hangingPunct="0">
              <a:spcBef>
                <a:spcPct val="0"/>
              </a:spcBef>
              <a:spcAft>
                <a:spcPct val="0"/>
              </a:spcAft>
              <a:tabLst>
                <a:tab pos="685800" algn="l"/>
              </a:tabLst>
              <a:defRPr>
                <a:solidFill>
                  <a:schemeClr val="tx1"/>
                </a:solidFill>
                <a:latin typeface="Arial" panose="020B0604020202020204" pitchFamily="34" charset="0"/>
              </a:defRPr>
            </a:lvl2pPr>
            <a:lvl3pPr marL="914400" eaLnBrk="0" fontAlgn="base" hangingPunct="0">
              <a:spcBef>
                <a:spcPct val="0"/>
              </a:spcBef>
              <a:spcAft>
                <a:spcPct val="0"/>
              </a:spcAft>
              <a:tabLst>
                <a:tab pos="685800" algn="l"/>
              </a:tabLst>
              <a:defRPr>
                <a:solidFill>
                  <a:schemeClr val="tx1"/>
                </a:solidFill>
                <a:latin typeface="Arial" panose="020B0604020202020204" pitchFamily="34" charset="0"/>
              </a:defRPr>
            </a:lvl3pPr>
            <a:lvl4pPr marL="1371600" eaLnBrk="0" fontAlgn="base" hangingPunct="0">
              <a:spcBef>
                <a:spcPct val="0"/>
              </a:spcBef>
              <a:spcAft>
                <a:spcPct val="0"/>
              </a:spcAft>
              <a:tabLst>
                <a:tab pos="685800" algn="l"/>
              </a:tabLst>
              <a:defRPr>
                <a:solidFill>
                  <a:schemeClr val="tx1"/>
                </a:solidFill>
                <a:latin typeface="Arial" panose="020B0604020202020204" pitchFamily="34" charset="0"/>
              </a:defRPr>
            </a:lvl4pPr>
            <a:lvl5pPr marL="1828800" eaLnBrk="0" fontAlgn="base" hangingPunct="0">
              <a:spcBef>
                <a:spcPct val="0"/>
              </a:spcBef>
              <a:spcAft>
                <a:spcPct val="0"/>
              </a:spcAft>
              <a:tabLst>
                <a:tab pos="685800" algn="l"/>
              </a:tabLst>
              <a:defRPr>
                <a:solidFill>
                  <a:schemeClr val="tx1"/>
                </a:solidFill>
                <a:latin typeface="Arial" panose="020B0604020202020204" pitchFamily="34" charset="0"/>
              </a:defRPr>
            </a:lvl5pPr>
            <a:lvl6pPr marL="2286000" eaLnBrk="0" fontAlgn="base" hangingPunct="0">
              <a:spcBef>
                <a:spcPct val="0"/>
              </a:spcBef>
              <a:spcAft>
                <a:spcPct val="0"/>
              </a:spcAft>
              <a:tabLst>
                <a:tab pos="685800" algn="l"/>
              </a:tabLst>
              <a:defRPr>
                <a:solidFill>
                  <a:schemeClr val="tx1"/>
                </a:solidFill>
                <a:latin typeface="Arial" panose="020B0604020202020204" pitchFamily="34" charset="0"/>
              </a:defRPr>
            </a:lvl6pPr>
            <a:lvl7pPr marL="2743200" eaLnBrk="0" fontAlgn="base" hangingPunct="0">
              <a:spcBef>
                <a:spcPct val="0"/>
              </a:spcBef>
              <a:spcAft>
                <a:spcPct val="0"/>
              </a:spcAft>
              <a:tabLst>
                <a:tab pos="685800" algn="l"/>
              </a:tabLst>
              <a:defRPr>
                <a:solidFill>
                  <a:schemeClr val="tx1"/>
                </a:solidFill>
                <a:latin typeface="Arial" panose="020B0604020202020204" pitchFamily="34" charset="0"/>
              </a:defRPr>
            </a:lvl7pPr>
            <a:lvl8pPr marL="3200400" eaLnBrk="0" fontAlgn="base" hangingPunct="0">
              <a:spcBef>
                <a:spcPct val="0"/>
              </a:spcBef>
              <a:spcAft>
                <a:spcPct val="0"/>
              </a:spcAft>
              <a:tabLst>
                <a:tab pos="685800" algn="l"/>
              </a:tabLst>
              <a:defRPr>
                <a:solidFill>
                  <a:schemeClr val="tx1"/>
                </a:solidFill>
                <a:latin typeface="Arial" panose="020B0604020202020204" pitchFamily="34" charset="0"/>
              </a:defRPr>
            </a:lvl8pPr>
            <a:lvl9pPr marL="3657600" eaLnBrk="0" fontAlgn="base" hangingPunct="0">
              <a:spcBef>
                <a:spcPct val="0"/>
              </a:spcBef>
              <a:spcAft>
                <a:spcPct val="0"/>
              </a:spcAft>
              <a:tabLst>
                <a:tab pos="685800" algn="l"/>
              </a:tabLst>
              <a:defRPr>
                <a:solidFill>
                  <a:schemeClr val="tx1"/>
                </a:solidFill>
                <a:latin typeface="Arial" panose="020B0604020202020204" pitchFamily="34" charset="0"/>
              </a:defRPr>
            </a:lvl9pPr>
          </a:lstStyle>
          <a:p>
            <a:pPr marL="590550" lvl="1" indent="-514350">
              <a:spcBef>
                <a:spcPts val="600"/>
              </a:spcBef>
              <a:spcAft>
                <a:spcPts val="600"/>
              </a:spcAft>
              <a:buFont typeface="+mj-lt"/>
              <a:buAutoNum type="arabicPeriod" startAt="2"/>
            </a:pPr>
            <a:r>
              <a:rPr lang="en-US" sz="3200" dirty="0">
                <a:solidFill>
                  <a:schemeClr val="bg1"/>
                </a:solidFill>
              </a:rPr>
              <a:t>For the remission of sins. (Acts 2:38)</a:t>
            </a:r>
          </a:p>
          <a:p>
            <a:pPr marL="533400" lvl="2" indent="0">
              <a:spcBef>
                <a:spcPts val="600"/>
              </a:spcBef>
              <a:spcAft>
                <a:spcPts val="600"/>
              </a:spcAft>
              <a:buNone/>
            </a:pPr>
            <a:r>
              <a:rPr lang="en-US" sz="3200" dirty="0">
                <a:solidFill>
                  <a:schemeClr val="bg1"/>
                </a:solidFill>
              </a:rPr>
              <a:t>“For” from the Greek “</a:t>
            </a:r>
            <a:r>
              <a:rPr lang="en-US" sz="3200" dirty="0" err="1">
                <a:solidFill>
                  <a:schemeClr val="bg1"/>
                </a:solidFill>
              </a:rPr>
              <a:t>eis</a:t>
            </a:r>
            <a:r>
              <a:rPr lang="en-US" sz="3200" dirty="0">
                <a:solidFill>
                  <a:schemeClr val="bg1"/>
                </a:solidFill>
              </a:rPr>
              <a:t>” meaning “</a:t>
            </a:r>
            <a:r>
              <a:rPr lang="en-US" sz="3200" b="1" dirty="0">
                <a:solidFill>
                  <a:schemeClr val="bg1"/>
                </a:solidFill>
              </a:rPr>
              <a:t>towards or unto</a:t>
            </a:r>
            <a:r>
              <a:rPr lang="en-US" sz="3200" dirty="0">
                <a:solidFill>
                  <a:schemeClr val="bg1"/>
                </a:solidFill>
              </a:rPr>
              <a:t>” and not “because of”. Note the same expression, </a:t>
            </a:r>
            <a:r>
              <a:rPr lang="en-US" sz="3200" b="1" i="1" dirty="0">
                <a:solidFill>
                  <a:schemeClr val="bg1"/>
                </a:solidFill>
              </a:rPr>
              <a:t>“for the remission of sins”</a:t>
            </a:r>
            <a:r>
              <a:rPr lang="en-US" sz="3200" dirty="0">
                <a:solidFill>
                  <a:schemeClr val="bg1"/>
                </a:solidFill>
              </a:rPr>
              <a:t> used in </a:t>
            </a:r>
            <a:br>
              <a:rPr lang="en-US" sz="3200" dirty="0">
                <a:solidFill>
                  <a:schemeClr val="bg1"/>
                </a:solidFill>
              </a:rPr>
            </a:br>
            <a:r>
              <a:rPr lang="en-US" sz="3200" dirty="0">
                <a:solidFill>
                  <a:schemeClr val="bg1"/>
                </a:solidFill>
              </a:rPr>
              <a:t>Matthew 26:28 and ask why Jesus shed His blood.</a:t>
            </a:r>
          </a:p>
        </p:txBody>
      </p:sp>
    </p:spTree>
    <p:extLst>
      <p:ext uri="{BB962C8B-B14F-4D97-AF65-F5344CB8AC3E}">
        <p14:creationId xmlns:p14="http://schemas.microsoft.com/office/powerpoint/2010/main" val="33054770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500"/>
                                        <p:tgtEl>
                                          <p:spTgt spid="5">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5">
                                            <p:txEl>
                                              <p:pRg st="1" end="1"/>
                                            </p:txEl>
                                          </p:spTgt>
                                        </p:tgtEl>
                                        <p:attrNameLst>
                                          <p:attrName>style.visibility</p:attrName>
                                        </p:attrNameLst>
                                      </p:cBhvr>
                                      <p:to>
                                        <p:strVal val="visible"/>
                                      </p:to>
                                    </p:set>
                                    <p:animEffect transition="in" filter="fade">
                                      <p:cBhvr>
                                        <p:cTn id="10" dur="500"/>
                                        <p:tgtEl>
                                          <p:spTgt spid="5">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uiExpand="1" build="p"/>
    </p:bldLst>
  </p:timing>
</p:sld>
</file>

<file path=ppt/theme/theme1.xml><?xml version="1.0" encoding="utf-8"?>
<a:theme xmlns:a="http://schemas.openxmlformats.org/drawingml/2006/main" name="Eleanor template">
  <a:themeElements>
    <a:clrScheme name="Custom 347">
      <a:dk1>
        <a:srgbClr val="2E3037"/>
      </a:dk1>
      <a:lt1>
        <a:srgbClr val="FFFFFF"/>
      </a:lt1>
      <a:dk2>
        <a:srgbClr val="666666"/>
      </a:dk2>
      <a:lt2>
        <a:srgbClr val="F3F3F3"/>
      </a:lt2>
      <a:accent1>
        <a:srgbClr val="39C0BA"/>
      </a:accent1>
      <a:accent2>
        <a:srgbClr val="90E6E2"/>
      </a:accent2>
      <a:accent3>
        <a:srgbClr val="F35B69"/>
      </a:accent3>
      <a:accent4>
        <a:srgbClr val="FAB2B9"/>
      </a:accent4>
      <a:accent5>
        <a:srgbClr val="999FA9"/>
      </a:accent5>
      <a:accent6>
        <a:srgbClr val="E2E7EE"/>
      </a:accent6>
      <a:hlink>
        <a:srgbClr val="39C0BA"/>
      </a:hlink>
      <a:folHlink>
        <a:srgbClr val="6611CC"/>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126099</TotalTime>
  <Words>2134</Words>
  <Application>Microsoft Office PowerPoint</Application>
  <PresentationFormat>On-screen Show (16:9)</PresentationFormat>
  <Paragraphs>149</Paragraphs>
  <Slides>16</Slides>
  <Notes>16</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16</vt:i4>
      </vt:variant>
    </vt:vector>
  </HeadingPairs>
  <TitlesOfParts>
    <vt:vector size="24" baseType="lpstr">
      <vt:lpstr>Quicksand</vt:lpstr>
      <vt:lpstr>Times New Roman</vt:lpstr>
      <vt:lpstr>Open Sans</vt:lpstr>
      <vt:lpstr>NonBreakingSpaceOverride</vt:lpstr>
      <vt:lpstr>Arial</vt:lpstr>
      <vt:lpstr>Roboto</vt:lpstr>
      <vt:lpstr>Calibri</vt:lpstr>
      <vt:lpstr>Eleanor template</vt:lpstr>
      <vt:lpstr>Preaching Jesus &amp;  His Plan of Salvation  Mark 16:15-16</vt:lpstr>
      <vt:lpstr>Preaching Jesus</vt:lpstr>
      <vt:lpstr>Jesus taught what we must do to be saved.</vt:lpstr>
      <vt:lpstr>We must be baptized.</vt:lpstr>
      <vt:lpstr>We must be baptized.</vt:lpstr>
      <vt:lpstr>We must be baptized.</vt:lpstr>
      <vt:lpstr>Baptism Defined</vt:lpstr>
      <vt:lpstr>The purpose of Baptism</vt:lpstr>
      <vt:lpstr>The purpose of Baptism</vt:lpstr>
      <vt:lpstr>The purpose of Baptism</vt:lpstr>
      <vt:lpstr>The purpose of Baptism</vt:lpstr>
      <vt:lpstr>The purpose of Baptism</vt:lpstr>
      <vt:lpstr>Who is to be baptized?</vt:lpstr>
      <vt:lpstr>Who is to be baptized?</vt:lpstr>
      <vt:lpstr>Who is to be baptized?</vt:lpstr>
      <vt:lpstr>The Urgency of Baptism</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THIS IS YOUR PRESENTATION TITLE</dc:title>
  <dc:creator>Chris Simmons</dc:creator>
  <cp:lastModifiedBy>Chris Simmons</cp:lastModifiedBy>
  <cp:revision>115</cp:revision>
  <cp:lastPrinted>2022-02-13T03:30:23Z</cp:lastPrinted>
  <dcterms:modified xsi:type="dcterms:W3CDTF">2022-05-08T20:34:34Z</dcterms:modified>
</cp:coreProperties>
</file>