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17"/>
  </p:notesMasterIdLst>
  <p:handoutMasterIdLst>
    <p:handoutMasterId r:id="rId18"/>
  </p:handoutMasterIdLst>
  <p:sldIdLst>
    <p:sldId id="335" r:id="rId5"/>
    <p:sldId id="351" r:id="rId6"/>
    <p:sldId id="343" r:id="rId7"/>
    <p:sldId id="355" r:id="rId8"/>
    <p:sldId id="358" r:id="rId9"/>
    <p:sldId id="357" r:id="rId10"/>
    <p:sldId id="359" r:id="rId11"/>
    <p:sldId id="360" r:id="rId12"/>
    <p:sldId id="363" r:id="rId13"/>
    <p:sldId id="361" r:id="rId14"/>
    <p:sldId id="362" r:id="rId15"/>
    <p:sldId id="364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611" autoAdjust="0"/>
  </p:normalViewPr>
  <p:slideViewPr>
    <p:cSldViewPr snapToGrid="0">
      <p:cViewPr varScale="1">
        <p:scale>
          <a:sx n="52" d="100"/>
          <a:sy n="52" d="100"/>
        </p:scale>
        <p:origin x="1380" y="66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63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075E60-0986-4D25-A688-0CC0CDDD47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C65DB-70B9-4E9C-A1FB-69143DF9AB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2/20/2022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6308F-56F1-4FAE-81AD-CC96390AC3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Count Your Many Blessings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2CA07-A1E6-4832-A3B9-88A6FB444A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CDE8A7-085F-415A-BA65-3AF54D37E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8828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Count Your Many Blessings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66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DFA4D-4597-4711-832F-6F93D43A795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E6CA7-A01B-451A-93B1-4BFD41EF67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36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B9C68-EF16-4D7E-9EAA-BE10EC27BFF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EBBFB-EEE8-4AAB-A3C7-3622773C34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9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5008D-9EFF-49A5-BD58-2DCB1F6B848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AC949-F7A1-49B1-A07F-19BBE4C16C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2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Blessed - Makarios - Homer, the great philosopher, he used this word </a:t>
            </a:r>
            <a:r>
              <a:rPr lang="en-US" b="1" dirty="0"/>
              <a:t>'</a:t>
            </a:r>
            <a:r>
              <a:rPr lang="en-US" b="1" dirty="0" err="1"/>
              <a:t>makarios</a:t>
            </a:r>
            <a:r>
              <a:rPr lang="en-US" dirty="0"/>
              <a:t>' of the Greek gods - and he used it to describe the fact that they were self-sufficient, that they had </a:t>
            </a:r>
            <a:r>
              <a:rPr lang="en-US" b="1" dirty="0"/>
              <a:t>within themselves an inner state that was unaffected by the world of men, who were subject to poverty, to weakness and to death</a:t>
            </a:r>
            <a:r>
              <a:rPr lang="en-US" dirty="0"/>
              <a:t>. This blessedness, </a:t>
            </a:r>
            <a:r>
              <a:rPr lang="en-US" b="1" dirty="0"/>
              <a:t>was above all this, it was </a:t>
            </a:r>
            <a:r>
              <a:rPr lang="en-US" b="1" u="sng" dirty="0"/>
              <a:t>unaffected by the wind of change of life, and feelings of circumstance</a:t>
            </a:r>
            <a:r>
              <a:rPr lang="en-US" b="1" dirty="0"/>
              <a:t>, and 'hap-ness' that comes upon us day by day</a:t>
            </a:r>
            <a:r>
              <a:rPr lang="en-US" dirty="0"/>
              <a:t>.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“The state of the believer in Christ… ’Makarios’ differs from  happy because happy is the person who has good luck (from the root ‘hap’, favorable circumstances). </a:t>
            </a:r>
            <a:r>
              <a:rPr lang="en-US" b="1" dirty="0"/>
              <a:t>A blessed person is one whom God makes fully satisfied, not because of favorable circumstances, but because” of the fellowship enjoyed through Christ</a:t>
            </a:r>
            <a:r>
              <a:rPr lang="en-US" dirty="0"/>
              <a:t>… “his satisfaction comes from God and not from favorable circumstances.” (Zodhiates)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18B2C-9611-4B13-B9D6-00B295B7F45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D45C1-8099-4DF1-BDE7-86006C0CFF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3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 65:9-13</a:t>
            </a:r>
          </a:p>
          <a:p>
            <a:r>
              <a:rPr lang="en-US" dirty="0"/>
              <a:t> You visit the earth and cause it to overflow; You greatly enrich it; The stream of God is full of water; You prepare their grain, for thus You prepare the earth. </a:t>
            </a:r>
          </a:p>
          <a:p>
            <a:r>
              <a:rPr lang="en-US" dirty="0"/>
              <a:t>10 You water its furrows abundantly, You settle its ridges, You soften it with showers, You bless its growth. </a:t>
            </a:r>
          </a:p>
          <a:p>
            <a:r>
              <a:rPr lang="en-US" dirty="0"/>
              <a:t>11 You have crowned the year with Your bounty, And Your paths drip with fatness. </a:t>
            </a:r>
          </a:p>
          <a:p>
            <a:r>
              <a:rPr lang="en-US" dirty="0"/>
              <a:t>12 The pastures of the wilderness drip, And the hills gird themselves with rejoicing. </a:t>
            </a:r>
          </a:p>
          <a:p>
            <a:r>
              <a:rPr lang="en-US" dirty="0"/>
              <a:t>13 The meadows are clothed with flocks And the valleys are covered with grain; They shout for joy, yes, they sing.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6E035-72F8-4392-A172-CF6729DCE69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5D3AC-C743-49C1-9AC5-FB92DE7AC7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3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1ABD6-E40C-42D0-86D0-346AFE1FE7C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D69F3-76EC-495C-84E8-3E7A85E551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41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25FE4-4126-4EBD-AAF8-EB6CE366221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2F2A1-B56A-45ED-8A34-20936AB81E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05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F2CEF-9A01-4BE3-B50E-8AD3C27A934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12F8F-6EC4-4E9B-91B2-92D3BE0A33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15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B5674-1484-4626-9C72-99846F9B171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709CF-790F-4B2E-9FA4-85BF7DFAFE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0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“kind” - “</a:t>
            </a:r>
            <a:r>
              <a:rPr lang="en-US" dirty="0" err="1"/>
              <a:t>chrestos</a:t>
            </a:r>
            <a:r>
              <a:rPr lang="en-US" dirty="0"/>
              <a:t>” NT:5543</a:t>
            </a:r>
          </a:p>
          <a:p>
            <a:r>
              <a:rPr lang="en-US" dirty="0"/>
              <a:t>employed, i.e. (by implication) useful (in manner or morals):</a:t>
            </a:r>
          </a:p>
          <a:p>
            <a:endParaRPr lang="en-US" dirty="0"/>
          </a:p>
          <a:p>
            <a:r>
              <a:rPr lang="en-US" dirty="0"/>
              <a:t>“fit for use, useful”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6416A-F6C5-4EAC-902E-54114151366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483DC-E6A0-4EA7-9797-D62655E0EE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Count Your Many Blessings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4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1"/>
            <a:ext cx="11158847" cy="58248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3C1B90-0A14-7B4B-B05B-357A6A88291E}"/>
              </a:ext>
            </a:extLst>
          </p:cNvPr>
          <p:cNvCxnSpPr>
            <a:cxnSpLocks/>
          </p:cNvCxnSpPr>
          <p:nvPr userDrawn="1"/>
        </p:nvCxnSpPr>
        <p:spPr>
          <a:xfrm>
            <a:off x="1036261" y="4159793"/>
            <a:ext cx="1012258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33153" y="4728131"/>
            <a:ext cx="7806047" cy="2811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3" y="1656344"/>
            <a:ext cx="7805737" cy="2113466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A0597E-7AE3-F242-9DDF-F678A5E11458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274C5-9C2D-4A46-AEAE-9DBE1C41747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9017-8DD9-4B28-B0F1-E82FFB8C1DFB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BFF08-A844-4449-9EC2-5B6B6C2D62A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A16A97-402E-8040-9B48-1B6ED23ABC4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6B0B5-56D6-429D-BC3A-5E501EDADA8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8DFE9-DB89-4EB9-9FB1-D484EC0C1B5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C09F4-4087-4A1E-B8B8-85A748DC901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8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152369-C198-1E48-8F65-F6AC0534DFF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21923"/>
            <a:ext cx="4876800" cy="3825952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8134C-ADB9-4E1C-97DD-12E5DE2C77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0C24D-14BB-46C9-A4C2-DB15E4FB9B2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3D085-5F13-41E2-9C46-08E3E2846CC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107" y="999068"/>
            <a:ext cx="48768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7107" y="2286003"/>
            <a:ext cx="4876800" cy="23327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6261560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90600"/>
            <a:ext cx="4837176" cy="48371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8B57D363-927D-CE43-AD8A-2F5E6CC59E9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57107" y="4659581"/>
            <a:ext cx="4876800" cy="543031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2FDBC3-20E9-45B6-850D-2F34EA22D1B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17A152-7FD0-42FA-9937-8667D4B7515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87AABD-BCAB-4325-8510-954CAAD92A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687ADE-BAA9-634F-96B8-ACF4EE9BD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EC4E73-6A9F-2F46-89D1-559CE56C12BE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A4B708A-874B-4F75-A235-6908EB43FA8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1D589B3-67A1-4B39-9EEF-2FB7AB10EC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48768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286003"/>
            <a:ext cx="4876800" cy="35686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4824" y="990600"/>
            <a:ext cx="4837176" cy="48371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E1D3B9-B2D1-4927-BE44-8408FBD84C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447116-BCE7-456E-88B8-96ADC76E5F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3B6347-A35F-4216-9988-7393E598E1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808B2-C5CA-FE45-B556-461D856BF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25CA9F-967F-1545-8E32-09F4DB0F04F6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4475" y="1862667"/>
            <a:ext cx="10103049" cy="867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69DD4EBD-237B-7245-A9C2-A37674E2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77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BA6D65B-10A2-D743-9FFA-D14B8696F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0F4C76-2690-7448-8D03-9692C2BB101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C09B5-CD25-4B65-9120-D8EBD79ABC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281DE-BBF4-4AA1-B110-DC418232A01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9333A-6926-414D-9C9D-B62395A38A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855E5B9-5A63-2D46-8653-3FD1F538F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4453"/>
            <a:ext cx="11158847" cy="58248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03FB492B-801F-1741-BD1B-89F9C6BFF0EC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028700" y="2423161"/>
            <a:ext cx="9067800" cy="22274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4545B3-0290-D848-BDB5-811BC52BD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709460-09E4-854A-889B-491A934DE40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749A19-BE29-4599-ABBE-E7C61FF9EE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8F30C11-6611-47E2-9CF7-8EE77F4CD1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F710E8-4CE9-4D79-8121-DD559D321E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3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6A99595-F780-594B-8C36-E4E5AF5E1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AFB169-81B7-454B-BE19-407333C86F3B}"/>
              </a:ext>
            </a:extLst>
          </p:cNvPr>
          <p:cNvCxnSpPr>
            <a:cxnSpLocks/>
          </p:cNvCxnSpPr>
          <p:nvPr userDrawn="1"/>
        </p:nvCxnSpPr>
        <p:spPr>
          <a:xfrm>
            <a:off x="2184935" y="1874704"/>
            <a:ext cx="89739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04344"/>
            <a:ext cx="7810500" cy="29892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5" y="978781"/>
            <a:ext cx="1589372" cy="1325563"/>
          </a:xfrm>
          <a:prstGeom prst="rect">
            <a:avLst/>
          </a:prstGeom>
        </p:spPr>
        <p:txBody>
          <a:bodyPr/>
          <a:lstStyle>
            <a:lvl1pPr>
              <a:defRPr sz="20000"/>
            </a:lvl1pPr>
          </a:lstStyle>
          <a:p>
            <a:r>
              <a:rPr lang="en-US" dirty="0"/>
              <a:t>“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887C6-2D97-4388-AA65-CEEA6591BF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84EFA-1D77-40D3-B5AC-6652DC26F0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13CA07C-1BC2-4B16-8557-27C373CFCE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44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AD8BFA-14F6-F54A-AB64-29F9F7616A7D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4640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475275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892AA37C-BA0F-9C4F-B098-EDFE391C47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4600" y="4332486"/>
            <a:ext cx="1828800" cy="401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EEAAAC92-F1DA-6847-8D56-1ACCD5E3B0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84600" y="475275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F4E4153D-E2B3-7D4A-8D92-FF6597B2FB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31512" y="4313436"/>
            <a:ext cx="1828800" cy="420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D6B703A-5BF6-744F-A3D3-C65E3F8B3B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31512" y="4752757"/>
            <a:ext cx="1828800" cy="552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982A9FE5-981A-B340-B8F8-D2DB83C196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96400" y="4332486"/>
            <a:ext cx="1828800" cy="420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94B2391-B4C8-5542-8285-39BAD874EC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96400" y="4752757"/>
            <a:ext cx="1828800" cy="552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Picture Placeholder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3883EC-FACE-4093-9976-8B0D4C8BEBCC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2611EE2-9C8D-405E-9ABF-8EFD1E1D6BB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E126EB-13BB-4830-A999-3778C11747A6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D64AC08-85A6-6F44-88B4-3FAE91B70C1B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81DA9-1713-43A7-A2CF-A9525B11AF43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6A8F0-5D79-4C8A-9966-308409EB26B0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5BAE5-43DA-49F0-89E6-66D549C5238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56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14" pos="14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9F22C8-3EAB-425F-ADBA-3A162D820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30818" y="6292334"/>
            <a:ext cx="1522982" cy="18288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4B4F87-0B31-4EDA-8270-4233B0D8F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98180" y="6294120"/>
            <a:ext cx="1462788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5EC255-976A-48BF-A8A0-1ECEBDFBB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3500" y="6292334"/>
            <a:ext cx="41275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74" r:id="rId2"/>
    <p:sldLayoutId id="2147483673" r:id="rId3"/>
    <p:sldLayoutId id="2147483671" r:id="rId4"/>
    <p:sldLayoutId id="2147483678" r:id="rId5"/>
    <p:sldLayoutId id="2147483676" r:id="rId6"/>
    <p:sldLayoutId id="2147483677" r:id="rId7"/>
    <p:sldLayoutId id="2147483660" r:id="rId8"/>
    <p:sldLayoutId id="2147483675" r:id="rId9"/>
    <p:sldLayoutId id="2147483679" r:id="rId10"/>
    <p:sldLayoutId id="2147483680" r:id="rId11"/>
    <p:sldLayoutId id="2147483681" r:id="rId12"/>
    <p:sldLayoutId id="214748368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 userDrawn="1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 userDrawn="1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 userDrawn="1">
          <p15:clr>
            <a:srgbClr val="F26B43"/>
          </p15:clr>
        </p15:guide>
        <p15:guide id="18" orient="horz" pos="3672" userDrawn="1">
          <p15:clr>
            <a:srgbClr val="F26B43"/>
          </p15:clr>
        </p15:guide>
        <p15:guide id="19" pos="3984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C99CF7C-AFAB-48F1-8FC3-CCCE9898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Your Many Blessings!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CC17-4660-124A-8996-54F15FD16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33153" y="4728130"/>
            <a:ext cx="7806047" cy="608979"/>
          </a:xfrm>
        </p:spPr>
        <p:txBody>
          <a:bodyPr/>
          <a:lstStyle/>
          <a:p>
            <a:r>
              <a:rPr lang="en-US" sz="2400" b="1" dirty="0"/>
              <a:t>Ephesians 1:3-5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547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Blessings into Curses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887" y="1884784"/>
            <a:ext cx="11234056" cy="396991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The bronze serpent</a:t>
            </a:r>
            <a:r>
              <a:rPr lang="en-US" sz="3600" dirty="0"/>
              <a:t>. (2 Kings 18:1-4; Num. 21:4-9)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Solomon’s wisdom and wealth</a:t>
            </a:r>
            <a:r>
              <a:rPr lang="en-US" sz="3600" dirty="0"/>
              <a:t>. (1 Kings 3:9-13; 10:21, 27; 11:1-5; Mark 4:18-19)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The Laodiceans lack of need</a:t>
            </a:r>
            <a:r>
              <a:rPr lang="en-US" sz="3600" dirty="0"/>
              <a:t>. (Revelation 3:17ff)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A lack of persecution</a:t>
            </a:r>
            <a:r>
              <a:rPr lang="en-US" sz="3600" dirty="0"/>
              <a:t>. (Amos 6:1)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Our temporal blessings</a:t>
            </a:r>
            <a:r>
              <a:rPr lang="en-US" sz="3600" dirty="0"/>
              <a:t>. (Deuteronomy 6:10-15; </a:t>
            </a:r>
            <a:br>
              <a:rPr lang="en-US" sz="3600" dirty="0"/>
            </a:br>
            <a:r>
              <a:rPr lang="en-US" sz="3600" dirty="0"/>
              <a:t>1 Timothy 6:8-10)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3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Curses into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887" y="1884784"/>
            <a:ext cx="11234056" cy="396991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Consider Joseph</a:t>
            </a:r>
            <a:r>
              <a:rPr lang="en-US" sz="3600" dirty="0"/>
              <a:t>. (Genesis 37:28; 39:19; 41:40; 50:20)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Good through adversity</a:t>
            </a:r>
            <a:r>
              <a:rPr lang="en-US" sz="3600" dirty="0"/>
              <a:t>. (Romans 8:28ff; </a:t>
            </a:r>
            <a:br>
              <a:rPr lang="en-US" sz="3600" dirty="0"/>
            </a:br>
            <a:r>
              <a:rPr lang="en-US" sz="3600" dirty="0"/>
              <a:t>Hebrews 12:7-11)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Consider Jesus </a:t>
            </a:r>
            <a:r>
              <a:rPr lang="en-US" sz="3600" dirty="0"/>
              <a:t>(Galatians 3:13-14)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5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The ultimate blessing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886" y="1884784"/>
            <a:ext cx="11514363" cy="396991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Eternity in heaven because of our forgiveness - everything God has planned from the beginning: </a:t>
            </a:r>
            <a:r>
              <a:rPr lang="en-US" sz="3600" dirty="0"/>
              <a:t>(Acts 3:24-26; 1 Thessalonians 5:15-18; 1 Peter 1:3-4; Romans 8:14-18)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To be so blessed, we must believe Jesus Christ, confess our faith, turn from our sins and obey the gospel. (Acts 3:26)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324FA0-0DB4-3942-B6B8-27D09C4F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209607A-1079-0440-B136-F827E83999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8507186" cy="2904530"/>
          </a:xfrm>
        </p:spPr>
        <p:txBody>
          <a:bodyPr/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b="1" dirty="0">
                <a:cs typeface="Calibri"/>
              </a:rPr>
              <a:t>How are we blessed?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b="1" dirty="0">
                <a:cs typeface="Calibri"/>
              </a:rPr>
              <a:t>Responsibilities of being blessed.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b="1" dirty="0">
                <a:cs typeface="Calibri"/>
              </a:rPr>
              <a:t>When blessings become curses.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b="1" dirty="0">
                <a:cs typeface="Calibri"/>
              </a:rPr>
              <a:t>When curses become blessings.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b="1" dirty="0">
                <a:cs typeface="Calibri"/>
              </a:rPr>
              <a:t>What do I need to do to be blessed today</a:t>
            </a:r>
            <a:r>
              <a:rPr lang="en-US" sz="3200" dirty="0">
                <a:cs typeface="Calibri"/>
              </a:rPr>
              <a:t>?</a:t>
            </a:r>
            <a:endParaRPr 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1C65C-0714-4BCD-8550-1DD2C44FAD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286003"/>
            <a:ext cx="10151918" cy="3568696"/>
          </a:xfrm>
        </p:spPr>
        <p:txBody>
          <a:bodyPr/>
          <a:lstStyle/>
          <a:p>
            <a:r>
              <a:rPr lang="en-US" sz="3200" dirty="0"/>
              <a:t>Two words:</a:t>
            </a:r>
          </a:p>
          <a:p>
            <a:pPr marL="514350" indent="-514350">
              <a:buAutoNum type="arabicPeriod"/>
            </a:pPr>
            <a:r>
              <a:rPr lang="en-US" sz="3200" dirty="0"/>
              <a:t>One where we get our word “</a:t>
            </a:r>
            <a:r>
              <a:rPr lang="en-US" sz="3200" b="1" dirty="0"/>
              <a:t>eulogy</a:t>
            </a:r>
            <a:r>
              <a:rPr lang="en-US" sz="3200" dirty="0"/>
              <a:t>” from meaning ‘to speak well of, or bestow favor or praise’. </a:t>
            </a:r>
          </a:p>
          <a:p>
            <a:pPr marL="514350" indent="-514350">
              <a:buAutoNum type="arabicPeriod"/>
            </a:pPr>
            <a:r>
              <a:rPr lang="en-US" sz="3200" dirty="0"/>
              <a:t>The Greek word “</a:t>
            </a:r>
            <a:r>
              <a:rPr lang="en-US" sz="3200" b="1" dirty="0"/>
              <a:t>Makarios</a:t>
            </a:r>
            <a:r>
              <a:rPr lang="en-US" sz="3200" dirty="0"/>
              <a:t>” used in the beatitudes of Matthew chapter five. Complete satisfaction apart from the temporal circumstances of life.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3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How 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286002"/>
            <a:ext cx="10151918" cy="4189211"/>
          </a:xfrm>
        </p:spPr>
        <p:txBody>
          <a:bodyPr/>
          <a:lstStyle/>
          <a:p>
            <a:r>
              <a:rPr lang="en-US" sz="3600" b="1" dirty="0"/>
              <a:t>Physically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The world we live in</a:t>
            </a:r>
            <a:r>
              <a:rPr lang="en-US" sz="3200" dirty="0"/>
              <a:t>. (Psalms 65:9-13)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Necessities</a:t>
            </a:r>
            <a:r>
              <a:rPr lang="en-US" sz="3200" dirty="0"/>
              <a:t> of life. (Psalms 37:25; 1 Timothy 6:8; Matthew 7:7-11)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Abundance</a:t>
            </a:r>
            <a:r>
              <a:rPr lang="en-US" sz="3200" dirty="0"/>
              <a:t>. (1 Timothy 6:17; Deuteronomy 6:10ff)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Our families</a:t>
            </a:r>
            <a:r>
              <a:rPr lang="en-US" sz="3200" dirty="0"/>
              <a:t>. (Psalms 127:3-5; Eccles. 9:9; Proverbs 17:6; 18:22)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2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How 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1996751"/>
            <a:ext cx="10464800" cy="3857948"/>
          </a:xfrm>
        </p:spPr>
        <p:txBody>
          <a:bodyPr/>
          <a:lstStyle/>
          <a:p>
            <a:r>
              <a:rPr lang="en-US" sz="3600" b="1" dirty="0"/>
              <a:t>Spiritually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dirty="0"/>
              <a:t>“Every spiritual blessing…”</a:t>
            </a:r>
            <a:r>
              <a:rPr lang="en-US" sz="3200" dirty="0"/>
              <a:t> (Ephesians 1:3)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dirty="0"/>
              <a:t>“Everything pertaining to life and godliness…”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(2 Peter 1:3)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Answered prayers </a:t>
            </a:r>
            <a:r>
              <a:rPr lang="en-US" sz="3200" dirty="0"/>
              <a:t>(James 5:16; 1 John 5:13-15)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Children of God and joint heirs with Christ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(1 John 3:1; Romans 8:15-17)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An advocate and intercessor in heaven</a:t>
            </a:r>
            <a:r>
              <a:rPr lang="en-US" sz="3200" dirty="0"/>
              <a:t>. (1 John 2:1)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How 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286003"/>
            <a:ext cx="10464800" cy="3568696"/>
          </a:xfrm>
        </p:spPr>
        <p:txBody>
          <a:bodyPr/>
          <a:lstStyle/>
          <a:p>
            <a:r>
              <a:rPr lang="en-US" sz="3600" b="1" dirty="0"/>
              <a:t>Spiritually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God sent…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b="1" dirty="0"/>
              <a:t>His word </a:t>
            </a:r>
            <a:r>
              <a:rPr lang="en-US" sz="3600" dirty="0"/>
              <a:t>(Isaiah 55:10-11; Psalms 119:105; 19:7; 2 Timothy 3:16-17)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b="1" dirty="0"/>
              <a:t>His Son </a:t>
            </a:r>
            <a:r>
              <a:rPr lang="en-US" sz="3600" dirty="0"/>
              <a:t>(Romans 8:31ff)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How we are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286003"/>
            <a:ext cx="10464800" cy="3568696"/>
          </a:xfrm>
        </p:spPr>
        <p:txBody>
          <a:bodyPr/>
          <a:lstStyle/>
          <a:p>
            <a:r>
              <a:rPr lang="en-US" sz="3600" dirty="0"/>
              <a:t>Blessings in disguise: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Trials and persecutions</a:t>
            </a:r>
            <a:r>
              <a:rPr lang="en-US" sz="3600" dirty="0"/>
              <a:t>. (James 1:2-4, 12; </a:t>
            </a:r>
            <a:br>
              <a:rPr lang="en-US" sz="3600" dirty="0"/>
            </a:br>
            <a:r>
              <a:rPr lang="en-US" sz="3600" dirty="0"/>
              <a:t>1 Peter 1:6-7; Hebrews 12:7-11; Psalms 23:4)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Death</a:t>
            </a:r>
            <a:r>
              <a:rPr lang="en-US" sz="3600" dirty="0"/>
              <a:t>. (Philippians 1:21-24; Hebrews 2:14-18; </a:t>
            </a:r>
            <a:br>
              <a:rPr lang="en-US" sz="3600" dirty="0"/>
            </a:br>
            <a:r>
              <a:rPr lang="en-US" sz="3600" dirty="0"/>
              <a:t>2 Corinthians 5:1-9)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5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Responsibilities of being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1804" y="2286003"/>
            <a:ext cx="11234446" cy="3568696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Be thankful</a:t>
            </a:r>
            <a:r>
              <a:rPr lang="en-US" sz="3600" dirty="0"/>
              <a:t>. (1 Thessalonians 5:18; Ephesians 5:20)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Be content</a:t>
            </a:r>
            <a:r>
              <a:rPr lang="en-US" sz="3600" dirty="0"/>
              <a:t>. (Philippians 4:11; 1 Timothy 6:6; Hebrews 13:6)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Be trusting</a:t>
            </a:r>
            <a:r>
              <a:rPr lang="en-US" sz="3600" dirty="0"/>
              <a:t>. (Matthew 6:11; Psalms 37:5)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7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66EE-4FBD-534E-AAED-6C54465E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5469082" cy="645284"/>
          </a:xfrm>
        </p:spPr>
        <p:txBody>
          <a:bodyPr/>
          <a:lstStyle/>
          <a:p>
            <a:r>
              <a:rPr lang="en-US" dirty="0"/>
              <a:t>Responsibilities of being blessed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37E2-1EBF-6244-8E0A-274D170CC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1804" y="2286003"/>
            <a:ext cx="11234446" cy="3568696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Be good stewards</a:t>
            </a:r>
            <a:r>
              <a:rPr lang="en-US" sz="3600" dirty="0"/>
              <a:t>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Seek to glorify our Master. (Matthew 25:14ff)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Use to bless others. (1 Timothy 6:17ff; Eph. 4:28)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b="1" dirty="0"/>
              <a:t>Be a blessing to others</a:t>
            </a:r>
            <a:r>
              <a:rPr lang="en-US" sz="3400" dirty="0"/>
              <a:t>… including our enemies.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(Luke 6:28; Galatians 6:1-2, 6, 10; Eph. 4:32; </a:t>
            </a:r>
            <a:br>
              <a:rPr lang="en-US" sz="3600" dirty="0"/>
            </a:br>
            <a:r>
              <a:rPr lang="en-US" sz="3600" dirty="0"/>
              <a:t>Titus 3:14)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5F9E-39DA-49B7-8AA0-FF8E2B15DE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93500" y="6292334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35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A_Win32_MW_JS_SL_v2.potx" id="{F3EA0D10-81D8-413D-A4CA-F5D1D5CC8037}" vid="{9BA86A48-81B4-441C-9F07-EEAF91A8FC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975AF8-B1C6-436B-A274-2C3ADC779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4273A0-A4DF-47AA-BF1F-8758123399CE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Impact annual presentation</Template>
  <TotalTime>4222</TotalTime>
  <Words>972</Words>
  <Application>Microsoft Office PowerPoint</Application>
  <PresentationFormat>Widescreen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Nova</vt:lpstr>
      <vt:lpstr>Calibri</vt:lpstr>
      <vt:lpstr>Wingdings</vt:lpstr>
      <vt:lpstr>Theme1</vt:lpstr>
      <vt:lpstr>Count Your Many Blessings!</vt:lpstr>
      <vt:lpstr>Outline</vt:lpstr>
      <vt:lpstr>Definitions</vt:lpstr>
      <vt:lpstr>How we are blessed</vt:lpstr>
      <vt:lpstr>How we are blessed</vt:lpstr>
      <vt:lpstr>How we are blessed</vt:lpstr>
      <vt:lpstr>How we are blessed</vt:lpstr>
      <vt:lpstr>Responsibilities of being blessed</vt:lpstr>
      <vt:lpstr>Responsibilities of being blessed</vt:lpstr>
      <vt:lpstr>Blessings into Curses</vt:lpstr>
      <vt:lpstr>Curses into Blessings</vt:lpstr>
      <vt:lpstr>The ultimate blessing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Your Many Blessings!</dc:title>
  <dc:creator>Chris Simmons</dc:creator>
  <cp:lastModifiedBy>Chris Simmons</cp:lastModifiedBy>
  <cp:revision>7</cp:revision>
  <cp:lastPrinted>2022-02-20T22:16:19Z</cp:lastPrinted>
  <dcterms:created xsi:type="dcterms:W3CDTF">2022-02-19T18:57:14Z</dcterms:created>
  <dcterms:modified xsi:type="dcterms:W3CDTF">2022-05-11T19:44:31Z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