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4" r:id="rId4"/>
  </p:sldMasterIdLst>
  <p:notesMasterIdLst>
    <p:notesMasterId r:id="rId25"/>
  </p:notesMasterIdLst>
  <p:handoutMasterIdLst>
    <p:handoutMasterId r:id="rId26"/>
  </p:handoutMasterIdLst>
  <p:sldIdLst>
    <p:sldId id="286" r:id="rId5"/>
    <p:sldId id="287" r:id="rId6"/>
    <p:sldId id="288" r:id="rId7"/>
    <p:sldId id="289" r:id="rId8"/>
    <p:sldId id="290" r:id="rId9"/>
    <p:sldId id="275" r:id="rId10"/>
    <p:sldId id="292" r:id="rId11"/>
    <p:sldId id="276" r:id="rId12"/>
    <p:sldId id="282" r:id="rId13"/>
    <p:sldId id="300" r:id="rId14"/>
    <p:sldId id="291" r:id="rId15"/>
    <p:sldId id="299" r:id="rId16"/>
    <p:sldId id="280" r:id="rId17"/>
    <p:sldId id="274" r:id="rId18"/>
    <p:sldId id="281" r:id="rId19"/>
    <p:sldId id="298" r:id="rId20"/>
    <p:sldId id="283" r:id="rId21"/>
    <p:sldId id="294" r:id="rId22"/>
    <p:sldId id="295" r:id="rId23"/>
    <p:sldId id="285" r:id="rId24"/>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BC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1" autoAdjust="0"/>
    <p:restoredTop sz="86397" autoAdjust="0"/>
  </p:normalViewPr>
  <p:slideViewPr>
    <p:cSldViewPr snapToGrid="0">
      <p:cViewPr varScale="1">
        <p:scale>
          <a:sx n="59" d="100"/>
          <a:sy n="59" d="100"/>
        </p:scale>
        <p:origin x="300" y="6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8" d="100"/>
          <a:sy n="58" d="100"/>
        </p:scale>
        <p:origin x="2965" y="4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691F21-FAB9-4FB6-9D8A-75CCAFEC476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9ECC51A-E4A9-4384-90CA-A12119375F16}">
      <dgm:prSet phldrT="[Text]"/>
      <dgm:spPr/>
      <dgm:t>
        <a:bodyPr/>
        <a:lstStyle/>
        <a:p>
          <a:r>
            <a:rPr lang="en-US" dirty="0">
              <a:solidFill>
                <a:schemeClr val="bg1"/>
              </a:solidFill>
            </a:rPr>
            <a:t>1</a:t>
          </a:r>
          <a:r>
            <a:rPr lang="en-US" baseline="30000" dirty="0">
              <a:solidFill>
                <a:schemeClr val="bg1"/>
              </a:solidFill>
            </a:rPr>
            <a:t>st</a:t>
          </a:r>
          <a:r>
            <a:rPr lang="en-US" dirty="0">
              <a:solidFill>
                <a:schemeClr val="bg1"/>
              </a:solidFill>
            </a:rPr>
            <a:t> - Continual devotion to the </a:t>
          </a:r>
          <a:r>
            <a:rPr lang="en-US" b="1" dirty="0">
              <a:solidFill>
                <a:schemeClr val="bg1"/>
              </a:solidFill>
            </a:rPr>
            <a:t>apostles teaching</a:t>
          </a:r>
          <a:r>
            <a:rPr lang="en-US" dirty="0">
              <a:solidFill>
                <a:schemeClr val="bg1"/>
              </a:solidFill>
            </a:rPr>
            <a:t>.</a:t>
          </a:r>
        </a:p>
      </dgm:t>
    </dgm:pt>
    <dgm:pt modelId="{595169D0-ABEF-40C2-AD2D-A923C86C3D10}" type="parTrans" cxnId="{8C572F92-D89C-4668-B747-561592A15EED}">
      <dgm:prSet/>
      <dgm:spPr/>
      <dgm:t>
        <a:bodyPr/>
        <a:lstStyle/>
        <a:p>
          <a:endParaRPr lang="en-US"/>
        </a:p>
      </dgm:t>
    </dgm:pt>
    <dgm:pt modelId="{D1E90524-1E8A-47A8-BDFE-930A9C706CAC}" type="sibTrans" cxnId="{8C572F92-D89C-4668-B747-561592A15EED}">
      <dgm:prSet/>
      <dgm:spPr/>
      <dgm:t>
        <a:bodyPr/>
        <a:lstStyle/>
        <a:p>
          <a:endParaRPr lang="en-US"/>
        </a:p>
      </dgm:t>
    </dgm:pt>
    <dgm:pt modelId="{7FD69193-71D5-42A6-95EC-71D04B3E2CE3}">
      <dgm:prSet phldrT="[Text]"/>
      <dgm:spPr/>
      <dgm:t>
        <a:bodyPr/>
        <a:lstStyle/>
        <a:p>
          <a:r>
            <a:rPr lang="en-US" dirty="0"/>
            <a:t>A commitment to continually grow and learn.</a:t>
          </a:r>
        </a:p>
      </dgm:t>
    </dgm:pt>
    <dgm:pt modelId="{794CBDCD-F138-4BB9-8AFD-06CAEF6B04B4}" type="parTrans" cxnId="{A75B372F-613F-4EBD-B8AC-AA51741B71E7}">
      <dgm:prSet/>
      <dgm:spPr/>
      <dgm:t>
        <a:bodyPr/>
        <a:lstStyle/>
        <a:p>
          <a:endParaRPr lang="en-US"/>
        </a:p>
      </dgm:t>
    </dgm:pt>
    <dgm:pt modelId="{1699CAE1-A8D1-4C17-991A-3C6F2EF05B42}" type="sibTrans" cxnId="{A75B372F-613F-4EBD-B8AC-AA51741B71E7}">
      <dgm:prSet/>
      <dgm:spPr/>
      <dgm:t>
        <a:bodyPr/>
        <a:lstStyle/>
        <a:p>
          <a:endParaRPr lang="en-US"/>
        </a:p>
      </dgm:t>
    </dgm:pt>
    <dgm:pt modelId="{3842068E-3029-4CE2-92AE-99D12F86B2C1}">
      <dgm:prSet phldrT="[Text]"/>
      <dgm:spPr/>
      <dgm:t>
        <a:bodyPr/>
        <a:lstStyle/>
        <a:p>
          <a:r>
            <a:rPr lang="en-US" dirty="0">
              <a:solidFill>
                <a:schemeClr val="bg1"/>
              </a:solidFill>
            </a:rPr>
            <a:t>2</a:t>
          </a:r>
          <a:r>
            <a:rPr lang="en-US" baseline="30000" dirty="0">
              <a:solidFill>
                <a:schemeClr val="bg1"/>
              </a:solidFill>
            </a:rPr>
            <a:t>nd</a:t>
          </a:r>
          <a:r>
            <a:rPr lang="en-US" dirty="0">
              <a:solidFill>
                <a:schemeClr val="bg1"/>
              </a:solidFill>
            </a:rPr>
            <a:t> - Continual devotion to </a:t>
          </a:r>
          <a:r>
            <a:rPr lang="en-US" b="1" dirty="0">
              <a:solidFill>
                <a:schemeClr val="bg1"/>
              </a:solidFill>
            </a:rPr>
            <a:t>fellowship</a:t>
          </a:r>
          <a:r>
            <a:rPr lang="en-US" dirty="0">
              <a:solidFill>
                <a:schemeClr val="bg1"/>
              </a:solidFill>
            </a:rPr>
            <a:t>.</a:t>
          </a:r>
        </a:p>
      </dgm:t>
    </dgm:pt>
    <dgm:pt modelId="{AD50EBB8-DC5D-4FEA-A663-58BE2E1E9779}" type="parTrans" cxnId="{BF6259B8-E05A-4FC6-9B54-7E42F8B298D5}">
      <dgm:prSet/>
      <dgm:spPr/>
      <dgm:t>
        <a:bodyPr/>
        <a:lstStyle/>
        <a:p>
          <a:endParaRPr lang="en-US"/>
        </a:p>
      </dgm:t>
    </dgm:pt>
    <dgm:pt modelId="{EFC778B6-F961-4809-8449-889C93C7DF2F}" type="sibTrans" cxnId="{BF6259B8-E05A-4FC6-9B54-7E42F8B298D5}">
      <dgm:prSet/>
      <dgm:spPr/>
      <dgm:t>
        <a:bodyPr/>
        <a:lstStyle/>
        <a:p>
          <a:endParaRPr lang="en-US"/>
        </a:p>
      </dgm:t>
    </dgm:pt>
    <dgm:pt modelId="{F7E78BB8-E2F0-43C5-9BCF-0F737F34860B}">
      <dgm:prSet phldrT="[Text]"/>
      <dgm:spPr/>
      <dgm:t>
        <a:bodyPr/>
        <a:lstStyle/>
        <a:p>
          <a:r>
            <a:rPr lang="en-US" dirty="0"/>
            <a:t>A joint participation in the gospel of Jesus Christ and the apostles doctrine. </a:t>
          </a:r>
        </a:p>
      </dgm:t>
    </dgm:pt>
    <dgm:pt modelId="{D270B0FA-EF03-4437-8F9C-4776519DD267}" type="parTrans" cxnId="{A9E3EC12-4DAA-457C-BA3E-9AFD8125CEF9}">
      <dgm:prSet/>
      <dgm:spPr/>
      <dgm:t>
        <a:bodyPr/>
        <a:lstStyle/>
        <a:p>
          <a:endParaRPr lang="en-US"/>
        </a:p>
      </dgm:t>
    </dgm:pt>
    <dgm:pt modelId="{BA2B4A09-64EC-4FFF-AC62-53FBD84FD4B4}" type="sibTrans" cxnId="{A9E3EC12-4DAA-457C-BA3E-9AFD8125CEF9}">
      <dgm:prSet/>
      <dgm:spPr/>
      <dgm:t>
        <a:bodyPr/>
        <a:lstStyle/>
        <a:p>
          <a:endParaRPr lang="en-US"/>
        </a:p>
      </dgm:t>
    </dgm:pt>
    <dgm:pt modelId="{41C04544-F8AA-4633-8A47-7BD29E86FD60}" type="pres">
      <dgm:prSet presAssocID="{7E691F21-FAB9-4FB6-9D8A-75CCAFEC476E}" presName="linear" presStyleCnt="0">
        <dgm:presLayoutVars>
          <dgm:animLvl val="lvl"/>
          <dgm:resizeHandles val="exact"/>
        </dgm:presLayoutVars>
      </dgm:prSet>
      <dgm:spPr/>
    </dgm:pt>
    <dgm:pt modelId="{33D61CFF-8BE2-4DFE-AE63-2AD7FD08F43D}" type="pres">
      <dgm:prSet presAssocID="{F9ECC51A-E4A9-4384-90CA-A12119375F16}" presName="parentText" presStyleLbl="node1" presStyleIdx="0" presStyleCnt="2">
        <dgm:presLayoutVars>
          <dgm:chMax val="0"/>
          <dgm:bulletEnabled val="1"/>
        </dgm:presLayoutVars>
      </dgm:prSet>
      <dgm:spPr/>
    </dgm:pt>
    <dgm:pt modelId="{FC1EEDB6-31B5-4776-A734-DBD07BF3657D}" type="pres">
      <dgm:prSet presAssocID="{F9ECC51A-E4A9-4384-90CA-A12119375F16}" presName="childText" presStyleLbl="revTx" presStyleIdx="0" presStyleCnt="2">
        <dgm:presLayoutVars>
          <dgm:bulletEnabled val="1"/>
        </dgm:presLayoutVars>
      </dgm:prSet>
      <dgm:spPr/>
    </dgm:pt>
    <dgm:pt modelId="{D6D4012F-A783-47A5-B7A8-B97FD0BD4763}" type="pres">
      <dgm:prSet presAssocID="{3842068E-3029-4CE2-92AE-99D12F86B2C1}" presName="parentText" presStyleLbl="node1" presStyleIdx="1" presStyleCnt="2">
        <dgm:presLayoutVars>
          <dgm:chMax val="0"/>
          <dgm:bulletEnabled val="1"/>
        </dgm:presLayoutVars>
      </dgm:prSet>
      <dgm:spPr/>
    </dgm:pt>
    <dgm:pt modelId="{75E3B55E-ACFC-433C-A63D-E9DCFD70A90F}" type="pres">
      <dgm:prSet presAssocID="{3842068E-3029-4CE2-92AE-99D12F86B2C1}" presName="childText" presStyleLbl="revTx" presStyleIdx="1" presStyleCnt="2">
        <dgm:presLayoutVars>
          <dgm:bulletEnabled val="1"/>
        </dgm:presLayoutVars>
      </dgm:prSet>
      <dgm:spPr/>
    </dgm:pt>
  </dgm:ptLst>
  <dgm:cxnLst>
    <dgm:cxn modelId="{A9E3EC12-4DAA-457C-BA3E-9AFD8125CEF9}" srcId="{3842068E-3029-4CE2-92AE-99D12F86B2C1}" destId="{F7E78BB8-E2F0-43C5-9BCF-0F737F34860B}" srcOrd="0" destOrd="0" parTransId="{D270B0FA-EF03-4437-8F9C-4776519DD267}" sibTransId="{BA2B4A09-64EC-4FFF-AC62-53FBD84FD4B4}"/>
    <dgm:cxn modelId="{A75B372F-613F-4EBD-B8AC-AA51741B71E7}" srcId="{F9ECC51A-E4A9-4384-90CA-A12119375F16}" destId="{7FD69193-71D5-42A6-95EC-71D04B3E2CE3}" srcOrd="0" destOrd="0" parTransId="{794CBDCD-F138-4BB9-8AFD-06CAEF6B04B4}" sibTransId="{1699CAE1-A8D1-4C17-991A-3C6F2EF05B42}"/>
    <dgm:cxn modelId="{DC55973E-6794-4087-B311-E5D30FAF3462}" type="presOf" srcId="{3842068E-3029-4CE2-92AE-99D12F86B2C1}" destId="{D6D4012F-A783-47A5-B7A8-B97FD0BD4763}" srcOrd="0" destOrd="0" presId="urn:microsoft.com/office/officeart/2005/8/layout/vList2"/>
    <dgm:cxn modelId="{80771F69-4C72-4E5C-80F2-10A30404DD2C}" type="presOf" srcId="{7E691F21-FAB9-4FB6-9D8A-75CCAFEC476E}" destId="{41C04544-F8AA-4633-8A47-7BD29E86FD60}" srcOrd="0" destOrd="0" presId="urn:microsoft.com/office/officeart/2005/8/layout/vList2"/>
    <dgm:cxn modelId="{8D7FDA77-13AB-4FC9-AF50-3222659E79F5}" type="presOf" srcId="{F7E78BB8-E2F0-43C5-9BCF-0F737F34860B}" destId="{75E3B55E-ACFC-433C-A63D-E9DCFD70A90F}" srcOrd="0" destOrd="0" presId="urn:microsoft.com/office/officeart/2005/8/layout/vList2"/>
    <dgm:cxn modelId="{8C572F92-D89C-4668-B747-561592A15EED}" srcId="{7E691F21-FAB9-4FB6-9D8A-75CCAFEC476E}" destId="{F9ECC51A-E4A9-4384-90CA-A12119375F16}" srcOrd="0" destOrd="0" parTransId="{595169D0-ABEF-40C2-AD2D-A923C86C3D10}" sibTransId="{D1E90524-1E8A-47A8-BDFE-930A9C706CAC}"/>
    <dgm:cxn modelId="{BF6259B8-E05A-4FC6-9B54-7E42F8B298D5}" srcId="{7E691F21-FAB9-4FB6-9D8A-75CCAFEC476E}" destId="{3842068E-3029-4CE2-92AE-99D12F86B2C1}" srcOrd="1" destOrd="0" parTransId="{AD50EBB8-DC5D-4FEA-A663-58BE2E1E9779}" sibTransId="{EFC778B6-F961-4809-8449-889C93C7DF2F}"/>
    <dgm:cxn modelId="{9C5A58DB-D9FF-4466-B881-4A8B6C14D3DA}" type="presOf" srcId="{7FD69193-71D5-42A6-95EC-71D04B3E2CE3}" destId="{FC1EEDB6-31B5-4776-A734-DBD07BF3657D}" srcOrd="0" destOrd="0" presId="urn:microsoft.com/office/officeart/2005/8/layout/vList2"/>
    <dgm:cxn modelId="{307B92F4-00FB-47E5-B057-B1527B440B30}" type="presOf" srcId="{F9ECC51A-E4A9-4384-90CA-A12119375F16}" destId="{33D61CFF-8BE2-4DFE-AE63-2AD7FD08F43D}" srcOrd="0" destOrd="0" presId="urn:microsoft.com/office/officeart/2005/8/layout/vList2"/>
    <dgm:cxn modelId="{A2A1C00A-3C09-48D9-A127-B6A2FB118A39}" type="presParOf" srcId="{41C04544-F8AA-4633-8A47-7BD29E86FD60}" destId="{33D61CFF-8BE2-4DFE-AE63-2AD7FD08F43D}" srcOrd="0" destOrd="0" presId="urn:microsoft.com/office/officeart/2005/8/layout/vList2"/>
    <dgm:cxn modelId="{E971E2B5-0605-4092-9F79-2F7340B8EFF4}" type="presParOf" srcId="{41C04544-F8AA-4633-8A47-7BD29E86FD60}" destId="{FC1EEDB6-31B5-4776-A734-DBD07BF3657D}" srcOrd="1" destOrd="0" presId="urn:microsoft.com/office/officeart/2005/8/layout/vList2"/>
    <dgm:cxn modelId="{3C037C4E-04D8-4407-9827-6353CE37B345}" type="presParOf" srcId="{41C04544-F8AA-4633-8A47-7BD29E86FD60}" destId="{D6D4012F-A783-47A5-B7A8-B97FD0BD4763}" srcOrd="2" destOrd="0" presId="urn:microsoft.com/office/officeart/2005/8/layout/vList2"/>
    <dgm:cxn modelId="{FDFFD6DD-4605-42A5-86E9-31E137661BDF}" type="presParOf" srcId="{41C04544-F8AA-4633-8A47-7BD29E86FD60}" destId="{75E3B55E-ACFC-433C-A63D-E9DCFD70A90F}"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D61CFF-8BE2-4DFE-AE63-2AD7FD08F43D}">
      <dsp:nvSpPr>
        <dsp:cNvPr id="0" name=""/>
        <dsp:cNvSpPr/>
      </dsp:nvSpPr>
      <dsp:spPr>
        <a:xfrm>
          <a:off x="0" y="7006"/>
          <a:ext cx="8128000" cy="1352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dirty="0">
              <a:solidFill>
                <a:schemeClr val="bg1"/>
              </a:solidFill>
            </a:rPr>
            <a:t>1</a:t>
          </a:r>
          <a:r>
            <a:rPr lang="en-US" sz="3400" kern="1200" baseline="30000" dirty="0">
              <a:solidFill>
                <a:schemeClr val="bg1"/>
              </a:solidFill>
            </a:rPr>
            <a:t>st</a:t>
          </a:r>
          <a:r>
            <a:rPr lang="en-US" sz="3400" kern="1200" dirty="0">
              <a:solidFill>
                <a:schemeClr val="bg1"/>
              </a:solidFill>
            </a:rPr>
            <a:t> - Continual devotion to the </a:t>
          </a:r>
          <a:r>
            <a:rPr lang="en-US" sz="3400" b="1" kern="1200" dirty="0">
              <a:solidFill>
                <a:schemeClr val="bg1"/>
              </a:solidFill>
            </a:rPr>
            <a:t>apostles teaching</a:t>
          </a:r>
          <a:r>
            <a:rPr lang="en-US" sz="3400" kern="1200" dirty="0">
              <a:solidFill>
                <a:schemeClr val="bg1"/>
              </a:solidFill>
            </a:rPr>
            <a:t>.</a:t>
          </a:r>
        </a:p>
      </dsp:txBody>
      <dsp:txXfrm>
        <a:off x="66025" y="73031"/>
        <a:ext cx="7995950" cy="1220470"/>
      </dsp:txXfrm>
    </dsp:sp>
    <dsp:sp modelId="{FC1EEDB6-31B5-4776-A734-DBD07BF3657D}">
      <dsp:nvSpPr>
        <dsp:cNvPr id="0" name=""/>
        <dsp:cNvSpPr/>
      </dsp:nvSpPr>
      <dsp:spPr>
        <a:xfrm>
          <a:off x="0" y="1359526"/>
          <a:ext cx="8128000" cy="563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064" tIns="43180" rIns="241808" bIns="43180" numCol="1" spcCol="1270" anchor="t" anchorCtr="0">
          <a:noAutofit/>
        </a:bodyPr>
        <a:lstStyle/>
        <a:p>
          <a:pPr marL="228600" lvl="1" indent="-228600" algn="l" defTabSz="1200150">
            <a:lnSpc>
              <a:spcPct val="90000"/>
            </a:lnSpc>
            <a:spcBef>
              <a:spcPct val="0"/>
            </a:spcBef>
            <a:spcAft>
              <a:spcPct val="20000"/>
            </a:spcAft>
            <a:buChar char="•"/>
          </a:pPr>
          <a:r>
            <a:rPr lang="en-US" sz="2700" kern="1200" dirty="0"/>
            <a:t>A commitment to continually grow and learn.</a:t>
          </a:r>
        </a:p>
      </dsp:txBody>
      <dsp:txXfrm>
        <a:off x="0" y="1359526"/>
        <a:ext cx="8128000" cy="563040"/>
      </dsp:txXfrm>
    </dsp:sp>
    <dsp:sp modelId="{D6D4012F-A783-47A5-B7A8-B97FD0BD4763}">
      <dsp:nvSpPr>
        <dsp:cNvPr id="0" name=""/>
        <dsp:cNvSpPr/>
      </dsp:nvSpPr>
      <dsp:spPr>
        <a:xfrm>
          <a:off x="0" y="1922566"/>
          <a:ext cx="8128000" cy="1352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dirty="0">
              <a:solidFill>
                <a:schemeClr val="bg1"/>
              </a:solidFill>
            </a:rPr>
            <a:t>2</a:t>
          </a:r>
          <a:r>
            <a:rPr lang="en-US" sz="3400" kern="1200" baseline="30000" dirty="0">
              <a:solidFill>
                <a:schemeClr val="bg1"/>
              </a:solidFill>
            </a:rPr>
            <a:t>nd</a:t>
          </a:r>
          <a:r>
            <a:rPr lang="en-US" sz="3400" kern="1200" dirty="0">
              <a:solidFill>
                <a:schemeClr val="bg1"/>
              </a:solidFill>
            </a:rPr>
            <a:t> - Continual devotion to </a:t>
          </a:r>
          <a:r>
            <a:rPr lang="en-US" sz="3400" b="1" kern="1200" dirty="0">
              <a:solidFill>
                <a:schemeClr val="bg1"/>
              </a:solidFill>
            </a:rPr>
            <a:t>fellowship</a:t>
          </a:r>
          <a:r>
            <a:rPr lang="en-US" sz="3400" kern="1200" dirty="0">
              <a:solidFill>
                <a:schemeClr val="bg1"/>
              </a:solidFill>
            </a:rPr>
            <a:t>.</a:t>
          </a:r>
        </a:p>
      </dsp:txBody>
      <dsp:txXfrm>
        <a:off x="66025" y="1988591"/>
        <a:ext cx="7995950" cy="1220470"/>
      </dsp:txXfrm>
    </dsp:sp>
    <dsp:sp modelId="{75E3B55E-ACFC-433C-A63D-E9DCFD70A90F}">
      <dsp:nvSpPr>
        <dsp:cNvPr id="0" name=""/>
        <dsp:cNvSpPr/>
      </dsp:nvSpPr>
      <dsp:spPr>
        <a:xfrm>
          <a:off x="0" y="3275086"/>
          <a:ext cx="8128000" cy="844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064" tIns="43180" rIns="241808" bIns="43180" numCol="1" spcCol="1270" anchor="t" anchorCtr="0">
          <a:noAutofit/>
        </a:bodyPr>
        <a:lstStyle/>
        <a:p>
          <a:pPr marL="228600" lvl="1" indent="-228600" algn="l" defTabSz="1200150">
            <a:lnSpc>
              <a:spcPct val="90000"/>
            </a:lnSpc>
            <a:spcBef>
              <a:spcPct val="0"/>
            </a:spcBef>
            <a:spcAft>
              <a:spcPct val="20000"/>
            </a:spcAft>
            <a:buChar char="•"/>
          </a:pPr>
          <a:r>
            <a:rPr lang="en-US" sz="2700" kern="1200" dirty="0"/>
            <a:t>A joint participation in the gospel of Jesus Christ and the apostles doctrine. </a:t>
          </a:r>
        </a:p>
      </dsp:txBody>
      <dsp:txXfrm>
        <a:off x="0" y="3275086"/>
        <a:ext cx="8128000" cy="84456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F069BEE-5C22-49A5-A892-F6E6A4002A1B}"/>
              </a:ext>
            </a:extLst>
          </p:cNvPr>
          <p:cNvSpPr>
            <a:spLocks noGrp="1"/>
          </p:cNvSpPr>
          <p:nvPr>
            <p:ph type="hdr" sz="quarter"/>
          </p:nvPr>
        </p:nvSpPr>
        <p:spPr>
          <a:xfrm>
            <a:off x="0" y="0"/>
            <a:ext cx="3077739" cy="471054"/>
          </a:xfrm>
          <a:prstGeom prst="rect">
            <a:avLst/>
          </a:prstGeom>
        </p:spPr>
        <p:txBody>
          <a:bodyPr vert="horz" lIns="94218" tIns="47108" rIns="94218" bIns="47108" rtlCol="0"/>
          <a:lstStyle>
            <a:lvl1pPr algn="l">
              <a:defRPr sz="1200"/>
            </a:lvl1pPr>
          </a:lstStyle>
          <a:p>
            <a:endParaRPr lang="en-US" dirty="0"/>
          </a:p>
        </p:txBody>
      </p:sp>
      <p:sp>
        <p:nvSpPr>
          <p:cNvPr id="3" name="Date Placeholder 2">
            <a:extLst>
              <a:ext uri="{FF2B5EF4-FFF2-40B4-BE49-F238E27FC236}">
                <a16:creationId xmlns:a16="http://schemas.microsoft.com/office/drawing/2014/main" id="{1494FB27-DC4B-4A29-B4F3-C665BDE47E71}"/>
              </a:ext>
            </a:extLst>
          </p:cNvPr>
          <p:cNvSpPr>
            <a:spLocks noGrp="1"/>
          </p:cNvSpPr>
          <p:nvPr>
            <p:ph type="dt" sz="quarter" idx="1"/>
          </p:nvPr>
        </p:nvSpPr>
        <p:spPr>
          <a:xfrm>
            <a:off x="4023093" y="0"/>
            <a:ext cx="3077739" cy="471054"/>
          </a:xfrm>
          <a:prstGeom prst="rect">
            <a:avLst/>
          </a:prstGeom>
        </p:spPr>
        <p:txBody>
          <a:bodyPr vert="horz" lIns="94218" tIns="47108" rIns="94218" bIns="47108" rtlCol="0"/>
          <a:lstStyle>
            <a:lvl1pPr algn="r">
              <a:defRPr sz="1200"/>
            </a:lvl1pPr>
          </a:lstStyle>
          <a:p>
            <a:r>
              <a:rPr lang="en-US"/>
              <a:t>3/20/2022 pm</a:t>
            </a:r>
            <a:endParaRPr lang="en-US" dirty="0"/>
          </a:p>
        </p:txBody>
      </p:sp>
      <p:sp>
        <p:nvSpPr>
          <p:cNvPr id="4" name="Footer Placeholder 3">
            <a:extLst>
              <a:ext uri="{FF2B5EF4-FFF2-40B4-BE49-F238E27FC236}">
                <a16:creationId xmlns:a16="http://schemas.microsoft.com/office/drawing/2014/main" id="{34A06FDF-174B-49EE-AD51-C827118F0FEB}"/>
              </a:ext>
            </a:extLst>
          </p:cNvPr>
          <p:cNvSpPr>
            <a:spLocks noGrp="1"/>
          </p:cNvSpPr>
          <p:nvPr>
            <p:ph type="ftr" sz="quarter" idx="2"/>
          </p:nvPr>
        </p:nvSpPr>
        <p:spPr>
          <a:xfrm>
            <a:off x="0" y="8917423"/>
            <a:ext cx="3077739" cy="471053"/>
          </a:xfrm>
          <a:prstGeom prst="rect">
            <a:avLst/>
          </a:prstGeom>
        </p:spPr>
        <p:txBody>
          <a:bodyPr vert="horz" lIns="94218" tIns="47108" rIns="94218" bIns="47108" rtlCol="0" anchor="b"/>
          <a:lstStyle>
            <a:lvl1pPr algn="l">
              <a:defRPr sz="1200"/>
            </a:lvl1pPr>
          </a:lstStyle>
          <a:p>
            <a:r>
              <a:rPr lang="en-US"/>
              <a:t>Now That I'm A Christian...Then What? Devotion to Prayer</a:t>
            </a:r>
            <a:endParaRPr lang="en-US" dirty="0"/>
          </a:p>
        </p:txBody>
      </p:sp>
      <p:sp>
        <p:nvSpPr>
          <p:cNvPr id="5" name="Slide Number Placeholder 4">
            <a:extLst>
              <a:ext uri="{FF2B5EF4-FFF2-40B4-BE49-F238E27FC236}">
                <a16:creationId xmlns:a16="http://schemas.microsoft.com/office/drawing/2014/main" id="{0CB610B1-614F-48C3-8F2D-C50C182871E6}"/>
              </a:ext>
            </a:extLst>
          </p:cNvPr>
          <p:cNvSpPr>
            <a:spLocks noGrp="1"/>
          </p:cNvSpPr>
          <p:nvPr>
            <p:ph type="sldNum" sz="quarter" idx="3"/>
          </p:nvPr>
        </p:nvSpPr>
        <p:spPr>
          <a:xfrm>
            <a:off x="4023093" y="8917423"/>
            <a:ext cx="3077739" cy="471053"/>
          </a:xfrm>
          <a:prstGeom prst="rect">
            <a:avLst/>
          </a:prstGeom>
        </p:spPr>
        <p:txBody>
          <a:bodyPr vert="horz" lIns="94218" tIns="47108" rIns="94218" bIns="47108" rtlCol="0" anchor="b"/>
          <a:lstStyle>
            <a:lvl1pPr algn="r">
              <a:defRPr sz="1200"/>
            </a:lvl1pPr>
          </a:lstStyle>
          <a:p>
            <a:fld id="{9A2751AA-B992-41E5-A909-E1A2443E23F4}" type="slidenum">
              <a:rPr lang="en-US" smtClean="0"/>
              <a:t>‹#›</a:t>
            </a:fld>
            <a:endParaRPr lang="en-US" dirty="0"/>
          </a:p>
        </p:txBody>
      </p:sp>
    </p:spTree>
    <p:extLst>
      <p:ext uri="{BB962C8B-B14F-4D97-AF65-F5344CB8AC3E}">
        <p14:creationId xmlns:p14="http://schemas.microsoft.com/office/powerpoint/2010/main" val="1276169516"/>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18" tIns="47108" rIns="94218" bIns="47108" rtlCol="0"/>
          <a:lstStyle>
            <a:lvl1pPr algn="l">
              <a:defRPr sz="1200"/>
            </a:lvl1pPr>
          </a:lstStyle>
          <a:p>
            <a:endParaRPr lang="en-US" dirty="0"/>
          </a:p>
        </p:txBody>
      </p:sp>
      <p:sp>
        <p:nvSpPr>
          <p:cNvPr id="3" name="Date Placeholder 2"/>
          <p:cNvSpPr>
            <a:spLocks noGrp="1"/>
          </p:cNvSpPr>
          <p:nvPr>
            <p:ph type="dt" idx="1"/>
          </p:nvPr>
        </p:nvSpPr>
        <p:spPr>
          <a:xfrm>
            <a:off x="4023093" y="0"/>
            <a:ext cx="3077739" cy="471054"/>
          </a:xfrm>
          <a:prstGeom prst="rect">
            <a:avLst/>
          </a:prstGeom>
        </p:spPr>
        <p:txBody>
          <a:bodyPr vert="horz" lIns="94218" tIns="47108" rIns="94218" bIns="47108" rtlCol="0"/>
          <a:lstStyle>
            <a:lvl1pPr algn="r">
              <a:defRPr sz="1200"/>
            </a:lvl1pPr>
          </a:lstStyle>
          <a:p>
            <a:r>
              <a:rPr lang="en-US"/>
              <a:t>3/20/2022 pm</a:t>
            </a:r>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18" tIns="47108" rIns="94218" bIns="47108"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18" tIns="47108" rIns="94218" bIns="4710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3"/>
            <a:ext cx="3077739" cy="471053"/>
          </a:xfrm>
          <a:prstGeom prst="rect">
            <a:avLst/>
          </a:prstGeom>
        </p:spPr>
        <p:txBody>
          <a:bodyPr vert="horz" lIns="94218" tIns="47108" rIns="94218" bIns="47108" rtlCol="0" anchor="b"/>
          <a:lstStyle>
            <a:lvl1pPr algn="l">
              <a:defRPr sz="1200"/>
            </a:lvl1pPr>
          </a:lstStyle>
          <a:p>
            <a:r>
              <a:rPr lang="en-US"/>
              <a:t>Now That I'm A Christian...Then What? Devotion to Prayer</a:t>
            </a:r>
            <a:endParaRPr lang="en-US" dirty="0"/>
          </a:p>
        </p:txBody>
      </p:sp>
      <p:sp>
        <p:nvSpPr>
          <p:cNvPr id="7" name="Slide Number Placeholder 6"/>
          <p:cNvSpPr>
            <a:spLocks noGrp="1"/>
          </p:cNvSpPr>
          <p:nvPr>
            <p:ph type="sldNum" sz="quarter" idx="5"/>
          </p:nvPr>
        </p:nvSpPr>
        <p:spPr>
          <a:xfrm>
            <a:off x="4023093" y="8917423"/>
            <a:ext cx="3077739" cy="471053"/>
          </a:xfrm>
          <a:prstGeom prst="rect">
            <a:avLst/>
          </a:prstGeom>
        </p:spPr>
        <p:txBody>
          <a:bodyPr vert="horz" lIns="94218" tIns="47108" rIns="94218" bIns="47108" rtlCol="0" anchor="b"/>
          <a:lstStyle>
            <a:lvl1pPr algn="r">
              <a:defRPr sz="1200"/>
            </a:lvl1pPr>
          </a:lstStyle>
          <a:p>
            <a:fld id="{C051351B-2C5D-457B-ABE5-B64DBC7BD410}" type="slidenum">
              <a:rPr lang="en-US" smtClean="0"/>
              <a:t>‹#›</a:t>
            </a:fld>
            <a:endParaRPr lang="en-US" dirty="0"/>
          </a:p>
        </p:txBody>
      </p:sp>
    </p:spTree>
    <p:extLst>
      <p:ext uri="{BB962C8B-B14F-4D97-AF65-F5344CB8AC3E}">
        <p14:creationId xmlns:p14="http://schemas.microsoft.com/office/powerpoint/2010/main" val="2027000911"/>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can be changed to reflect your school’s specific rules. </a:t>
            </a:r>
          </a:p>
        </p:txBody>
      </p:sp>
      <p:sp>
        <p:nvSpPr>
          <p:cNvPr id="4" name="Slide Number Placeholder 3"/>
          <p:cNvSpPr>
            <a:spLocks noGrp="1"/>
          </p:cNvSpPr>
          <p:nvPr>
            <p:ph type="sldNum" sz="quarter" idx="10"/>
          </p:nvPr>
        </p:nvSpPr>
        <p:spPr/>
        <p:txBody>
          <a:bodyPr/>
          <a:lstStyle/>
          <a:p>
            <a:fld id="{C051351B-2C5D-457B-ABE5-B64DBC7BD410}" type="slidenum">
              <a:rPr lang="en-US" smtClean="0"/>
              <a:t>1</a:t>
            </a:fld>
            <a:endParaRPr lang="en-US" dirty="0"/>
          </a:p>
        </p:txBody>
      </p:sp>
      <p:sp>
        <p:nvSpPr>
          <p:cNvPr id="5" name="Date Placeholder 4">
            <a:extLst>
              <a:ext uri="{FF2B5EF4-FFF2-40B4-BE49-F238E27FC236}">
                <a16:creationId xmlns:a16="http://schemas.microsoft.com/office/drawing/2014/main" id="{7410483E-ECD6-42D5-BA29-807D3B79CB02}"/>
              </a:ext>
            </a:extLst>
          </p:cNvPr>
          <p:cNvSpPr>
            <a:spLocks noGrp="1"/>
          </p:cNvSpPr>
          <p:nvPr>
            <p:ph type="dt" idx="1"/>
          </p:nvPr>
        </p:nvSpPr>
        <p:spPr/>
        <p:txBody>
          <a:bodyPr/>
          <a:lstStyle/>
          <a:p>
            <a:r>
              <a:rPr lang="en-US"/>
              <a:t>3/20/2022 pm</a:t>
            </a:r>
            <a:endParaRPr lang="en-US" dirty="0"/>
          </a:p>
        </p:txBody>
      </p:sp>
      <p:sp>
        <p:nvSpPr>
          <p:cNvPr id="6" name="Footer Placeholder 5">
            <a:extLst>
              <a:ext uri="{FF2B5EF4-FFF2-40B4-BE49-F238E27FC236}">
                <a16:creationId xmlns:a16="http://schemas.microsoft.com/office/drawing/2014/main" id="{887B37BA-7150-414B-BB39-0143144DFEC7}"/>
              </a:ext>
            </a:extLst>
          </p:cNvPr>
          <p:cNvSpPr>
            <a:spLocks noGrp="1"/>
          </p:cNvSpPr>
          <p:nvPr>
            <p:ph type="ftr" sz="quarter" idx="4"/>
          </p:nvPr>
        </p:nvSpPr>
        <p:spPr/>
        <p:txBody>
          <a:bodyPr/>
          <a:lstStyle/>
          <a:p>
            <a:r>
              <a:rPr lang="en-US"/>
              <a:t>Now That I'm A Christian...Then What? Devotion to Prayer</a:t>
            </a:r>
            <a:endParaRPr lang="en-US" dirty="0"/>
          </a:p>
        </p:txBody>
      </p:sp>
    </p:spTree>
    <p:extLst>
      <p:ext uri="{BB962C8B-B14F-4D97-AF65-F5344CB8AC3E}">
        <p14:creationId xmlns:p14="http://schemas.microsoft.com/office/powerpoint/2010/main" val="5582483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can be changed to reflect your school’s specific rules. </a:t>
            </a:r>
          </a:p>
        </p:txBody>
      </p:sp>
      <p:sp>
        <p:nvSpPr>
          <p:cNvPr id="4" name="Slide Number Placeholder 3"/>
          <p:cNvSpPr>
            <a:spLocks noGrp="1"/>
          </p:cNvSpPr>
          <p:nvPr>
            <p:ph type="sldNum" sz="quarter" idx="10"/>
          </p:nvPr>
        </p:nvSpPr>
        <p:spPr/>
        <p:txBody>
          <a:bodyPr/>
          <a:lstStyle/>
          <a:p>
            <a:fld id="{C051351B-2C5D-457B-ABE5-B64DBC7BD410}" type="slidenum">
              <a:rPr lang="en-US" smtClean="0"/>
              <a:t>10</a:t>
            </a:fld>
            <a:endParaRPr lang="en-US" dirty="0"/>
          </a:p>
        </p:txBody>
      </p:sp>
      <p:sp>
        <p:nvSpPr>
          <p:cNvPr id="5" name="Date Placeholder 4">
            <a:extLst>
              <a:ext uri="{FF2B5EF4-FFF2-40B4-BE49-F238E27FC236}">
                <a16:creationId xmlns:a16="http://schemas.microsoft.com/office/drawing/2014/main" id="{7410483E-ECD6-42D5-BA29-807D3B79CB02}"/>
              </a:ext>
            </a:extLst>
          </p:cNvPr>
          <p:cNvSpPr>
            <a:spLocks noGrp="1"/>
          </p:cNvSpPr>
          <p:nvPr>
            <p:ph type="dt" idx="1"/>
          </p:nvPr>
        </p:nvSpPr>
        <p:spPr/>
        <p:txBody>
          <a:bodyPr/>
          <a:lstStyle/>
          <a:p>
            <a:r>
              <a:rPr lang="en-US"/>
              <a:t>3/20/2022 pm</a:t>
            </a:r>
            <a:endParaRPr lang="en-US" dirty="0"/>
          </a:p>
        </p:txBody>
      </p:sp>
      <p:sp>
        <p:nvSpPr>
          <p:cNvPr id="6" name="Footer Placeholder 5">
            <a:extLst>
              <a:ext uri="{FF2B5EF4-FFF2-40B4-BE49-F238E27FC236}">
                <a16:creationId xmlns:a16="http://schemas.microsoft.com/office/drawing/2014/main" id="{887B37BA-7150-414B-BB39-0143144DFEC7}"/>
              </a:ext>
            </a:extLst>
          </p:cNvPr>
          <p:cNvSpPr>
            <a:spLocks noGrp="1"/>
          </p:cNvSpPr>
          <p:nvPr>
            <p:ph type="ftr" sz="quarter" idx="4"/>
          </p:nvPr>
        </p:nvSpPr>
        <p:spPr/>
        <p:txBody>
          <a:bodyPr/>
          <a:lstStyle/>
          <a:p>
            <a:r>
              <a:rPr lang="en-US"/>
              <a:t>Now That I'm A Christian...Then What? Devotion to Prayer</a:t>
            </a:r>
            <a:endParaRPr lang="en-US" dirty="0"/>
          </a:p>
        </p:txBody>
      </p:sp>
    </p:spTree>
    <p:extLst>
      <p:ext uri="{BB962C8B-B14F-4D97-AF65-F5344CB8AC3E}">
        <p14:creationId xmlns:p14="http://schemas.microsoft.com/office/powerpoint/2010/main" val="26405605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Eph 4:11-16</a:t>
            </a:r>
          </a:p>
          <a:p>
            <a:r>
              <a:rPr lang="en-US" dirty="0"/>
              <a:t>And He gave some as apostles, and some as prophets, and some as evangelists, and some as pastors and teachers, 12 for the equipping of the saints for the work of service, to the building up of the body of Christ; 13 until we all attain to the unity of the faith, and of the knowledge of the Son of God, to a mature man, to the measure of the stature which belongs to the fullness of Christ. 14 As a result, we are no longer to be children, tossed here and there by waves and carried about by every wind of doctrine, by the trickery of men, by craftiness in deceitful scheming; 15 but speaking the truth in love, we are to grow up in all aspects into Him who is the head, even Christ, 16 from whom the whole body, being fitted and held together by what every joint supplies, according to the proper working of each individual part, causes the growth of the body for the building up of itself in love. </a:t>
            </a:r>
          </a:p>
          <a:p>
            <a:endParaRPr lang="en-US" dirty="0"/>
          </a:p>
          <a:p>
            <a:r>
              <a:rPr lang="en-US" dirty="0"/>
              <a:t>Rom 12:3-8</a:t>
            </a:r>
          </a:p>
          <a:p>
            <a:r>
              <a:rPr lang="en-US" dirty="0"/>
              <a:t>For through the grace given to me I say to everyone among you not to think more highly of himself than he ought to think; but to think so as to have sound judgment, as God has allotted to each a measure of faith. 4 For just as we have many members in one body and all the members do not have the same function, 5 so we, who are many, are one body in Christ, and individually members one of another. 6 Since we have gifts that differ according to the grace given to us, each of us is to exercise them accordingly: if prophecy, according to the proportion of his faith; 7 if service, in his serving; or he who teaches, in his teaching; 8 or he who exhorts, in his exhortation; he who gives, with liberality; he who leads, with diligence; he who shows mercy, with cheerfulness. </a:t>
            </a:r>
          </a:p>
          <a:p>
            <a:endParaRPr lang="en-US" dirty="0"/>
          </a:p>
          <a:p>
            <a:r>
              <a:rPr lang="en-US" dirty="0"/>
              <a:t>1 Peter 4:11</a:t>
            </a:r>
          </a:p>
          <a:p>
            <a:r>
              <a:rPr lang="en-US" dirty="0"/>
              <a:t>Whoever speaks, is to do so as one who is speaking the utterances of God; whoever serves is to do so as one who is serving by the strength which God supplies; so that in all things God may be glorified through Jesus Christ, to whom belongs the glory and dominion forever and ever. Amen. </a:t>
            </a:r>
          </a:p>
          <a:p>
            <a:endParaRPr lang="en-US" dirty="0"/>
          </a:p>
          <a:p>
            <a:r>
              <a:rPr lang="en-US" dirty="0"/>
              <a:t>Matt 25:14-18</a:t>
            </a:r>
          </a:p>
          <a:p>
            <a:r>
              <a:rPr lang="en-US" dirty="0"/>
              <a:t>For it is just like a man about to go on a journey, who called his own slaves and entrusted his possessions to them.  15 "To one he gave five talents, to another, two, and to another, one, each according to his own ability; and he went on his journey.  16 "Immediately the one who had received the five talents went and traded with them, and gained five more talents.  17 "In the same manner the one who had received the two talents gained two more.  18 "But he who received the one talent went away, and dug a hole in the ground and hid his master's money. </a:t>
            </a:r>
          </a:p>
          <a:p>
            <a:endParaRPr lang="en-US" dirty="0"/>
          </a:p>
          <a:p>
            <a:r>
              <a:rPr lang="en-US" dirty="0"/>
              <a:t>Mark 14:6-9</a:t>
            </a:r>
          </a:p>
          <a:p>
            <a:r>
              <a:rPr lang="en-US" dirty="0"/>
              <a:t> But Jesus said, "Let her alone; why do you bother her? She has done a good deed to Me.  7 "For you always have the poor with you, and whenever you wish you can do good to them; but you do not always have Me.  8 "</a:t>
            </a:r>
            <a:r>
              <a:rPr lang="en-US" b="1" dirty="0"/>
              <a:t>She has done what she could</a:t>
            </a:r>
            <a:r>
              <a:rPr lang="en-US" dirty="0"/>
              <a:t>; she has anointed My body beforehand for the burial.  9 "Truly I say to you, wherever the gospel is preached in the whole world, what this woman has done will also be spoken of in memory of her." </a:t>
            </a:r>
          </a:p>
          <a:p>
            <a:endParaRPr lang="en-US" dirty="0"/>
          </a:p>
          <a:p>
            <a:endParaRPr lang="en-US" dirty="0"/>
          </a:p>
        </p:txBody>
      </p:sp>
      <p:sp>
        <p:nvSpPr>
          <p:cNvPr id="4" name="Slide Number Placeholder 3"/>
          <p:cNvSpPr>
            <a:spLocks noGrp="1"/>
          </p:cNvSpPr>
          <p:nvPr>
            <p:ph type="sldNum" sz="quarter" idx="5"/>
          </p:nvPr>
        </p:nvSpPr>
        <p:spPr/>
        <p:txBody>
          <a:bodyPr/>
          <a:lstStyle/>
          <a:p>
            <a:fld id="{C051351B-2C5D-457B-ABE5-B64DBC7BD410}" type="slidenum">
              <a:rPr lang="en-US" smtClean="0"/>
              <a:t>11</a:t>
            </a:fld>
            <a:endParaRPr lang="en-US" dirty="0"/>
          </a:p>
        </p:txBody>
      </p:sp>
      <p:sp>
        <p:nvSpPr>
          <p:cNvPr id="5" name="Date Placeholder 4">
            <a:extLst>
              <a:ext uri="{FF2B5EF4-FFF2-40B4-BE49-F238E27FC236}">
                <a16:creationId xmlns:a16="http://schemas.microsoft.com/office/drawing/2014/main" id="{0865C8FD-317C-4F49-8401-D8C2260F3DC4}"/>
              </a:ext>
            </a:extLst>
          </p:cNvPr>
          <p:cNvSpPr>
            <a:spLocks noGrp="1"/>
          </p:cNvSpPr>
          <p:nvPr>
            <p:ph type="dt" idx="1"/>
          </p:nvPr>
        </p:nvSpPr>
        <p:spPr/>
        <p:txBody>
          <a:bodyPr/>
          <a:lstStyle/>
          <a:p>
            <a:r>
              <a:rPr lang="en-US"/>
              <a:t>3/20/2022 pm</a:t>
            </a:r>
            <a:endParaRPr lang="en-US" dirty="0"/>
          </a:p>
        </p:txBody>
      </p:sp>
      <p:sp>
        <p:nvSpPr>
          <p:cNvPr id="6" name="Footer Placeholder 5">
            <a:extLst>
              <a:ext uri="{FF2B5EF4-FFF2-40B4-BE49-F238E27FC236}">
                <a16:creationId xmlns:a16="http://schemas.microsoft.com/office/drawing/2014/main" id="{67B2665F-8836-401A-9A48-8E5C5B1FC9D6}"/>
              </a:ext>
            </a:extLst>
          </p:cNvPr>
          <p:cNvSpPr>
            <a:spLocks noGrp="1"/>
          </p:cNvSpPr>
          <p:nvPr>
            <p:ph type="ftr" sz="quarter" idx="4"/>
          </p:nvPr>
        </p:nvSpPr>
        <p:spPr/>
        <p:txBody>
          <a:bodyPr/>
          <a:lstStyle/>
          <a:p>
            <a:r>
              <a:rPr lang="en-US"/>
              <a:t>Now That I'm A Christian...Then What? Devotion to Prayer</a:t>
            </a:r>
            <a:endParaRPr lang="en-US" dirty="0"/>
          </a:p>
        </p:txBody>
      </p:sp>
    </p:spTree>
    <p:extLst>
      <p:ext uri="{BB962C8B-B14F-4D97-AF65-F5344CB8AC3E}">
        <p14:creationId xmlns:p14="http://schemas.microsoft.com/office/powerpoint/2010/main" val="8888497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the address of “beloved” to those of a common salvation. </a:t>
            </a:r>
          </a:p>
          <a:p>
            <a:r>
              <a:rPr lang="en-US" dirty="0"/>
              <a:t>“Like precious” - of equal value or honor. </a:t>
            </a:r>
          </a:p>
        </p:txBody>
      </p:sp>
      <p:sp>
        <p:nvSpPr>
          <p:cNvPr id="4" name="Slide Number Placeholder 3"/>
          <p:cNvSpPr>
            <a:spLocks noGrp="1"/>
          </p:cNvSpPr>
          <p:nvPr>
            <p:ph type="sldNum" sz="quarter" idx="5"/>
          </p:nvPr>
        </p:nvSpPr>
        <p:spPr/>
        <p:txBody>
          <a:bodyPr/>
          <a:lstStyle/>
          <a:p>
            <a:fld id="{C051351B-2C5D-457B-ABE5-B64DBC7BD410}" type="slidenum">
              <a:rPr lang="en-US" smtClean="0"/>
              <a:t>12</a:t>
            </a:fld>
            <a:endParaRPr lang="en-US" dirty="0"/>
          </a:p>
        </p:txBody>
      </p:sp>
      <p:sp>
        <p:nvSpPr>
          <p:cNvPr id="5" name="Date Placeholder 4">
            <a:extLst>
              <a:ext uri="{FF2B5EF4-FFF2-40B4-BE49-F238E27FC236}">
                <a16:creationId xmlns:a16="http://schemas.microsoft.com/office/drawing/2014/main" id="{0865C8FD-317C-4F49-8401-D8C2260F3DC4}"/>
              </a:ext>
            </a:extLst>
          </p:cNvPr>
          <p:cNvSpPr>
            <a:spLocks noGrp="1"/>
          </p:cNvSpPr>
          <p:nvPr>
            <p:ph type="dt" idx="1"/>
          </p:nvPr>
        </p:nvSpPr>
        <p:spPr/>
        <p:txBody>
          <a:bodyPr/>
          <a:lstStyle/>
          <a:p>
            <a:r>
              <a:rPr lang="en-US"/>
              <a:t>3/20/2022 pm</a:t>
            </a:r>
            <a:endParaRPr lang="en-US" dirty="0"/>
          </a:p>
        </p:txBody>
      </p:sp>
      <p:sp>
        <p:nvSpPr>
          <p:cNvPr id="6" name="Footer Placeholder 5">
            <a:extLst>
              <a:ext uri="{FF2B5EF4-FFF2-40B4-BE49-F238E27FC236}">
                <a16:creationId xmlns:a16="http://schemas.microsoft.com/office/drawing/2014/main" id="{67B2665F-8836-401A-9A48-8E5C5B1FC9D6}"/>
              </a:ext>
            </a:extLst>
          </p:cNvPr>
          <p:cNvSpPr>
            <a:spLocks noGrp="1"/>
          </p:cNvSpPr>
          <p:nvPr>
            <p:ph type="ftr" sz="quarter" idx="4"/>
          </p:nvPr>
        </p:nvSpPr>
        <p:spPr/>
        <p:txBody>
          <a:bodyPr/>
          <a:lstStyle/>
          <a:p>
            <a:r>
              <a:rPr lang="en-US"/>
              <a:t>Now That I'm A Christian...Then What? Devotion to Prayer</a:t>
            </a:r>
            <a:endParaRPr lang="en-US" dirty="0"/>
          </a:p>
        </p:txBody>
      </p:sp>
    </p:spTree>
    <p:extLst>
      <p:ext uri="{BB962C8B-B14F-4D97-AF65-F5344CB8AC3E}">
        <p14:creationId xmlns:p14="http://schemas.microsoft.com/office/powerpoint/2010/main" val="8297430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John 1:3-10</a:t>
            </a:r>
          </a:p>
          <a:p>
            <a:r>
              <a:rPr lang="en-US" dirty="0"/>
              <a:t> what we have seen and heard we proclaim to you also, so that you too may have fellowship with us; and indeed our fellowship is with the Father, and with His Son Jesus Christ. 4 These things we write, so that our joy may be made complete. </a:t>
            </a:r>
          </a:p>
          <a:p>
            <a:r>
              <a:rPr lang="en-US" dirty="0"/>
              <a:t>5 This is the message we have heard from Him and announce to you, that God is Light, and in Him there is no darkness at all. 6 If we say that we have fellowship with Him and yet walk in the darkness, we lie and do not practice the truth; 7 but if we walk in the Light as He Himself is in the Light, we have fellowship with one another, and the blood of Jesus His Son cleanses us from all sin. 8 If we say that we have no sin, we are deceiving ourselves and the truth is not in us. 9 If we confess our sins, He is faithful and righteous to forgive us our sins and to cleanse us from all unrighteousness. 10 If we say that we have not sinned, we make Him a liar and His word is not in us.</a:t>
            </a:r>
          </a:p>
          <a:p>
            <a:endParaRPr lang="en-US" dirty="0"/>
          </a:p>
          <a:p>
            <a:r>
              <a:rPr lang="en-US" dirty="0"/>
              <a:t>1 Cor 1:9</a:t>
            </a:r>
          </a:p>
          <a:p>
            <a:r>
              <a:rPr lang="en-US" dirty="0"/>
              <a:t>God is faithful, through whom </a:t>
            </a:r>
            <a:r>
              <a:rPr lang="en-US" b="1" dirty="0"/>
              <a:t>you were called into fellowship with His Son, Jesus Christ our Lord</a:t>
            </a:r>
            <a:r>
              <a:rPr lang="en-US" dirty="0"/>
              <a:t>. </a:t>
            </a:r>
          </a:p>
          <a:p>
            <a:endParaRPr lang="en-US" dirty="0"/>
          </a:p>
          <a:p>
            <a:r>
              <a:rPr lang="en-US" dirty="0"/>
              <a:t>2 </a:t>
            </a:r>
            <a:r>
              <a:rPr lang="en-US" dirty="0" err="1"/>
              <a:t>Thess</a:t>
            </a:r>
            <a:r>
              <a:rPr lang="en-US" dirty="0"/>
              <a:t> 2:13-15</a:t>
            </a:r>
          </a:p>
          <a:p>
            <a:r>
              <a:rPr lang="en-US" dirty="0"/>
              <a:t>But we should always give thanks to God for you, brethren beloved by the Lord, because God has chosen you from the beginning for salvation through sanctification by the Spirit and faith in the truth. 14 </a:t>
            </a:r>
            <a:r>
              <a:rPr lang="en-US" b="1" dirty="0"/>
              <a:t>It was for this He called you through our gospel</a:t>
            </a:r>
            <a:r>
              <a:rPr lang="en-US" dirty="0"/>
              <a:t>, that you may gain the glory of our Lord Jesus Christ. 15 So then, brethren, stand firm and hold to the traditions which you were taught, whether by word of mouth or by letter from us. </a:t>
            </a:r>
          </a:p>
          <a:p>
            <a:endParaRPr lang="en-US" dirty="0"/>
          </a:p>
          <a:p>
            <a:endParaRPr lang="en-US" dirty="0"/>
          </a:p>
        </p:txBody>
      </p:sp>
      <p:sp>
        <p:nvSpPr>
          <p:cNvPr id="4" name="Slide Number Placeholder 3"/>
          <p:cNvSpPr>
            <a:spLocks noGrp="1"/>
          </p:cNvSpPr>
          <p:nvPr>
            <p:ph type="sldNum" sz="quarter" idx="5"/>
          </p:nvPr>
        </p:nvSpPr>
        <p:spPr/>
        <p:txBody>
          <a:bodyPr/>
          <a:lstStyle/>
          <a:p>
            <a:fld id="{C051351B-2C5D-457B-ABE5-B64DBC7BD410}" type="slidenum">
              <a:rPr lang="en-US" smtClean="0"/>
              <a:t>13</a:t>
            </a:fld>
            <a:endParaRPr lang="en-US" dirty="0"/>
          </a:p>
        </p:txBody>
      </p:sp>
      <p:sp>
        <p:nvSpPr>
          <p:cNvPr id="5" name="Date Placeholder 4">
            <a:extLst>
              <a:ext uri="{FF2B5EF4-FFF2-40B4-BE49-F238E27FC236}">
                <a16:creationId xmlns:a16="http://schemas.microsoft.com/office/drawing/2014/main" id="{0865C8FD-317C-4F49-8401-D8C2260F3DC4}"/>
              </a:ext>
            </a:extLst>
          </p:cNvPr>
          <p:cNvSpPr>
            <a:spLocks noGrp="1"/>
          </p:cNvSpPr>
          <p:nvPr>
            <p:ph type="dt" idx="1"/>
          </p:nvPr>
        </p:nvSpPr>
        <p:spPr/>
        <p:txBody>
          <a:bodyPr/>
          <a:lstStyle/>
          <a:p>
            <a:r>
              <a:rPr lang="en-US"/>
              <a:t>3/20/2022 pm</a:t>
            </a:r>
            <a:endParaRPr lang="en-US" dirty="0"/>
          </a:p>
        </p:txBody>
      </p:sp>
      <p:sp>
        <p:nvSpPr>
          <p:cNvPr id="6" name="Footer Placeholder 5">
            <a:extLst>
              <a:ext uri="{FF2B5EF4-FFF2-40B4-BE49-F238E27FC236}">
                <a16:creationId xmlns:a16="http://schemas.microsoft.com/office/drawing/2014/main" id="{67B2665F-8836-401A-9A48-8E5C5B1FC9D6}"/>
              </a:ext>
            </a:extLst>
          </p:cNvPr>
          <p:cNvSpPr>
            <a:spLocks noGrp="1"/>
          </p:cNvSpPr>
          <p:nvPr>
            <p:ph type="ftr" sz="quarter" idx="4"/>
          </p:nvPr>
        </p:nvSpPr>
        <p:spPr/>
        <p:txBody>
          <a:bodyPr/>
          <a:lstStyle/>
          <a:p>
            <a:r>
              <a:rPr lang="en-US"/>
              <a:t>Now That I'm A Christian...Then What? Devotion to Prayer</a:t>
            </a:r>
            <a:endParaRPr lang="en-US" dirty="0"/>
          </a:p>
        </p:txBody>
      </p:sp>
    </p:spTree>
    <p:extLst>
      <p:ext uri="{BB962C8B-B14F-4D97-AF65-F5344CB8AC3E}">
        <p14:creationId xmlns:p14="http://schemas.microsoft.com/office/powerpoint/2010/main" val="621623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does it mean to “walk with God”?</a:t>
            </a:r>
          </a:p>
          <a:p>
            <a:endParaRPr lang="en-US" dirty="0"/>
          </a:p>
          <a:p>
            <a:r>
              <a:rPr lang="en-US" dirty="0"/>
              <a:t>The need to draw near to Him - only in Fellowship.</a:t>
            </a:r>
          </a:p>
          <a:p>
            <a:endParaRPr lang="en-US" dirty="0"/>
          </a:p>
          <a:p>
            <a:r>
              <a:rPr lang="en-US" dirty="0"/>
              <a:t>I can’t be in fellowship with God If I don’t “know” God. How do I come to know Him? Read His word, observe His creation, talk to Him. Learn to follow His Son.</a:t>
            </a:r>
          </a:p>
        </p:txBody>
      </p:sp>
      <p:sp>
        <p:nvSpPr>
          <p:cNvPr id="4" name="Slide Number Placeholder 3"/>
          <p:cNvSpPr>
            <a:spLocks noGrp="1"/>
          </p:cNvSpPr>
          <p:nvPr>
            <p:ph type="sldNum" sz="quarter" idx="5"/>
          </p:nvPr>
        </p:nvSpPr>
        <p:spPr/>
        <p:txBody>
          <a:bodyPr/>
          <a:lstStyle/>
          <a:p>
            <a:fld id="{C051351B-2C5D-457B-ABE5-B64DBC7BD410}" type="slidenum">
              <a:rPr lang="en-US" smtClean="0"/>
              <a:t>14</a:t>
            </a:fld>
            <a:endParaRPr lang="en-US" dirty="0"/>
          </a:p>
        </p:txBody>
      </p:sp>
      <p:sp>
        <p:nvSpPr>
          <p:cNvPr id="5" name="Date Placeholder 4">
            <a:extLst>
              <a:ext uri="{FF2B5EF4-FFF2-40B4-BE49-F238E27FC236}">
                <a16:creationId xmlns:a16="http://schemas.microsoft.com/office/drawing/2014/main" id="{8CFFB40B-57D5-4CB3-9BE1-C5C55812B4DF}"/>
              </a:ext>
            </a:extLst>
          </p:cNvPr>
          <p:cNvSpPr>
            <a:spLocks noGrp="1"/>
          </p:cNvSpPr>
          <p:nvPr>
            <p:ph type="dt" idx="1"/>
          </p:nvPr>
        </p:nvSpPr>
        <p:spPr/>
        <p:txBody>
          <a:bodyPr/>
          <a:lstStyle/>
          <a:p>
            <a:r>
              <a:rPr lang="en-US"/>
              <a:t>3/20/2022 pm</a:t>
            </a:r>
            <a:endParaRPr lang="en-US" dirty="0"/>
          </a:p>
        </p:txBody>
      </p:sp>
      <p:sp>
        <p:nvSpPr>
          <p:cNvPr id="6" name="Footer Placeholder 5">
            <a:extLst>
              <a:ext uri="{FF2B5EF4-FFF2-40B4-BE49-F238E27FC236}">
                <a16:creationId xmlns:a16="http://schemas.microsoft.com/office/drawing/2014/main" id="{A4C437A4-24CF-490B-B83B-E0B6DA932D30}"/>
              </a:ext>
            </a:extLst>
          </p:cNvPr>
          <p:cNvSpPr>
            <a:spLocks noGrp="1"/>
          </p:cNvSpPr>
          <p:nvPr>
            <p:ph type="ftr" sz="quarter" idx="4"/>
          </p:nvPr>
        </p:nvSpPr>
        <p:spPr/>
        <p:txBody>
          <a:bodyPr/>
          <a:lstStyle/>
          <a:p>
            <a:r>
              <a:rPr lang="en-US"/>
              <a:t>Now That I'm A Christian...Then What? Devotion to Prayer</a:t>
            </a:r>
            <a:endParaRPr lang="en-US" dirty="0"/>
          </a:p>
        </p:txBody>
      </p:sp>
    </p:spTree>
    <p:extLst>
      <p:ext uri="{BB962C8B-B14F-4D97-AF65-F5344CB8AC3E}">
        <p14:creationId xmlns:p14="http://schemas.microsoft.com/office/powerpoint/2010/main" val="36272086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mj-lt"/>
              </a:rPr>
              <a:t>(i.e., forgiveness of sins through our faith in, and obedience to, the gospel) </a:t>
            </a:r>
            <a:endParaRPr lang="en-US" dirty="0"/>
          </a:p>
        </p:txBody>
      </p:sp>
      <p:sp>
        <p:nvSpPr>
          <p:cNvPr id="4" name="Slide Number Placeholder 3"/>
          <p:cNvSpPr>
            <a:spLocks noGrp="1"/>
          </p:cNvSpPr>
          <p:nvPr>
            <p:ph type="sldNum" sz="quarter" idx="5"/>
          </p:nvPr>
        </p:nvSpPr>
        <p:spPr/>
        <p:txBody>
          <a:bodyPr/>
          <a:lstStyle/>
          <a:p>
            <a:fld id="{C051351B-2C5D-457B-ABE5-B64DBC7BD410}" type="slidenum">
              <a:rPr lang="en-US" smtClean="0"/>
              <a:t>15</a:t>
            </a:fld>
            <a:endParaRPr lang="en-US" dirty="0"/>
          </a:p>
        </p:txBody>
      </p:sp>
      <p:sp>
        <p:nvSpPr>
          <p:cNvPr id="5" name="Date Placeholder 4">
            <a:extLst>
              <a:ext uri="{FF2B5EF4-FFF2-40B4-BE49-F238E27FC236}">
                <a16:creationId xmlns:a16="http://schemas.microsoft.com/office/drawing/2014/main" id="{0865C8FD-317C-4F49-8401-D8C2260F3DC4}"/>
              </a:ext>
            </a:extLst>
          </p:cNvPr>
          <p:cNvSpPr>
            <a:spLocks noGrp="1"/>
          </p:cNvSpPr>
          <p:nvPr>
            <p:ph type="dt" idx="1"/>
          </p:nvPr>
        </p:nvSpPr>
        <p:spPr/>
        <p:txBody>
          <a:bodyPr/>
          <a:lstStyle/>
          <a:p>
            <a:r>
              <a:rPr lang="en-US"/>
              <a:t>3/20/2022 pm</a:t>
            </a:r>
            <a:endParaRPr lang="en-US" dirty="0"/>
          </a:p>
        </p:txBody>
      </p:sp>
      <p:sp>
        <p:nvSpPr>
          <p:cNvPr id="6" name="Footer Placeholder 5">
            <a:extLst>
              <a:ext uri="{FF2B5EF4-FFF2-40B4-BE49-F238E27FC236}">
                <a16:creationId xmlns:a16="http://schemas.microsoft.com/office/drawing/2014/main" id="{67B2665F-8836-401A-9A48-8E5C5B1FC9D6}"/>
              </a:ext>
            </a:extLst>
          </p:cNvPr>
          <p:cNvSpPr>
            <a:spLocks noGrp="1"/>
          </p:cNvSpPr>
          <p:nvPr>
            <p:ph type="ftr" sz="quarter" idx="4"/>
          </p:nvPr>
        </p:nvSpPr>
        <p:spPr/>
        <p:txBody>
          <a:bodyPr/>
          <a:lstStyle/>
          <a:p>
            <a:r>
              <a:rPr lang="en-US"/>
              <a:t>Now That I'm A Christian...Then What? Devotion to Prayer</a:t>
            </a:r>
            <a:endParaRPr lang="en-US" dirty="0"/>
          </a:p>
        </p:txBody>
      </p:sp>
    </p:spTree>
    <p:extLst>
      <p:ext uri="{BB962C8B-B14F-4D97-AF65-F5344CB8AC3E}">
        <p14:creationId xmlns:p14="http://schemas.microsoft.com/office/powerpoint/2010/main" val="25024147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Eph 4:11-16</a:t>
            </a:r>
          </a:p>
          <a:p>
            <a:r>
              <a:rPr lang="en-US" dirty="0"/>
              <a:t>And He gave some as apostles, and some as prophets, and some as evangelists, and some as pastors and teachers, 12 for the equipping of the saints for the work of service, to the building up of the body of Christ; 13 until we all attain to the unity of the faith, and of the knowledge of the Son of God, to a mature man, to the measure of the stature which belongs to the fullness of Christ. 14 As a result, we are no longer to be children, tossed here and there by waves and carried about by every wind of doctrine, by the trickery of men, by craftiness in deceitful scheming; 15 but speaking the truth in love, we are to grow up in all aspects into Him who is the head, even Christ, 16 from whom the whole body, being fitted and held together by what every joint supplies, according to the proper working of each individual part, causes the growth of the body for the building up of itself in love. </a:t>
            </a:r>
          </a:p>
          <a:p>
            <a:endParaRPr lang="en-US" dirty="0"/>
          </a:p>
          <a:p>
            <a:r>
              <a:rPr lang="en-US" dirty="0"/>
              <a:t>Rom 12:3-8</a:t>
            </a:r>
          </a:p>
          <a:p>
            <a:r>
              <a:rPr lang="en-US" dirty="0"/>
              <a:t>For through the grace given to me I say to everyone among you not to think more highly of himself than he ought to think; but to think so as to have sound judgment, as God has allotted to each a measure of faith. 4 For just as we have many members in one body and all the members do not have the same function, 5 so we, who are many, are one body in Christ, and individually members one of another. 6 Since we have gifts that differ according to the grace given to us, each of us is to exercise them accordingly: if prophecy, according to the proportion of his faith; 7 if service, in his serving; or he who teaches, in his teaching; 8 or he who exhorts, in his exhortation; he who gives, with liberality; he who leads, with diligence; he who shows mercy, with cheerfulness. </a:t>
            </a:r>
          </a:p>
          <a:p>
            <a:endParaRPr lang="en-US" dirty="0"/>
          </a:p>
          <a:p>
            <a:r>
              <a:rPr lang="en-US" dirty="0"/>
              <a:t>1 Peter 4:11</a:t>
            </a:r>
          </a:p>
          <a:p>
            <a:r>
              <a:rPr lang="en-US" dirty="0"/>
              <a:t>Whoever speaks, is to do so as one who is speaking the utterances of God; whoever serves is to do so as one who is serving by the strength which God supplies; so that in all things God may be glorified through Jesus Christ, to whom belongs the glory and dominion forever and ever. Amen. </a:t>
            </a:r>
          </a:p>
          <a:p>
            <a:endParaRPr lang="en-US" dirty="0"/>
          </a:p>
          <a:p>
            <a:r>
              <a:rPr lang="en-US" dirty="0"/>
              <a:t>Matt 25:14-18</a:t>
            </a:r>
          </a:p>
          <a:p>
            <a:r>
              <a:rPr lang="en-US" dirty="0"/>
              <a:t>For it is just like a man about to go on a journey, who called his own slaves and entrusted his possessions to them.  15 "To one he gave five talents, to another, two, and to another, one, each according to his own ability; and he went on his journey.  16 "Immediately the one who had received the five talents went and traded with them, and gained five more talents.  17 "In the same manner the one who had received the two talents gained two more.  18 "But he who received the one talent went away, and dug a hole in the ground and hid his master's money. </a:t>
            </a:r>
          </a:p>
          <a:p>
            <a:endParaRPr lang="en-US" dirty="0"/>
          </a:p>
          <a:p>
            <a:r>
              <a:rPr lang="en-US" dirty="0"/>
              <a:t>Mark 14:6-9</a:t>
            </a:r>
          </a:p>
          <a:p>
            <a:r>
              <a:rPr lang="en-US" dirty="0"/>
              <a:t> But Jesus said, "Let her alone; why do you bother her? She has done a good deed to Me.  7 "For you always have the poor with you, and whenever you wish you can do good to them; but you do not always have Me.  8 "</a:t>
            </a:r>
            <a:r>
              <a:rPr lang="en-US" b="1" dirty="0"/>
              <a:t>She has done what she could</a:t>
            </a:r>
            <a:r>
              <a:rPr lang="en-US" dirty="0"/>
              <a:t>; she has anointed My body beforehand for the burial.  9 "Truly I say to you, wherever the gospel is preached in the whole world, what this woman has done will also be spoken of in memory of her." </a:t>
            </a:r>
          </a:p>
          <a:p>
            <a:endParaRPr lang="en-US" dirty="0"/>
          </a:p>
          <a:p>
            <a:endParaRPr lang="en-US" dirty="0"/>
          </a:p>
        </p:txBody>
      </p:sp>
      <p:sp>
        <p:nvSpPr>
          <p:cNvPr id="4" name="Slide Number Placeholder 3"/>
          <p:cNvSpPr>
            <a:spLocks noGrp="1"/>
          </p:cNvSpPr>
          <p:nvPr>
            <p:ph type="sldNum" sz="quarter" idx="5"/>
          </p:nvPr>
        </p:nvSpPr>
        <p:spPr/>
        <p:txBody>
          <a:bodyPr/>
          <a:lstStyle/>
          <a:p>
            <a:fld id="{C051351B-2C5D-457B-ABE5-B64DBC7BD410}" type="slidenum">
              <a:rPr lang="en-US" smtClean="0"/>
              <a:t>16</a:t>
            </a:fld>
            <a:endParaRPr lang="en-US" dirty="0"/>
          </a:p>
        </p:txBody>
      </p:sp>
      <p:sp>
        <p:nvSpPr>
          <p:cNvPr id="5" name="Date Placeholder 4">
            <a:extLst>
              <a:ext uri="{FF2B5EF4-FFF2-40B4-BE49-F238E27FC236}">
                <a16:creationId xmlns:a16="http://schemas.microsoft.com/office/drawing/2014/main" id="{0865C8FD-317C-4F49-8401-D8C2260F3DC4}"/>
              </a:ext>
            </a:extLst>
          </p:cNvPr>
          <p:cNvSpPr>
            <a:spLocks noGrp="1"/>
          </p:cNvSpPr>
          <p:nvPr>
            <p:ph type="dt" idx="1"/>
          </p:nvPr>
        </p:nvSpPr>
        <p:spPr/>
        <p:txBody>
          <a:bodyPr/>
          <a:lstStyle/>
          <a:p>
            <a:r>
              <a:rPr lang="en-US"/>
              <a:t>3/20/2022 pm</a:t>
            </a:r>
            <a:endParaRPr lang="en-US" dirty="0"/>
          </a:p>
        </p:txBody>
      </p:sp>
      <p:sp>
        <p:nvSpPr>
          <p:cNvPr id="6" name="Footer Placeholder 5">
            <a:extLst>
              <a:ext uri="{FF2B5EF4-FFF2-40B4-BE49-F238E27FC236}">
                <a16:creationId xmlns:a16="http://schemas.microsoft.com/office/drawing/2014/main" id="{67B2665F-8836-401A-9A48-8E5C5B1FC9D6}"/>
              </a:ext>
            </a:extLst>
          </p:cNvPr>
          <p:cNvSpPr>
            <a:spLocks noGrp="1"/>
          </p:cNvSpPr>
          <p:nvPr>
            <p:ph type="ftr" sz="quarter" idx="4"/>
          </p:nvPr>
        </p:nvSpPr>
        <p:spPr/>
        <p:txBody>
          <a:bodyPr/>
          <a:lstStyle/>
          <a:p>
            <a:r>
              <a:rPr lang="en-US"/>
              <a:t>Now That I'm A Christian...Then What? Devotion to Prayer</a:t>
            </a:r>
            <a:endParaRPr lang="en-US" dirty="0"/>
          </a:p>
        </p:txBody>
      </p:sp>
    </p:spTree>
    <p:extLst>
      <p:ext uri="{BB962C8B-B14F-4D97-AF65-F5344CB8AC3E}">
        <p14:creationId xmlns:p14="http://schemas.microsoft.com/office/powerpoint/2010/main" val="18089151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51351B-2C5D-457B-ABE5-B64DBC7BD410}" type="slidenum">
              <a:rPr lang="en-US" smtClean="0"/>
              <a:t>17</a:t>
            </a:fld>
            <a:endParaRPr lang="en-US" dirty="0"/>
          </a:p>
        </p:txBody>
      </p:sp>
      <p:sp>
        <p:nvSpPr>
          <p:cNvPr id="5" name="Date Placeholder 4">
            <a:extLst>
              <a:ext uri="{FF2B5EF4-FFF2-40B4-BE49-F238E27FC236}">
                <a16:creationId xmlns:a16="http://schemas.microsoft.com/office/drawing/2014/main" id="{0865C8FD-317C-4F49-8401-D8C2260F3DC4}"/>
              </a:ext>
            </a:extLst>
          </p:cNvPr>
          <p:cNvSpPr>
            <a:spLocks noGrp="1"/>
          </p:cNvSpPr>
          <p:nvPr>
            <p:ph type="dt" idx="1"/>
          </p:nvPr>
        </p:nvSpPr>
        <p:spPr/>
        <p:txBody>
          <a:bodyPr/>
          <a:lstStyle/>
          <a:p>
            <a:r>
              <a:rPr lang="en-US"/>
              <a:t>3/20/2022 pm</a:t>
            </a:r>
            <a:endParaRPr lang="en-US" dirty="0"/>
          </a:p>
        </p:txBody>
      </p:sp>
      <p:sp>
        <p:nvSpPr>
          <p:cNvPr id="6" name="Footer Placeholder 5">
            <a:extLst>
              <a:ext uri="{FF2B5EF4-FFF2-40B4-BE49-F238E27FC236}">
                <a16:creationId xmlns:a16="http://schemas.microsoft.com/office/drawing/2014/main" id="{67B2665F-8836-401A-9A48-8E5C5B1FC9D6}"/>
              </a:ext>
            </a:extLst>
          </p:cNvPr>
          <p:cNvSpPr>
            <a:spLocks noGrp="1"/>
          </p:cNvSpPr>
          <p:nvPr>
            <p:ph type="ftr" sz="quarter" idx="4"/>
          </p:nvPr>
        </p:nvSpPr>
        <p:spPr/>
        <p:txBody>
          <a:bodyPr/>
          <a:lstStyle/>
          <a:p>
            <a:r>
              <a:rPr lang="en-US"/>
              <a:t>Now That I'm A Christian...Then What? Devotion to Prayer</a:t>
            </a:r>
            <a:endParaRPr lang="en-US" dirty="0"/>
          </a:p>
        </p:txBody>
      </p:sp>
    </p:spTree>
    <p:extLst>
      <p:ext uri="{BB962C8B-B14F-4D97-AF65-F5344CB8AC3E}">
        <p14:creationId xmlns:p14="http://schemas.microsoft.com/office/powerpoint/2010/main" val="28499464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51351B-2C5D-457B-ABE5-B64DBC7BD410}" type="slidenum">
              <a:rPr lang="en-US" smtClean="0"/>
              <a:t>18</a:t>
            </a:fld>
            <a:endParaRPr lang="en-US" dirty="0"/>
          </a:p>
        </p:txBody>
      </p:sp>
      <p:sp>
        <p:nvSpPr>
          <p:cNvPr id="5" name="Date Placeholder 4">
            <a:extLst>
              <a:ext uri="{FF2B5EF4-FFF2-40B4-BE49-F238E27FC236}">
                <a16:creationId xmlns:a16="http://schemas.microsoft.com/office/drawing/2014/main" id="{0865C8FD-317C-4F49-8401-D8C2260F3DC4}"/>
              </a:ext>
            </a:extLst>
          </p:cNvPr>
          <p:cNvSpPr>
            <a:spLocks noGrp="1"/>
          </p:cNvSpPr>
          <p:nvPr>
            <p:ph type="dt" idx="1"/>
          </p:nvPr>
        </p:nvSpPr>
        <p:spPr/>
        <p:txBody>
          <a:bodyPr/>
          <a:lstStyle/>
          <a:p>
            <a:r>
              <a:rPr lang="en-US"/>
              <a:t>3/20/2022 pm</a:t>
            </a:r>
            <a:endParaRPr lang="en-US" dirty="0"/>
          </a:p>
        </p:txBody>
      </p:sp>
      <p:sp>
        <p:nvSpPr>
          <p:cNvPr id="6" name="Footer Placeholder 5">
            <a:extLst>
              <a:ext uri="{FF2B5EF4-FFF2-40B4-BE49-F238E27FC236}">
                <a16:creationId xmlns:a16="http://schemas.microsoft.com/office/drawing/2014/main" id="{67B2665F-8836-401A-9A48-8E5C5B1FC9D6}"/>
              </a:ext>
            </a:extLst>
          </p:cNvPr>
          <p:cNvSpPr>
            <a:spLocks noGrp="1"/>
          </p:cNvSpPr>
          <p:nvPr>
            <p:ph type="ftr" sz="quarter" idx="4"/>
          </p:nvPr>
        </p:nvSpPr>
        <p:spPr/>
        <p:txBody>
          <a:bodyPr/>
          <a:lstStyle/>
          <a:p>
            <a:r>
              <a:rPr lang="en-US"/>
              <a:t>Now That I'm A Christian...Then What? Devotion to Prayer</a:t>
            </a:r>
            <a:endParaRPr lang="en-US" dirty="0"/>
          </a:p>
        </p:txBody>
      </p:sp>
    </p:spTree>
    <p:extLst>
      <p:ext uri="{BB962C8B-B14F-4D97-AF65-F5344CB8AC3E}">
        <p14:creationId xmlns:p14="http://schemas.microsoft.com/office/powerpoint/2010/main" val="28311355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51351B-2C5D-457B-ABE5-B64DBC7BD410}" type="slidenum">
              <a:rPr lang="en-US" smtClean="0"/>
              <a:t>19</a:t>
            </a:fld>
            <a:endParaRPr lang="en-US" dirty="0"/>
          </a:p>
        </p:txBody>
      </p:sp>
      <p:sp>
        <p:nvSpPr>
          <p:cNvPr id="5" name="Date Placeholder 4">
            <a:extLst>
              <a:ext uri="{FF2B5EF4-FFF2-40B4-BE49-F238E27FC236}">
                <a16:creationId xmlns:a16="http://schemas.microsoft.com/office/drawing/2014/main" id="{0865C8FD-317C-4F49-8401-D8C2260F3DC4}"/>
              </a:ext>
            </a:extLst>
          </p:cNvPr>
          <p:cNvSpPr>
            <a:spLocks noGrp="1"/>
          </p:cNvSpPr>
          <p:nvPr>
            <p:ph type="dt" idx="1"/>
          </p:nvPr>
        </p:nvSpPr>
        <p:spPr/>
        <p:txBody>
          <a:bodyPr/>
          <a:lstStyle/>
          <a:p>
            <a:r>
              <a:rPr lang="en-US"/>
              <a:t>3/20/2022 pm</a:t>
            </a:r>
            <a:endParaRPr lang="en-US" dirty="0"/>
          </a:p>
        </p:txBody>
      </p:sp>
      <p:sp>
        <p:nvSpPr>
          <p:cNvPr id="6" name="Footer Placeholder 5">
            <a:extLst>
              <a:ext uri="{FF2B5EF4-FFF2-40B4-BE49-F238E27FC236}">
                <a16:creationId xmlns:a16="http://schemas.microsoft.com/office/drawing/2014/main" id="{67B2665F-8836-401A-9A48-8E5C5B1FC9D6}"/>
              </a:ext>
            </a:extLst>
          </p:cNvPr>
          <p:cNvSpPr>
            <a:spLocks noGrp="1"/>
          </p:cNvSpPr>
          <p:nvPr>
            <p:ph type="ftr" sz="quarter" idx="4"/>
          </p:nvPr>
        </p:nvSpPr>
        <p:spPr/>
        <p:txBody>
          <a:bodyPr/>
          <a:lstStyle/>
          <a:p>
            <a:r>
              <a:rPr lang="en-US"/>
              <a:t>Now That I'm A Christian...Then What? Devotion to Prayer</a:t>
            </a:r>
            <a:endParaRPr lang="en-US" dirty="0"/>
          </a:p>
        </p:txBody>
      </p:sp>
    </p:spTree>
    <p:extLst>
      <p:ext uri="{BB962C8B-B14F-4D97-AF65-F5344CB8AC3E}">
        <p14:creationId xmlns:p14="http://schemas.microsoft.com/office/powerpoint/2010/main" val="207265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51351B-2C5D-457B-ABE5-B64DBC7BD410}" type="slidenum">
              <a:rPr lang="en-US" smtClean="0"/>
              <a:t>2</a:t>
            </a:fld>
            <a:endParaRPr lang="en-US" dirty="0"/>
          </a:p>
        </p:txBody>
      </p:sp>
      <p:sp>
        <p:nvSpPr>
          <p:cNvPr id="5" name="Date Placeholder 4">
            <a:extLst>
              <a:ext uri="{FF2B5EF4-FFF2-40B4-BE49-F238E27FC236}">
                <a16:creationId xmlns:a16="http://schemas.microsoft.com/office/drawing/2014/main" id="{F1591C44-03C9-47BF-8B00-A8C941D4F4C5}"/>
              </a:ext>
            </a:extLst>
          </p:cNvPr>
          <p:cNvSpPr>
            <a:spLocks noGrp="1"/>
          </p:cNvSpPr>
          <p:nvPr>
            <p:ph type="dt" idx="1"/>
          </p:nvPr>
        </p:nvSpPr>
        <p:spPr/>
        <p:txBody>
          <a:bodyPr/>
          <a:lstStyle/>
          <a:p>
            <a:r>
              <a:rPr lang="en-US"/>
              <a:t>3/20/2022 pm</a:t>
            </a:r>
            <a:endParaRPr lang="en-US" dirty="0"/>
          </a:p>
        </p:txBody>
      </p:sp>
      <p:sp>
        <p:nvSpPr>
          <p:cNvPr id="6" name="Footer Placeholder 5">
            <a:extLst>
              <a:ext uri="{FF2B5EF4-FFF2-40B4-BE49-F238E27FC236}">
                <a16:creationId xmlns:a16="http://schemas.microsoft.com/office/drawing/2014/main" id="{3DE25718-7DE2-41DB-91BD-06C232DB4154}"/>
              </a:ext>
            </a:extLst>
          </p:cNvPr>
          <p:cNvSpPr>
            <a:spLocks noGrp="1"/>
          </p:cNvSpPr>
          <p:nvPr>
            <p:ph type="ftr" sz="quarter" idx="4"/>
          </p:nvPr>
        </p:nvSpPr>
        <p:spPr/>
        <p:txBody>
          <a:bodyPr/>
          <a:lstStyle/>
          <a:p>
            <a:r>
              <a:rPr lang="en-US"/>
              <a:t>Now That I'm A Christian...Then What? Devotion to Prayer</a:t>
            </a:r>
            <a:endParaRPr lang="en-US" dirty="0"/>
          </a:p>
        </p:txBody>
      </p:sp>
    </p:spTree>
    <p:extLst>
      <p:ext uri="{BB962C8B-B14F-4D97-AF65-F5344CB8AC3E}">
        <p14:creationId xmlns:p14="http://schemas.microsoft.com/office/powerpoint/2010/main" val="20890447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51351B-2C5D-457B-ABE5-B64DBC7BD410}" type="slidenum">
              <a:rPr lang="en-US" smtClean="0"/>
              <a:t>20</a:t>
            </a:fld>
            <a:endParaRPr lang="en-US" dirty="0"/>
          </a:p>
        </p:txBody>
      </p:sp>
      <p:sp>
        <p:nvSpPr>
          <p:cNvPr id="5" name="Date Placeholder 4">
            <a:extLst>
              <a:ext uri="{FF2B5EF4-FFF2-40B4-BE49-F238E27FC236}">
                <a16:creationId xmlns:a16="http://schemas.microsoft.com/office/drawing/2014/main" id="{0865C8FD-317C-4F49-8401-D8C2260F3DC4}"/>
              </a:ext>
            </a:extLst>
          </p:cNvPr>
          <p:cNvSpPr>
            <a:spLocks noGrp="1"/>
          </p:cNvSpPr>
          <p:nvPr>
            <p:ph type="dt" idx="1"/>
          </p:nvPr>
        </p:nvSpPr>
        <p:spPr/>
        <p:txBody>
          <a:bodyPr/>
          <a:lstStyle/>
          <a:p>
            <a:r>
              <a:rPr lang="en-US"/>
              <a:t>3/20/2022 pm</a:t>
            </a:r>
            <a:endParaRPr lang="en-US" dirty="0"/>
          </a:p>
        </p:txBody>
      </p:sp>
      <p:sp>
        <p:nvSpPr>
          <p:cNvPr id="6" name="Footer Placeholder 5">
            <a:extLst>
              <a:ext uri="{FF2B5EF4-FFF2-40B4-BE49-F238E27FC236}">
                <a16:creationId xmlns:a16="http://schemas.microsoft.com/office/drawing/2014/main" id="{67B2665F-8836-401A-9A48-8E5C5B1FC9D6}"/>
              </a:ext>
            </a:extLst>
          </p:cNvPr>
          <p:cNvSpPr>
            <a:spLocks noGrp="1"/>
          </p:cNvSpPr>
          <p:nvPr>
            <p:ph type="ftr" sz="quarter" idx="4"/>
          </p:nvPr>
        </p:nvSpPr>
        <p:spPr/>
        <p:txBody>
          <a:bodyPr/>
          <a:lstStyle/>
          <a:p>
            <a:r>
              <a:rPr lang="en-US"/>
              <a:t>Now That I'm A Christian...Then What? Devotion to Prayer</a:t>
            </a:r>
            <a:endParaRPr lang="en-US" dirty="0"/>
          </a:p>
        </p:txBody>
      </p:sp>
    </p:spTree>
    <p:extLst>
      <p:ext uri="{BB962C8B-B14F-4D97-AF65-F5344CB8AC3E}">
        <p14:creationId xmlns:p14="http://schemas.microsoft.com/office/powerpoint/2010/main" val="9312373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t>Emphasize:</a:t>
            </a:r>
          </a:p>
          <a:p>
            <a:pPr marL="176657" indent="-176657">
              <a:buFont typeface="Arial" panose="020B0604020202020204" pitchFamily="34" charset="0"/>
              <a:buChar char="•"/>
            </a:pPr>
            <a:r>
              <a:rPr lang="en-US" sz="1300" dirty="0"/>
              <a:t>Earnest towards - taking their new life seriously.</a:t>
            </a:r>
          </a:p>
          <a:p>
            <a:pPr marL="176657" indent="-176657">
              <a:buFont typeface="Arial" panose="020B0604020202020204" pitchFamily="34" charset="0"/>
              <a:buChar char="•"/>
            </a:pPr>
            <a:r>
              <a:rPr lang="en-US" sz="1300" dirty="0"/>
              <a:t>Constantly diligent - the work is just now beginning.</a:t>
            </a:r>
          </a:p>
          <a:p>
            <a:pPr marL="176657" indent="-176657">
              <a:buFont typeface="Arial" panose="020B0604020202020204" pitchFamily="34" charset="0"/>
              <a:buChar char="•"/>
            </a:pPr>
            <a:r>
              <a:rPr lang="en-US" sz="1300" dirty="0"/>
              <a:t>Remain somewhere… with someone - we’ll be emphasizing the devotion to those of like precious faith.</a:t>
            </a:r>
          </a:p>
          <a:p>
            <a:pPr marL="176657" indent="-176657">
              <a:buFont typeface="Arial" panose="020B0604020202020204" pitchFamily="34" charset="0"/>
              <a:buChar char="•"/>
            </a:pPr>
            <a:r>
              <a:rPr lang="en-US" sz="1300" dirty="0"/>
              <a:t>Enduring and persevering… continually - from the beginning it couldn’t be easy for those who made this decision. For the every soul who “gladly received” the message of salvation was the soul who contemptuously rejected Jesus and the gospel and those who rejected Him. </a:t>
            </a:r>
          </a:p>
          <a:p>
            <a:pPr marL="176657" indent="-176657">
              <a:buFont typeface="Arial" panose="020B0604020202020204" pitchFamily="34" charset="0"/>
              <a:buChar char="•"/>
            </a:pPr>
            <a:endParaRPr lang="en-US" sz="1300" dirty="0"/>
          </a:p>
          <a:p>
            <a:pPr marL="176657" indent="-176657" defTabSz="942170">
              <a:buFont typeface="Arial" panose="020B0604020202020204" pitchFamily="34" charset="0"/>
              <a:buChar char="•"/>
            </a:pPr>
            <a:r>
              <a:rPr lang="en-US" altLang="en-US" sz="1400" dirty="0"/>
              <a:t>"to be strong towards… </a:t>
            </a:r>
            <a:r>
              <a:rPr lang="en-US" altLang="en-US" sz="1400" b="1" dirty="0"/>
              <a:t>to endure in, or persevere in, to be continually steadfast</a:t>
            </a:r>
            <a:r>
              <a:rPr lang="en-US" altLang="en-US" sz="1400" dirty="0"/>
              <a:t> with a person or thing," ... to </a:t>
            </a:r>
            <a:r>
              <a:rPr lang="en-US" altLang="en-US" sz="1400" b="1" dirty="0"/>
              <a:t>attend "continually" upon</a:t>
            </a:r>
            <a:r>
              <a:rPr lang="en-US" altLang="en-US" sz="1400" dirty="0"/>
              <a:t>. </a:t>
            </a:r>
            <a:r>
              <a:rPr lang="en-US" altLang="en-US" sz="800" dirty="0"/>
              <a:t>(Vine)</a:t>
            </a:r>
          </a:p>
          <a:p>
            <a:pPr marL="176657" indent="-176657">
              <a:buFont typeface="Arial" panose="020B0604020202020204" pitchFamily="34" charset="0"/>
              <a:buChar char="•"/>
            </a:pPr>
            <a:endParaRPr lang="en-US" sz="1300" dirty="0"/>
          </a:p>
        </p:txBody>
      </p:sp>
      <p:sp>
        <p:nvSpPr>
          <p:cNvPr id="4" name="Slide Number Placeholder 3"/>
          <p:cNvSpPr>
            <a:spLocks noGrp="1"/>
          </p:cNvSpPr>
          <p:nvPr>
            <p:ph type="sldNum" sz="quarter" idx="5"/>
          </p:nvPr>
        </p:nvSpPr>
        <p:spPr/>
        <p:txBody>
          <a:bodyPr/>
          <a:lstStyle/>
          <a:p>
            <a:fld id="{C051351B-2C5D-457B-ABE5-B64DBC7BD410}" type="slidenum">
              <a:rPr lang="en-US" smtClean="0"/>
              <a:t>3</a:t>
            </a:fld>
            <a:endParaRPr lang="en-US" dirty="0"/>
          </a:p>
        </p:txBody>
      </p:sp>
      <p:sp>
        <p:nvSpPr>
          <p:cNvPr id="5" name="Date Placeholder 4">
            <a:extLst>
              <a:ext uri="{FF2B5EF4-FFF2-40B4-BE49-F238E27FC236}">
                <a16:creationId xmlns:a16="http://schemas.microsoft.com/office/drawing/2014/main" id="{41F13807-C2A9-4861-BE5E-89EF0C8618B3}"/>
              </a:ext>
            </a:extLst>
          </p:cNvPr>
          <p:cNvSpPr>
            <a:spLocks noGrp="1"/>
          </p:cNvSpPr>
          <p:nvPr>
            <p:ph type="dt" idx="1"/>
          </p:nvPr>
        </p:nvSpPr>
        <p:spPr/>
        <p:txBody>
          <a:bodyPr/>
          <a:lstStyle/>
          <a:p>
            <a:r>
              <a:rPr lang="en-US"/>
              <a:t>3/20/2022 pm</a:t>
            </a:r>
            <a:endParaRPr lang="en-US" dirty="0"/>
          </a:p>
        </p:txBody>
      </p:sp>
      <p:sp>
        <p:nvSpPr>
          <p:cNvPr id="6" name="Footer Placeholder 5">
            <a:extLst>
              <a:ext uri="{FF2B5EF4-FFF2-40B4-BE49-F238E27FC236}">
                <a16:creationId xmlns:a16="http://schemas.microsoft.com/office/drawing/2014/main" id="{F30DEC61-E9F5-4C1B-B59D-126773EEE12E}"/>
              </a:ext>
            </a:extLst>
          </p:cNvPr>
          <p:cNvSpPr>
            <a:spLocks noGrp="1"/>
          </p:cNvSpPr>
          <p:nvPr>
            <p:ph type="ftr" sz="quarter" idx="4"/>
          </p:nvPr>
        </p:nvSpPr>
        <p:spPr/>
        <p:txBody>
          <a:bodyPr/>
          <a:lstStyle/>
          <a:p>
            <a:r>
              <a:rPr lang="en-US"/>
              <a:t>Now That I'm A Christian...Then What? Devotion to Prayer</a:t>
            </a:r>
            <a:endParaRPr lang="en-US" dirty="0"/>
          </a:p>
        </p:txBody>
      </p:sp>
    </p:spTree>
    <p:extLst>
      <p:ext uri="{BB962C8B-B14F-4D97-AF65-F5344CB8AC3E}">
        <p14:creationId xmlns:p14="http://schemas.microsoft.com/office/powerpoint/2010/main" val="688328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Kings 8:61</a:t>
            </a:r>
          </a:p>
          <a:p>
            <a:r>
              <a:rPr lang="en-US" dirty="0"/>
              <a:t>Let your heart therefore be wholly devoted to the Lord our God, to walk in His statutes and to keep His commandments, as at this day." </a:t>
            </a:r>
          </a:p>
          <a:p>
            <a:endParaRPr lang="en-US" dirty="0"/>
          </a:p>
          <a:p>
            <a:r>
              <a:rPr lang="en-US" dirty="0"/>
              <a:t>2 Cor 11:3</a:t>
            </a:r>
          </a:p>
          <a:p>
            <a:r>
              <a:rPr lang="en-US" dirty="0"/>
              <a:t>But I am afraid that as the serpent deceived Eve by his cunning, your thoughts will be led astray from a sincere and pure devotion to Christ</a:t>
            </a:r>
          </a:p>
          <a:p>
            <a:r>
              <a:rPr lang="en-US" dirty="0"/>
              <a:t>ESV</a:t>
            </a:r>
          </a:p>
          <a:p>
            <a:endParaRPr lang="en-US" dirty="0"/>
          </a:p>
          <a:p>
            <a:r>
              <a:rPr lang="en-US" dirty="0"/>
              <a:t>Rom 12:10-13</a:t>
            </a:r>
          </a:p>
          <a:p>
            <a:r>
              <a:rPr lang="en-US" dirty="0"/>
              <a:t>Be devoted to one another in brotherly love; give preference to one another in honor; 11 not lagging behind in diligence, fervent in spirit, serving the Lord; 12 rejoicing in hope, persevering in tribulation, devoted to prayer, 13 contributing to the needs of the saints, practicing hospitality. </a:t>
            </a:r>
          </a:p>
          <a:p>
            <a:endParaRPr lang="en-US" dirty="0"/>
          </a:p>
        </p:txBody>
      </p:sp>
      <p:sp>
        <p:nvSpPr>
          <p:cNvPr id="4" name="Slide Number Placeholder 3"/>
          <p:cNvSpPr>
            <a:spLocks noGrp="1"/>
          </p:cNvSpPr>
          <p:nvPr>
            <p:ph type="sldNum" sz="quarter" idx="5"/>
          </p:nvPr>
        </p:nvSpPr>
        <p:spPr/>
        <p:txBody>
          <a:bodyPr/>
          <a:lstStyle/>
          <a:p>
            <a:fld id="{C051351B-2C5D-457B-ABE5-B64DBC7BD410}" type="slidenum">
              <a:rPr lang="en-US" smtClean="0"/>
              <a:t>4</a:t>
            </a:fld>
            <a:endParaRPr lang="en-US" dirty="0"/>
          </a:p>
        </p:txBody>
      </p:sp>
      <p:sp>
        <p:nvSpPr>
          <p:cNvPr id="5" name="Date Placeholder 4">
            <a:extLst>
              <a:ext uri="{FF2B5EF4-FFF2-40B4-BE49-F238E27FC236}">
                <a16:creationId xmlns:a16="http://schemas.microsoft.com/office/drawing/2014/main" id="{A81F1A25-9226-4F5A-9F54-DA2978A661FA}"/>
              </a:ext>
            </a:extLst>
          </p:cNvPr>
          <p:cNvSpPr>
            <a:spLocks noGrp="1"/>
          </p:cNvSpPr>
          <p:nvPr>
            <p:ph type="dt" idx="1"/>
          </p:nvPr>
        </p:nvSpPr>
        <p:spPr/>
        <p:txBody>
          <a:bodyPr/>
          <a:lstStyle/>
          <a:p>
            <a:r>
              <a:rPr lang="en-US"/>
              <a:t>3/20/2022 pm</a:t>
            </a:r>
            <a:endParaRPr lang="en-US" dirty="0"/>
          </a:p>
        </p:txBody>
      </p:sp>
      <p:sp>
        <p:nvSpPr>
          <p:cNvPr id="6" name="Footer Placeholder 5">
            <a:extLst>
              <a:ext uri="{FF2B5EF4-FFF2-40B4-BE49-F238E27FC236}">
                <a16:creationId xmlns:a16="http://schemas.microsoft.com/office/drawing/2014/main" id="{3F95FA4D-55F0-4819-8BFB-FF8145C47E3C}"/>
              </a:ext>
            </a:extLst>
          </p:cNvPr>
          <p:cNvSpPr>
            <a:spLocks noGrp="1"/>
          </p:cNvSpPr>
          <p:nvPr>
            <p:ph type="ftr" sz="quarter" idx="4"/>
          </p:nvPr>
        </p:nvSpPr>
        <p:spPr/>
        <p:txBody>
          <a:bodyPr/>
          <a:lstStyle/>
          <a:p>
            <a:r>
              <a:rPr lang="en-US"/>
              <a:t>Now That I'm A Christian...Then What? Devotion to Prayer</a:t>
            </a:r>
            <a:endParaRPr lang="en-US" dirty="0"/>
          </a:p>
        </p:txBody>
      </p:sp>
    </p:spTree>
    <p:extLst>
      <p:ext uri="{BB962C8B-B14F-4D97-AF65-F5344CB8AC3E}">
        <p14:creationId xmlns:p14="http://schemas.microsoft.com/office/powerpoint/2010/main" val="13162188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Peter 2:1-3</a:t>
            </a:r>
          </a:p>
          <a:p>
            <a:r>
              <a:rPr lang="en-US" dirty="0"/>
              <a:t> Therefore, putting aside all malice and all deceit and hypocrisy and envy and all slander, 2 like newborn babies, long for the pure milk of the word, so that by it you may grow in respect to salvation, 3 if you have tasted the kindness of the Lord. </a:t>
            </a:r>
          </a:p>
          <a:p>
            <a:endParaRPr lang="en-US" dirty="0"/>
          </a:p>
          <a:p>
            <a:r>
              <a:rPr lang="en-US" dirty="0"/>
              <a:t>2 Peter 3:16-18</a:t>
            </a:r>
          </a:p>
          <a:p>
            <a:r>
              <a:rPr lang="en-US" dirty="0"/>
              <a:t>as also in all his letters, speaking in them of these things, in which are some things hard to understand, which the untaught and unstable distort, as they do also the rest of the Scriptures, to their own destruction. 17 You therefore, beloved, knowing this beforehand, be on your guard so that you are not carried away by the error of unprincipled men and fall from your own steadfastness, 18 but grow in the grace and knowledge of our Lord and Savior Jesus Christ. To Him be the glory, both now and to the day of eternity. Amen.</a:t>
            </a:r>
          </a:p>
          <a:p>
            <a:endParaRPr lang="en-US" dirty="0"/>
          </a:p>
          <a:p>
            <a:r>
              <a:rPr lang="en-US" dirty="0"/>
              <a:t>Heb 6:1-2</a:t>
            </a:r>
          </a:p>
          <a:p>
            <a:r>
              <a:rPr lang="en-US" dirty="0"/>
              <a:t>Therefore leaving the elementary teaching about the Christ, let us press on to maturity, not laying again a foundation of repentance from dead works and of faith toward God, 2 of instruction about washings and laying on of hands, and the resurrection of the dead and eternal judgment.</a:t>
            </a:r>
          </a:p>
          <a:p>
            <a:endParaRPr lang="en-US" dirty="0"/>
          </a:p>
        </p:txBody>
      </p:sp>
      <p:sp>
        <p:nvSpPr>
          <p:cNvPr id="4" name="Slide Number Placeholder 3"/>
          <p:cNvSpPr>
            <a:spLocks noGrp="1"/>
          </p:cNvSpPr>
          <p:nvPr>
            <p:ph type="sldNum" sz="quarter" idx="5"/>
          </p:nvPr>
        </p:nvSpPr>
        <p:spPr/>
        <p:txBody>
          <a:bodyPr/>
          <a:lstStyle/>
          <a:p>
            <a:fld id="{C051351B-2C5D-457B-ABE5-B64DBC7BD410}" type="slidenum">
              <a:rPr lang="en-US" smtClean="0"/>
              <a:t>5</a:t>
            </a:fld>
            <a:endParaRPr lang="en-US" dirty="0"/>
          </a:p>
        </p:txBody>
      </p:sp>
      <p:sp>
        <p:nvSpPr>
          <p:cNvPr id="5" name="Date Placeholder 4">
            <a:extLst>
              <a:ext uri="{FF2B5EF4-FFF2-40B4-BE49-F238E27FC236}">
                <a16:creationId xmlns:a16="http://schemas.microsoft.com/office/drawing/2014/main" id="{3CD0B82A-3D79-4047-8CF9-D8042C305331}"/>
              </a:ext>
            </a:extLst>
          </p:cNvPr>
          <p:cNvSpPr>
            <a:spLocks noGrp="1"/>
          </p:cNvSpPr>
          <p:nvPr>
            <p:ph type="dt" idx="1"/>
          </p:nvPr>
        </p:nvSpPr>
        <p:spPr/>
        <p:txBody>
          <a:bodyPr/>
          <a:lstStyle/>
          <a:p>
            <a:r>
              <a:rPr lang="en-US"/>
              <a:t>3/20/2022 pm</a:t>
            </a:r>
            <a:endParaRPr lang="en-US" dirty="0"/>
          </a:p>
        </p:txBody>
      </p:sp>
      <p:sp>
        <p:nvSpPr>
          <p:cNvPr id="6" name="Footer Placeholder 5">
            <a:extLst>
              <a:ext uri="{FF2B5EF4-FFF2-40B4-BE49-F238E27FC236}">
                <a16:creationId xmlns:a16="http://schemas.microsoft.com/office/drawing/2014/main" id="{05CA70F8-2598-4C94-B144-E281782AAA11}"/>
              </a:ext>
            </a:extLst>
          </p:cNvPr>
          <p:cNvSpPr>
            <a:spLocks noGrp="1"/>
          </p:cNvSpPr>
          <p:nvPr>
            <p:ph type="ftr" sz="quarter" idx="4"/>
          </p:nvPr>
        </p:nvSpPr>
        <p:spPr/>
        <p:txBody>
          <a:bodyPr/>
          <a:lstStyle/>
          <a:p>
            <a:r>
              <a:rPr lang="en-US"/>
              <a:t>Now That I'm A Christian...Then What? Devotion to Prayer</a:t>
            </a:r>
            <a:endParaRPr lang="en-US" dirty="0"/>
          </a:p>
        </p:txBody>
      </p:sp>
    </p:spTree>
    <p:extLst>
      <p:ext uri="{BB962C8B-B14F-4D97-AF65-F5344CB8AC3E}">
        <p14:creationId xmlns:p14="http://schemas.microsoft.com/office/powerpoint/2010/main" val="359116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3300" dirty="0">
                <a:latin typeface="+mj-lt"/>
              </a:rPr>
              <a:t> Widely varying applications </a:t>
            </a:r>
          </a:p>
          <a:p>
            <a:pPr lvl="1"/>
            <a:r>
              <a:rPr lang="en-US" altLang="en-US" sz="3300" dirty="0">
                <a:latin typeface="+mj-lt"/>
              </a:rPr>
              <a:t>We need biblical fellowship and not a modern interpretation. Bible definitions to bible words.</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C051351B-2C5D-457B-ABE5-B64DBC7BD410}" type="slidenum">
              <a:rPr lang="en-US" smtClean="0"/>
              <a:t>6</a:t>
            </a:fld>
            <a:endParaRPr lang="en-US" dirty="0"/>
          </a:p>
        </p:txBody>
      </p:sp>
      <p:sp>
        <p:nvSpPr>
          <p:cNvPr id="5" name="Date Placeholder 4">
            <a:extLst>
              <a:ext uri="{FF2B5EF4-FFF2-40B4-BE49-F238E27FC236}">
                <a16:creationId xmlns:a16="http://schemas.microsoft.com/office/drawing/2014/main" id="{9EA6399B-5749-4E2B-8D83-84F15F85DA88}"/>
              </a:ext>
            </a:extLst>
          </p:cNvPr>
          <p:cNvSpPr>
            <a:spLocks noGrp="1"/>
          </p:cNvSpPr>
          <p:nvPr>
            <p:ph type="dt" idx="1"/>
          </p:nvPr>
        </p:nvSpPr>
        <p:spPr/>
        <p:txBody>
          <a:bodyPr/>
          <a:lstStyle/>
          <a:p>
            <a:r>
              <a:rPr lang="en-US"/>
              <a:t>3/20/2022 pm</a:t>
            </a:r>
            <a:endParaRPr lang="en-US" dirty="0"/>
          </a:p>
        </p:txBody>
      </p:sp>
      <p:sp>
        <p:nvSpPr>
          <p:cNvPr id="6" name="Footer Placeholder 5">
            <a:extLst>
              <a:ext uri="{FF2B5EF4-FFF2-40B4-BE49-F238E27FC236}">
                <a16:creationId xmlns:a16="http://schemas.microsoft.com/office/drawing/2014/main" id="{D9794124-415E-463D-969A-BC8DC52E2F04}"/>
              </a:ext>
            </a:extLst>
          </p:cNvPr>
          <p:cNvSpPr>
            <a:spLocks noGrp="1"/>
          </p:cNvSpPr>
          <p:nvPr>
            <p:ph type="ftr" sz="quarter" idx="4"/>
          </p:nvPr>
        </p:nvSpPr>
        <p:spPr/>
        <p:txBody>
          <a:bodyPr/>
          <a:lstStyle/>
          <a:p>
            <a:r>
              <a:rPr lang="en-US"/>
              <a:t>Now That I'm A Christian...Then What? Devotion to Prayer</a:t>
            </a:r>
            <a:endParaRPr lang="en-US" dirty="0"/>
          </a:p>
        </p:txBody>
      </p:sp>
    </p:spTree>
    <p:extLst>
      <p:ext uri="{BB962C8B-B14F-4D97-AF65-F5344CB8AC3E}">
        <p14:creationId xmlns:p14="http://schemas.microsoft.com/office/powerpoint/2010/main" val="9635994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3300" dirty="0">
                <a:latin typeface="+mj-lt"/>
              </a:rPr>
              <a:t> </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C051351B-2C5D-457B-ABE5-B64DBC7BD410}" type="slidenum">
              <a:rPr lang="en-US" smtClean="0"/>
              <a:t>7</a:t>
            </a:fld>
            <a:endParaRPr lang="en-US" dirty="0"/>
          </a:p>
        </p:txBody>
      </p:sp>
      <p:sp>
        <p:nvSpPr>
          <p:cNvPr id="5" name="Date Placeholder 4">
            <a:extLst>
              <a:ext uri="{FF2B5EF4-FFF2-40B4-BE49-F238E27FC236}">
                <a16:creationId xmlns:a16="http://schemas.microsoft.com/office/drawing/2014/main" id="{9EA6399B-5749-4E2B-8D83-84F15F85DA88}"/>
              </a:ext>
            </a:extLst>
          </p:cNvPr>
          <p:cNvSpPr>
            <a:spLocks noGrp="1"/>
          </p:cNvSpPr>
          <p:nvPr>
            <p:ph type="dt" idx="1"/>
          </p:nvPr>
        </p:nvSpPr>
        <p:spPr/>
        <p:txBody>
          <a:bodyPr/>
          <a:lstStyle/>
          <a:p>
            <a:r>
              <a:rPr lang="en-US"/>
              <a:t>3/20/2022 pm</a:t>
            </a:r>
            <a:endParaRPr lang="en-US" dirty="0"/>
          </a:p>
        </p:txBody>
      </p:sp>
      <p:sp>
        <p:nvSpPr>
          <p:cNvPr id="6" name="Footer Placeholder 5">
            <a:extLst>
              <a:ext uri="{FF2B5EF4-FFF2-40B4-BE49-F238E27FC236}">
                <a16:creationId xmlns:a16="http://schemas.microsoft.com/office/drawing/2014/main" id="{D9794124-415E-463D-969A-BC8DC52E2F04}"/>
              </a:ext>
            </a:extLst>
          </p:cNvPr>
          <p:cNvSpPr>
            <a:spLocks noGrp="1"/>
          </p:cNvSpPr>
          <p:nvPr>
            <p:ph type="ftr" sz="quarter" idx="4"/>
          </p:nvPr>
        </p:nvSpPr>
        <p:spPr/>
        <p:txBody>
          <a:bodyPr/>
          <a:lstStyle/>
          <a:p>
            <a:r>
              <a:rPr lang="en-US"/>
              <a:t>Now That I'm A Christian...Then What? Devotion to Prayer</a:t>
            </a:r>
            <a:endParaRPr lang="en-US" dirty="0"/>
          </a:p>
        </p:txBody>
      </p:sp>
    </p:spTree>
    <p:extLst>
      <p:ext uri="{BB962C8B-B14F-4D97-AF65-F5344CB8AC3E}">
        <p14:creationId xmlns:p14="http://schemas.microsoft.com/office/powerpoint/2010/main" val="4122929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300" dirty="0">
                <a:latin typeface="+mj-lt"/>
              </a:rPr>
              <a:t>Phil 1:3-5</a:t>
            </a:r>
          </a:p>
          <a:p>
            <a:r>
              <a:rPr lang="en-US" altLang="en-US" sz="1300" dirty="0">
                <a:latin typeface="+mj-lt"/>
              </a:rPr>
              <a:t>I thank my God in all my remembrance of you, 4 always offering prayer with joy in my every prayer for you all, 5 in view of your participation in the gospel from the first day until now.</a:t>
            </a:r>
          </a:p>
          <a:p>
            <a:endParaRPr lang="en-US" sz="1300" dirty="0"/>
          </a:p>
          <a:p>
            <a:r>
              <a:rPr lang="en-US" sz="1300" dirty="0"/>
              <a:t>Rom 15:25-27</a:t>
            </a:r>
          </a:p>
          <a:p>
            <a:r>
              <a:rPr lang="en-US" sz="1300" dirty="0"/>
              <a:t>but now, I am going to Jerusalem serving the saints. 26 For Macedonia and Achaia have been pleased to make a contribution for the poor among the saints in Jerusalem. 27 Yes, they were pleased to do so, and they are indebted to them. For if the Gentiles have shared in their spiritual things, they are indebted to minister to them also in material things.</a:t>
            </a:r>
          </a:p>
          <a:p>
            <a:endParaRPr lang="en-US" dirty="0"/>
          </a:p>
        </p:txBody>
      </p:sp>
      <p:sp>
        <p:nvSpPr>
          <p:cNvPr id="4" name="Slide Number Placeholder 3"/>
          <p:cNvSpPr>
            <a:spLocks noGrp="1"/>
          </p:cNvSpPr>
          <p:nvPr>
            <p:ph type="sldNum" sz="quarter" idx="5"/>
          </p:nvPr>
        </p:nvSpPr>
        <p:spPr/>
        <p:txBody>
          <a:bodyPr/>
          <a:lstStyle/>
          <a:p>
            <a:fld id="{C051351B-2C5D-457B-ABE5-B64DBC7BD410}" type="slidenum">
              <a:rPr lang="en-US" smtClean="0"/>
              <a:t>8</a:t>
            </a:fld>
            <a:endParaRPr lang="en-US" dirty="0"/>
          </a:p>
        </p:txBody>
      </p:sp>
      <p:sp>
        <p:nvSpPr>
          <p:cNvPr id="5" name="Date Placeholder 4">
            <a:extLst>
              <a:ext uri="{FF2B5EF4-FFF2-40B4-BE49-F238E27FC236}">
                <a16:creationId xmlns:a16="http://schemas.microsoft.com/office/drawing/2014/main" id="{0865C8FD-317C-4F49-8401-D8C2260F3DC4}"/>
              </a:ext>
            </a:extLst>
          </p:cNvPr>
          <p:cNvSpPr>
            <a:spLocks noGrp="1"/>
          </p:cNvSpPr>
          <p:nvPr>
            <p:ph type="dt" idx="1"/>
          </p:nvPr>
        </p:nvSpPr>
        <p:spPr/>
        <p:txBody>
          <a:bodyPr/>
          <a:lstStyle/>
          <a:p>
            <a:r>
              <a:rPr lang="en-US"/>
              <a:t>3/20/2022 pm</a:t>
            </a:r>
            <a:endParaRPr lang="en-US" dirty="0"/>
          </a:p>
        </p:txBody>
      </p:sp>
      <p:sp>
        <p:nvSpPr>
          <p:cNvPr id="6" name="Footer Placeholder 5">
            <a:extLst>
              <a:ext uri="{FF2B5EF4-FFF2-40B4-BE49-F238E27FC236}">
                <a16:creationId xmlns:a16="http://schemas.microsoft.com/office/drawing/2014/main" id="{67B2665F-8836-401A-9A48-8E5C5B1FC9D6}"/>
              </a:ext>
            </a:extLst>
          </p:cNvPr>
          <p:cNvSpPr>
            <a:spLocks noGrp="1"/>
          </p:cNvSpPr>
          <p:nvPr>
            <p:ph type="ftr" sz="quarter" idx="4"/>
          </p:nvPr>
        </p:nvSpPr>
        <p:spPr/>
        <p:txBody>
          <a:bodyPr/>
          <a:lstStyle/>
          <a:p>
            <a:r>
              <a:rPr lang="en-US"/>
              <a:t>Now That I'm A Christian...Then What? Devotion to Prayer</a:t>
            </a:r>
            <a:endParaRPr lang="en-US" dirty="0"/>
          </a:p>
        </p:txBody>
      </p:sp>
    </p:spTree>
    <p:extLst>
      <p:ext uri="{BB962C8B-B14F-4D97-AF65-F5344CB8AC3E}">
        <p14:creationId xmlns:p14="http://schemas.microsoft.com/office/powerpoint/2010/main" val="24952950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3300" dirty="0">
                <a:latin typeface="+mj-lt"/>
              </a:rPr>
              <a:t> Widely varying applications </a:t>
            </a:r>
          </a:p>
          <a:p>
            <a:pPr lvl="1"/>
            <a:r>
              <a:rPr lang="en-US" altLang="en-US" sz="3300" dirty="0">
                <a:latin typeface="+mj-lt"/>
              </a:rPr>
              <a:t>We need biblical fellowship and not a modern interpretation. Bible definitions to bible words.</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C051351B-2C5D-457B-ABE5-B64DBC7BD410}" type="slidenum">
              <a:rPr lang="en-US" smtClean="0"/>
              <a:t>9</a:t>
            </a:fld>
            <a:endParaRPr lang="en-US" dirty="0"/>
          </a:p>
        </p:txBody>
      </p:sp>
      <p:sp>
        <p:nvSpPr>
          <p:cNvPr id="5" name="Date Placeholder 4">
            <a:extLst>
              <a:ext uri="{FF2B5EF4-FFF2-40B4-BE49-F238E27FC236}">
                <a16:creationId xmlns:a16="http://schemas.microsoft.com/office/drawing/2014/main" id="{9EA6399B-5749-4E2B-8D83-84F15F85DA88}"/>
              </a:ext>
            </a:extLst>
          </p:cNvPr>
          <p:cNvSpPr>
            <a:spLocks noGrp="1"/>
          </p:cNvSpPr>
          <p:nvPr>
            <p:ph type="dt" idx="1"/>
          </p:nvPr>
        </p:nvSpPr>
        <p:spPr/>
        <p:txBody>
          <a:bodyPr/>
          <a:lstStyle/>
          <a:p>
            <a:r>
              <a:rPr lang="en-US"/>
              <a:t>3/20/2022 pm</a:t>
            </a:r>
            <a:endParaRPr lang="en-US" dirty="0"/>
          </a:p>
        </p:txBody>
      </p:sp>
      <p:sp>
        <p:nvSpPr>
          <p:cNvPr id="6" name="Footer Placeholder 5">
            <a:extLst>
              <a:ext uri="{FF2B5EF4-FFF2-40B4-BE49-F238E27FC236}">
                <a16:creationId xmlns:a16="http://schemas.microsoft.com/office/drawing/2014/main" id="{D9794124-415E-463D-969A-BC8DC52E2F04}"/>
              </a:ext>
            </a:extLst>
          </p:cNvPr>
          <p:cNvSpPr>
            <a:spLocks noGrp="1"/>
          </p:cNvSpPr>
          <p:nvPr>
            <p:ph type="ftr" sz="quarter" idx="4"/>
          </p:nvPr>
        </p:nvSpPr>
        <p:spPr/>
        <p:txBody>
          <a:bodyPr/>
          <a:lstStyle/>
          <a:p>
            <a:r>
              <a:rPr lang="en-US"/>
              <a:t>Now That I'm A Christian...Then What? Devotion to Prayer</a:t>
            </a:r>
            <a:endParaRPr lang="en-US" dirty="0"/>
          </a:p>
        </p:txBody>
      </p:sp>
    </p:spTree>
    <p:extLst>
      <p:ext uri="{BB962C8B-B14F-4D97-AF65-F5344CB8AC3E}">
        <p14:creationId xmlns:p14="http://schemas.microsoft.com/office/powerpoint/2010/main" val="3960712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542C410-CA8E-4363-B2A5-C992C048EF26}" type="datetimeFigureOut">
              <a:rPr lang="en-US" smtClean="0"/>
              <a:t>5/11/2022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3123293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42C410-CA8E-4363-B2A5-C992C048EF26}" type="datetimeFigureOut">
              <a:rPr lang="en-US" smtClean="0"/>
              <a:t>5/11/2022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945427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B542C410-CA8E-4363-B2A5-C992C048EF26}" type="datetimeFigureOut">
              <a:rPr lang="en-US" smtClean="0"/>
              <a:t>5/11/2022</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11013549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9D8A1682-3BF7-4C33-9551-1C257F388341}" type="slidenum">
              <a:rPr lang="en-US" altLang="en-US" smtClean="0"/>
              <a:pPr/>
              <a:t>‹#›</a:t>
            </a:fld>
            <a:endParaRPr lang="en-US" altLang="en-US"/>
          </a:p>
        </p:txBody>
      </p:sp>
    </p:spTree>
    <p:extLst>
      <p:ext uri="{BB962C8B-B14F-4D97-AF65-F5344CB8AC3E}">
        <p14:creationId xmlns:p14="http://schemas.microsoft.com/office/powerpoint/2010/main" val="162178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42C410-CA8E-4363-B2A5-C992C048EF26}" type="datetimeFigureOut">
              <a:rPr lang="en-US" smtClean="0"/>
              <a:t>5/11/2022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2367582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B542C410-CA8E-4363-B2A5-C992C048EF26}" type="datetimeFigureOut">
              <a:rPr lang="en-US" smtClean="0"/>
              <a:t>5/11/2022</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079CAC6-A72B-4EF8-B465-34FA47827E7F}" type="slidenum">
              <a:rPr lang="en-US" smtClean="0"/>
              <a:t>‹#›</a:t>
            </a:fld>
            <a:endParaRPr lang="en-US" dirty="0"/>
          </a:p>
        </p:txBody>
      </p:sp>
    </p:spTree>
    <p:extLst>
      <p:ext uri="{BB962C8B-B14F-4D97-AF65-F5344CB8AC3E}">
        <p14:creationId xmlns:p14="http://schemas.microsoft.com/office/powerpoint/2010/main" val="399760607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42C410-CA8E-4363-B2A5-C992C048EF26}" type="datetimeFigureOut">
              <a:rPr lang="en-US" smtClean="0"/>
              <a:t>5/11/2022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256601649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542C410-CA8E-4363-B2A5-C992C048EF26}" type="datetimeFigureOut">
              <a:rPr lang="en-US" smtClean="0"/>
              <a:t>5/11/2022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64065215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542C410-CA8E-4363-B2A5-C992C048EF26}" type="datetimeFigureOut">
              <a:rPr lang="en-US" smtClean="0"/>
              <a:t>5/11/2022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1656017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42C410-CA8E-4363-B2A5-C992C048EF26}" type="datetimeFigureOut">
              <a:rPr lang="en-US" smtClean="0"/>
              <a:t>5/11/2022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079CAC6-A72B-4EF8-B465-34FA47827E7F}" type="slidenum">
              <a:rPr lang="en-US" smtClean="0"/>
              <a:t>‹#›</a:t>
            </a:fld>
            <a:endParaRPr lang="en-US" dirty="0"/>
          </a:p>
        </p:txBody>
      </p:sp>
      <p:sp>
        <p:nvSpPr>
          <p:cNvPr id="5" name="Title 4">
            <a:extLst>
              <a:ext uri="{FF2B5EF4-FFF2-40B4-BE49-F238E27FC236}">
                <a16:creationId xmlns:a16="http://schemas.microsoft.com/office/drawing/2014/main" id="{71808E7F-6862-4377-A59B-F2A5DB78C6C9}"/>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7269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542C410-CA8E-4363-B2A5-C992C048EF26}" type="datetimeFigureOut">
              <a:rPr lang="en-US" smtClean="0"/>
              <a:t>5/11/2022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152350777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542C410-CA8E-4363-B2A5-C992C048EF26}" type="datetimeFigureOut">
              <a:rPr lang="en-US" smtClean="0"/>
              <a:t>5/11/2022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3736791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B542C410-CA8E-4363-B2A5-C992C048EF26}" type="datetimeFigureOut">
              <a:rPr lang="en-US" smtClean="0"/>
              <a:t>5/11/2022</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0079CAC6-A72B-4EF8-B465-34FA47827E7F}" type="slidenum">
              <a:rPr lang="en-US" smtClean="0"/>
              <a:t>‹#›</a:t>
            </a:fld>
            <a:endParaRPr lang="en-US" dirty="0"/>
          </a:p>
        </p:txBody>
      </p:sp>
    </p:spTree>
    <p:extLst>
      <p:ext uri="{BB962C8B-B14F-4D97-AF65-F5344CB8AC3E}">
        <p14:creationId xmlns:p14="http://schemas.microsoft.com/office/powerpoint/2010/main" val="3475944540"/>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hidden="1">
            <a:extLst>
              <a:ext uri="{FF2B5EF4-FFF2-40B4-BE49-F238E27FC236}">
                <a16:creationId xmlns:a16="http://schemas.microsoft.com/office/drawing/2014/main" id="{0445FC31-CB83-43AC-8F87-224DD2AC7FC7}"/>
              </a:ext>
            </a:extLst>
          </p:cNvPr>
          <p:cNvSpPr>
            <a:spLocks noGrp="1"/>
          </p:cNvSpPr>
          <p:nvPr>
            <p:ph type="ctrTitle"/>
          </p:nvPr>
        </p:nvSpPr>
        <p:spPr>
          <a:xfrm>
            <a:off x="247772" y="-20403"/>
            <a:ext cx="11471565" cy="1739347"/>
          </a:xfrm>
        </p:spPr>
        <p:txBody>
          <a:bodyPr/>
          <a:lstStyle/>
          <a:p>
            <a:r>
              <a:rPr lang="en-US" dirty="0"/>
              <a:t>Slide 1</a:t>
            </a:r>
          </a:p>
        </p:txBody>
      </p:sp>
      <p:sp>
        <p:nvSpPr>
          <p:cNvPr id="6" name="Subtitle 2">
            <a:extLst>
              <a:ext uri="{FF2B5EF4-FFF2-40B4-BE49-F238E27FC236}">
                <a16:creationId xmlns:a16="http://schemas.microsoft.com/office/drawing/2014/main" id="{34FF91AE-2461-414D-B6AC-6D31640BB063}"/>
              </a:ext>
            </a:extLst>
          </p:cNvPr>
          <p:cNvSpPr txBox="1">
            <a:spLocks/>
          </p:cNvSpPr>
          <p:nvPr/>
        </p:nvSpPr>
        <p:spPr>
          <a:xfrm>
            <a:off x="1759286" y="1209299"/>
            <a:ext cx="8673427" cy="132258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200"/>
              </a:spcBef>
              <a:spcAft>
                <a:spcPts val="200"/>
              </a:spcAft>
              <a:buClr>
                <a:schemeClr val="tx1"/>
              </a:buClr>
              <a:buFont typeface="Wingdings" pitchFamily="2" charset="2"/>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9pPr>
          </a:lstStyle>
          <a:p>
            <a:r>
              <a:rPr lang="en-US" sz="4000" b="1" dirty="0">
                <a:latin typeface="Segoe UI" panose="020B0502040204020203" pitchFamily="34" charset="0"/>
                <a:cs typeface="Segoe UI" panose="020B0502040204020203" pitchFamily="34" charset="0"/>
              </a:rPr>
              <a:t>Acts 2:38-42</a:t>
            </a:r>
          </a:p>
        </p:txBody>
      </p:sp>
      <p:sp>
        <p:nvSpPr>
          <p:cNvPr id="4" name="Rectangle 3">
            <a:extLst>
              <a:ext uri="{FF2B5EF4-FFF2-40B4-BE49-F238E27FC236}">
                <a16:creationId xmlns:a16="http://schemas.microsoft.com/office/drawing/2014/main" id="{F2A2D7DD-5041-4C4D-A523-F870B27AD1D4}"/>
              </a:ext>
            </a:extLst>
          </p:cNvPr>
          <p:cNvSpPr/>
          <p:nvPr/>
        </p:nvSpPr>
        <p:spPr>
          <a:xfrm>
            <a:off x="1434017" y="1870592"/>
            <a:ext cx="9323963" cy="2123658"/>
          </a:xfrm>
          <a:prstGeom prst="rect">
            <a:avLst/>
          </a:prstGeom>
          <a:noFill/>
        </p:spPr>
        <p:txBody>
          <a:bodyPr wrap="none" lIns="91440" tIns="45720" rIns="91440" bIns="45720">
            <a:spAutoFit/>
          </a:bodyPr>
          <a:lstStyle/>
          <a:p>
            <a:pPr algn="ctr"/>
            <a:r>
              <a:rPr lang="en-US" sz="6600" b="0" cap="none" spc="0" dirty="0">
                <a:ln w="0"/>
                <a:solidFill>
                  <a:schemeClr val="bg2"/>
                </a:solidFill>
                <a:latin typeface="Franklin Gothic Medium" panose="020B0603020102020204" pitchFamily="34" charset="0"/>
                <a:cs typeface="Segoe UI" panose="020B0502040204020203" pitchFamily="34" charset="0"/>
              </a:rPr>
              <a:t>Now that I’m a Christian, </a:t>
            </a:r>
            <a:br>
              <a:rPr lang="en-US" sz="6600" b="0" cap="none" spc="0" dirty="0">
                <a:ln w="0"/>
                <a:solidFill>
                  <a:schemeClr val="bg2"/>
                </a:solidFill>
                <a:latin typeface="Franklin Gothic Medium" panose="020B0603020102020204" pitchFamily="34" charset="0"/>
                <a:cs typeface="Segoe UI" panose="020B0502040204020203" pitchFamily="34" charset="0"/>
              </a:rPr>
            </a:br>
            <a:r>
              <a:rPr lang="en-US" sz="6600" b="0" cap="none" spc="0" dirty="0">
                <a:ln w="0"/>
                <a:solidFill>
                  <a:schemeClr val="bg2"/>
                </a:solidFill>
                <a:latin typeface="Franklin Gothic Medium" panose="020B0603020102020204" pitchFamily="34" charset="0"/>
                <a:cs typeface="Segoe UI" panose="020B0502040204020203" pitchFamily="34" charset="0"/>
              </a:rPr>
              <a:t>Then What?</a:t>
            </a:r>
          </a:p>
        </p:txBody>
      </p:sp>
    </p:spTree>
    <p:extLst>
      <p:ext uri="{BB962C8B-B14F-4D97-AF65-F5344CB8AC3E}">
        <p14:creationId xmlns:p14="http://schemas.microsoft.com/office/powerpoint/2010/main" val="24468400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hidden="1">
            <a:extLst>
              <a:ext uri="{FF2B5EF4-FFF2-40B4-BE49-F238E27FC236}">
                <a16:creationId xmlns:a16="http://schemas.microsoft.com/office/drawing/2014/main" id="{0445FC31-CB83-43AC-8F87-224DD2AC7FC7}"/>
              </a:ext>
            </a:extLst>
          </p:cNvPr>
          <p:cNvSpPr>
            <a:spLocks noGrp="1"/>
          </p:cNvSpPr>
          <p:nvPr>
            <p:ph type="ctrTitle"/>
          </p:nvPr>
        </p:nvSpPr>
        <p:spPr>
          <a:xfrm>
            <a:off x="247772" y="-20403"/>
            <a:ext cx="11471565" cy="1739347"/>
          </a:xfrm>
        </p:spPr>
        <p:txBody>
          <a:bodyPr/>
          <a:lstStyle/>
          <a:p>
            <a:r>
              <a:rPr lang="en-US" dirty="0"/>
              <a:t>Slide 1</a:t>
            </a:r>
          </a:p>
        </p:txBody>
      </p:sp>
      <p:sp>
        <p:nvSpPr>
          <p:cNvPr id="6" name="Subtitle 2">
            <a:extLst>
              <a:ext uri="{FF2B5EF4-FFF2-40B4-BE49-F238E27FC236}">
                <a16:creationId xmlns:a16="http://schemas.microsoft.com/office/drawing/2014/main" id="{34FF91AE-2461-414D-B6AC-6D31640BB063}"/>
              </a:ext>
            </a:extLst>
          </p:cNvPr>
          <p:cNvSpPr txBox="1">
            <a:spLocks/>
          </p:cNvSpPr>
          <p:nvPr/>
        </p:nvSpPr>
        <p:spPr>
          <a:xfrm>
            <a:off x="1759286" y="1209299"/>
            <a:ext cx="8673427" cy="132258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200"/>
              </a:spcBef>
              <a:spcAft>
                <a:spcPts val="200"/>
              </a:spcAft>
              <a:buClr>
                <a:schemeClr val="tx1"/>
              </a:buClr>
              <a:buFont typeface="Wingdings" pitchFamily="2" charset="2"/>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9pPr>
          </a:lstStyle>
          <a:p>
            <a:r>
              <a:rPr lang="en-US" sz="4000" b="1" dirty="0">
                <a:latin typeface="Segoe UI" panose="020B0502040204020203" pitchFamily="34" charset="0"/>
                <a:cs typeface="Segoe UI" panose="020B0502040204020203" pitchFamily="34" charset="0"/>
              </a:rPr>
              <a:t>Acts 2:38-42</a:t>
            </a:r>
          </a:p>
        </p:txBody>
      </p:sp>
      <p:sp>
        <p:nvSpPr>
          <p:cNvPr id="4" name="Rectangle 3">
            <a:extLst>
              <a:ext uri="{FF2B5EF4-FFF2-40B4-BE49-F238E27FC236}">
                <a16:creationId xmlns:a16="http://schemas.microsoft.com/office/drawing/2014/main" id="{F2A2D7DD-5041-4C4D-A523-F870B27AD1D4}"/>
              </a:ext>
            </a:extLst>
          </p:cNvPr>
          <p:cNvSpPr/>
          <p:nvPr/>
        </p:nvSpPr>
        <p:spPr>
          <a:xfrm>
            <a:off x="1211169" y="1870592"/>
            <a:ext cx="9769662" cy="3785652"/>
          </a:xfrm>
          <a:prstGeom prst="rect">
            <a:avLst/>
          </a:prstGeom>
          <a:noFill/>
        </p:spPr>
        <p:txBody>
          <a:bodyPr wrap="none" lIns="91440" tIns="45720" rIns="91440" bIns="45720">
            <a:spAutoFit/>
          </a:bodyPr>
          <a:lstStyle/>
          <a:p>
            <a:pPr algn="ctr"/>
            <a:r>
              <a:rPr lang="en-US" sz="6600" b="0" cap="none" spc="0" dirty="0">
                <a:ln w="0"/>
                <a:solidFill>
                  <a:schemeClr val="bg2"/>
                </a:solidFill>
                <a:latin typeface="Franklin Gothic Medium" panose="020B0603020102020204" pitchFamily="34" charset="0"/>
                <a:cs typeface="Segoe UI" panose="020B0502040204020203" pitchFamily="34" charset="0"/>
              </a:rPr>
              <a:t>Now that I’m a Christian, </a:t>
            </a:r>
            <a:br>
              <a:rPr lang="en-US" sz="6600" b="0" cap="none" spc="0" dirty="0">
                <a:ln w="0"/>
                <a:solidFill>
                  <a:schemeClr val="bg2"/>
                </a:solidFill>
                <a:latin typeface="Franklin Gothic Medium" panose="020B0603020102020204" pitchFamily="34" charset="0"/>
                <a:cs typeface="Segoe UI" panose="020B0502040204020203" pitchFamily="34" charset="0"/>
              </a:rPr>
            </a:br>
            <a:r>
              <a:rPr lang="en-US" sz="6600" b="0" cap="none" spc="0" dirty="0">
                <a:ln w="0"/>
                <a:solidFill>
                  <a:schemeClr val="bg2"/>
                </a:solidFill>
                <a:latin typeface="Franklin Gothic Medium" panose="020B0603020102020204" pitchFamily="34" charset="0"/>
                <a:cs typeface="Segoe UI" panose="020B0502040204020203" pitchFamily="34" charset="0"/>
              </a:rPr>
              <a:t>Then What?</a:t>
            </a:r>
          </a:p>
          <a:p>
            <a:pPr algn="ctr"/>
            <a:r>
              <a:rPr lang="en-US" sz="5400" dirty="0">
                <a:ln w="0"/>
                <a:latin typeface="Franklin Gothic Medium" panose="020B0603020102020204" pitchFamily="34" charset="0"/>
                <a:cs typeface="Segoe UI" panose="020B0502040204020203" pitchFamily="34" charset="0"/>
              </a:rPr>
              <a:t>Devoted to fellowship…</a:t>
            </a:r>
          </a:p>
          <a:p>
            <a:pPr algn="ctr"/>
            <a:r>
              <a:rPr lang="en-US" sz="5400" dirty="0">
                <a:ln w="0"/>
                <a:latin typeface="Franklin Gothic Medium" panose="020B0603020102020204" pitchFamily="34" charset="0"/>
                <a:cs typeface="Segoe UI" panose="020B0502040204020203" pitchFamily="34" charset="0"/>
              </a:rPr>
              <a:t>What fellowship requires of me?</a:t>
            </a:r>
            <a:endParaRPr lang="en-US" sz="5400" b="0" cap="none" spc="0" dirty="0">
              <a:ln w="0"/>
              <a:latin typeface="Franklin Gothic Medium" panose="020B0603020102020204" pitchFamily="34" charset="0"/>
              <a:cs typeface="Segoe UI" panose="020B0502040204020203" pitchFamily="34" charset="0"/>
            </a:endParaRPr>
          </a:p>
        </p:txBody>
      </p:sp>
    </p:spTree>
    <p:extLst>
      <p:ext uri="{BB962C8B-B14F-4D97-AF65-F5344CB8AC3E}">
        <p14:creationId xmlns:p14="http://schemas.microsoft.com/office/powerpoint/2010/main" val="2388427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FD87-FCD1-48F2-8CBA-4864918FA15D}"/>
              </a:ext>
            </a:extLst>
          </p:cNvPr>
          <p:cNvSpPr>
            <a:spLocks noGrp="1"/>
          </p:cNvSpPr>
          <p:nvPr>
            <p:ph type="title"/>
          </p:nvPr>
        </p:nvSpPr>
        <p:spPr/>
        <p:txBody>
          <a:bodyPr/>
          <a:lstStyle/>
          <a:p>
            <a:r>
              <a:rPr lang="en-US" b="1" i="1" dirty="0"/>
              <a:t>“Continually devoted to… </a:t>
            </a:r>
            <a:r>
              <a:rPr lang="en-US" b="1" i="1" dirty="0">
                <a:solidFill>
                  <a:schemeClr val="bg1"/>
                </a:solidFill>
              </a:rPr>
              <a:t>Fellowship</a:t>
            </a:r>
            <a:r>
              <a:rPr lang="en-US" b="1" i="1" dirty="0"/>
              <a:t>”</a:t>
            </a:r>
            <a:endParaRPr lang="en-US" dirty="0"/>
          </a:p>
        </p:txBody>
      </p:sp>
      <p:sp>
        <p:nvSpPr>
          <p:cNvPr id="3" name="Content Placeholder 2">
            <a:extLst>
              <a:ext uri="{FF2B5EF4-FFF2-40B4-BE49-F238E27FC236}">
                <a16:creationId xmlns:a16="http://schemas.microsoft.com/office/drawing/2014/main" id="{E2D25C1A-4E2A-4A90-9246-3D9117F9511A}"/>
              </a:ext>
            </a:extLst>
          </p:cNvPr>
          <p:cNvSpPr>
            <a:spLocks noGrp="1"/>
          </p:cNvSpPr>
          <p:nvPr>
            <p:ph idx="1"/>
          </p:nvPr>
        </p:nvSpPr>
        <p:spPr>
          <a:xfrm>
            <a:off x="776377" y="2011680"/>
            <a:ext cx="10882223" cy="4562144"/>
          </a:xfrm>
        </p:spPr>
        <p:txBody>
          <a:bodyPr>
            <a:noAutofit/>
          </a:bodyPr>
          <a:lstStyle/>
          <a:p>
            <a:pPr>
              <a:lnSpc>
                <a:spcPts val="3800"/>
              </a:lnSpc>
              <a:spcBef>
                <a:spcPts val="600"/>
              </a:spcBef>
              <a:spcAft>
                <a:spcPts val="1200"/>
              </a:spcAft>
            </a:pPr>
            <a:r>
              <a:rPr lang="en-US" altLang="en-US" sz="4000" dirty="0"/>
              <a:t>From the Greek word ‘koinonia’ meaning; “</a:t>
            </a:r>
            <a:r>
              <a:rPr lang="en-US" altLang="en-US" sz="4000" b="1" dirty="0"/>
              <a:t>communion, fellowship, sharing in common</a:t>
            </a:r>
            <a:r>
              <a:rPr lang="en-US" altLang="en-US" sz="4000" dirty="0"/>
              <a:t>…”  </a:t>
            </a:r>
          </a:p>
          <a:p>
            <a:pPr>
              <a:lnSpc>
                <a:spcPts val="3800"/>
              </a:lnSpc>
              <a:spcBef>
                <a:spcPts val="600"/>
              </a:spcBef>
              <a:spcAft>
                <a:spcPts val="1200"/>
              </a:spcAft>
            </a:pPr>
            <a:r>
              <a:rPr lang="en-US" altLang="en-US" sz="4000" dirty="0"/>
              <a:t>“A relation between individuals which involves a </a:t>
            </a:r>
            <a:r>
              <a:rPr lang="en-US" altLang="en-US" sz="4000" b="1" dirty="0">
                <a:solidFill>
                  <a:srgbClr val="FFFF00"/>
                </a:solidFill>
              </a:rPr>
              <a:t>common interest</a:t>
            </a:r>
            <a:r>
              <a:rPr lang="en-US" altLang="en-US" sz="4000" dirty="0">
                <a:solidFill>
                  <a:srgbClr val="FFFF00"/>
                </a:solidFill>
              </a:rPr>
              <a:t> </a:t>
            </a:r>
            <a:r>
              <a:rPr lang="en-US" altLang="en-US" sz="4000" dirty="0"/>
              <a:t>and a </a:t>
            </a:r>
            <a:r>
              <a:rPr lang="en-US" altLang="en-US" sz="4000" b="1" dirty="0">
                <a:solidFill>
                  <a:srgbClr val="FFFF00"/>
                </a:solidFill>
              </a:rPr>
              <a:t>mutual, active participation</a:t>
            </a:r>
            <a:r>
              <a:rPr lang="en-US" altLang="en-US" sz="4000" dirty="0">
                <a:solidFill>
                  <a:srgbClr val="FFFF00"/>
                </a:solidFill>
              </a:rPr>
              <a:t> </a:t>
            </a:r>
            <a:r>
              <a:rPr lang="en-US" altLang="en-US" sz="4000" dirty="0"/>
              <a:t>in that interest and in each other… a </a:t>
            </a:r>
            <a:r>
              <a:rPr lang="en-US" altLang="en-US" sz="4000" b="1" i="1" dirty="0"/>
              <a:t>co-operation</a:t>
            </a:r>
            <a:r>
              <a:rPr lang="en-US" altLang="en-US" sz="4000" dirty="0"/>
              <a:t>…” </a:t>
            </a:r>
            <a:r>
              <a:rPr lang="en-US" altLang="en-US" sz="2400" dirty="0"/>
              <a:t>(Vincent’s Word Studies)</a:t>
            </a:r>
          </a:p>
        </p:txBody>
      </p:sp>
    </p:spTree>
    <p:extLst>
      <p:ext uri="{BB962C8B-B14F-4D97-AF65-F5344CB8AC3E}">
        <p14:creationId xmlns:p14="http://schemas.microsoft.com/office/powerpoint/2010/main" val="2400647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FD87-FCD1-48F2-8CBA-4864918FA15D}"/>
              </a:ext>
            </a:extLst>
          </p:cNvPr>
          <p:cNvSpPr>
            <a:spLocks noGrp="1"/>
          </p:cNvSpPr>
          <p:nvPr>
            <p:ph type="title"/>
          </p:nvPr>
        </p:nvSpPr>
        <p:spPr/>
        <p:txBody>
          <a:bodyPr/>
          <a:lstStyle/>
          <a:p>
            <a:r>
              <a:rPr lang="en-US" b="1" i="1" dirty="0"/>
              <a:t>“Continually devoted to… </a:t>
            </a:r>
            <a:r>
              <a:rPr lang="en-US" b="1" i="1" dirty="0">
                <a:solidFill>
                  <a:schemeClr val="bg1"/>
                </a:solidFill>
              </a:rPr>
              <a:t>Fellowship</a:t>
            </a:r>
            <a:r>
              <a:rPr lang="en-US" b="1" i="1" dirty="0"/>
              <a:t>”</a:t>
            </a:r>
            <a:endParaRPr lang="en-US" dirty="0"/>
          </a:p>
        </p:txBody>
      </p:sp>
      <p:sp>
        <p:nvSpPr>
          <p:cNvPr id="3" name="Content Placeholder 2">
            <a:extLst>
              <a:ext uri="{FF2B5EF4-FFF2-40B4-BE49-F238E27FC236}">
                <a16:creationId xmlns:a16="http://schemas.microsoft.com/office/drawing/2014/main" id="{E2D25C1A-4E2A-4A90-9246-3D9117F9511A}"/>
              </a:ext>
            </a:extLst>
          </p:cNvPr>
          <p:cNvSpPr>
            <a:spLocks noGrp="1"/>
          </p:cNvSpPr>
          <p:nvPr>
            <p:ph idx="1"/>
          </p:nvPr>
        </p:nvSpPr>
        <p:spPr>
          <a:xfrm>
            <a:off x="776377" y="2011680"/>
            <a:ext cx="10882223" cy="4562144"/>
          </a:xfrm>
        </p:spPr>
        <p:txBody>
          <a:bodyPr>
            <a:noAutofit/>
          </a:bodyPr>
          <a:lstStyle/>
          <a:p>
            <a:pPr>
              <a:lnSpc>
                <a:spcPts val="3800"/>
              </a:lnSpc>
              <a:spcBef>
                <a:spcPts val="0"/>
              </a:spcBef>
              <a:spcAft>
                <a:spcPts val="0"/>
              </a:spcAft>
            </a:pPr>
            <a:r>
              <a:rPr lang="en-US" altLang="en-US" sz="3600" dirty="0"/>
              <a:t>What is our “</a:t>
            </a:r>
            <a:r>
              <a:rPr lang="en-US" altLang="en-US" sz="3600" b="1" dirty="0"/>
              <a:t>common interest</a:t>
            </a:r>
            <a:r>
              <a:rPr lang="en-US" altLang="en-US" sz="3600" dirty="0"/>
              <a:t>” and what do we “</a:t>
            </a:r>
            <a:r>
              <a:rPr lang="en-US" altLang="en-US" sz="3600" b="1" dirty="0"/>
              <a:t>share in common</a:t>
            </a:r>
            <a:r>
              <a:rPr lang="en-US" altLang="en-US" sz="3600" dirty="0"/>
              <a:t>”? </a:t>
            </a:r>
          </a:p>
          <a:p>
            <a:pPr>
              <a:lnSpc>
                <a:spcPts val="3800"/>
              </a:lnSpc>
              <a:spcBef>
                <a:spcPts val="0"/>
              </a:spcBef>
              <a:spcAft>
                <a:spcPts val="0"/>
              </a:spcAft>
            </a:pPr>
            <a:r>
              <a:rPr lang="en-US" altLang="en-US" sz="3600" dirty="0"/>
              <a:t>“…</a:t>
            </a:r>
            <a:r>
              <a:rPr lang="en-US" altLang="en-US" sz="3600" b="1" i="1" dirty="0"/>
              <a:t>Our common salvation</a:t>
            </a:r>
            <a:r>
              <a:rPr lang="en-US" altLang="en-US" sz="3600" dirty="0"/>
              <a:t>…” that we are to “contend earnestly for…” (Jude 3) </a:t>
            </a:r>
            <a:endParaRPr lang="en-US" altLang="en-US" sz="3400" dirty="0">
              <a:latin typeface="Arial" panose="020B0604020202020204" pitchFamily="34" charset="0"/>
            </a:endParaRPr>
          </a:p>
          <a:p>
            <a:pPr>
              <a:lnSpc>
                <a:spcPts val="3800"/>
              </a:lnSpc>
              <a:spcBef>
                <a:spcPts val="0"/>
              </a:spcBef>
              <a:spcAft>
                <a:spcPts val="0"/>
              </a:spcAft>
            </a:pPr>
            <a:r>
              <a:rPr lang="en-US" altLang="en-US" sz="3400" dirty="0">
                <a:latin typeface="Arial" panose="020B0604020202020204" pitchFamily="34" charset="0"/>
              </a:rPr>
              <a:t>Having a “</a:t>
            </a:r>
            <a:r>
              <a:rPr lang="en-US" altLang="en-US" sz="3400" b="1" i="1" dirty="0">
                <a:latin typeface="Arial" panose="020B0604020202020204" pitchFamily="34" charset="0"/>
              </a:rPr>
              <a:t>common faith</a:t>
            </a:r>
            <a:r>
              <a:rPr lang="en-US" altLang="en-US" sz="3400" dirty="0">
                <a:latin typeface="Arial" panose="020B0604020202020204" pitchFamily="34" charset="0"/>
              </a:rPr>
              <a:t>”. (Titus 1:4)</a:t>
            </a:r>
          </a:p>
          <a:p>
            <a:pPr>
              <a:lnSpc>
                <a:spcPts val="3800"/>
              </a:lnSpc>
              <a:spcBef>
                <a:spcPts val="0"/>
              </a:spcBef>
              <a:spcAft>
                <a:spcPts val="0"/>
              </a:spcAft>
            </a:pPr>
            <a:r>
              <a:rPr lang="en-US" altLang="en-US" sz="3400" dirty="0">
                <a:latin typeface="Arial" panose="020B0604020202020204" pitchFamily="34" charset="0"/>
              </a:rPr>
              <a:t>“</a:t>
            </a:r>
            <a:r>
              <a:rPr lang="en-US" altLang="en-US" sz="3400" b="1" i="1" dirty="0">
                <a:latin typeface="Arial" panose="020B0604020202020204" pitchFamily="34" charset="0"/>
              </a:rPr>
              <a:t>A faith of the same kind as ours</a:t>
            </a:r>
            <a:r>
              <a:rPr lang="en-US" altLang="en-US" sz="3400" dirty="0">
                <a:latin typeface="Arial" panose="020B0604020202020204" pitchFamily="34" charset="0"/>
              </a:rPr>
              <a:t>…”; “</a:t>
            </a:r>
            <a:r>
              <a:rPr lang="en-US" altLang="en-US" sz="3400" b="1" i="1" dirty="0">
                <a:latin typeface="Arial" panose="020B0604020202020204" pitchFamily="34" charset="0"/>
              </a:rPr>
              <a:t>like precious faith</a:t>
            </a:r>
            <a:r>
              <a:rPr lang="en-US" altLang="en-US" sz="3400" dirty="0">
                <a:latin typeface="Arial" panose="020B0604020202020204" pitchFamily="34" charset="0"/>
              </a:rPr>
              <a:t>…” </a:t>
            </a:r>
            <a:r>
              <a:rPr lang="en-US" altLang="en-US" sz="1800" dirty="0">
                <a:latin typeface="Arial" panose="020B0604020202020204" pitchFamily="34" charset="0"/>
              </a:rPr>
              <a:t>(NKJV; ASV)</a:t>
            </a:r>
          </a:p>
        </p:txBody>
      </p:sp>
    </p:spTree>
    <p:extLst>
      <p:ext uri="{BB962C8B-B14F-4D97-AF65-F5344CB8AC3E}">
        <p14:creationId xmlns:p14="http://schemas.microsoft.com/office/powerpoint/2010/main" val="3141239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FD87-FCD1-48F2-8CBA-4864918FA15D}"/>
              </a:ext>
            </a:extLst>
          </p:cNvPr>
          <p:cNvSpPr>
            <a:spLocks noGrp="1"/>
          </p:cNvSpPr>
          <p:nvPr>
            <p:ph type="title"/>
          </p:nvPr>
        </p:nvSpPr>
        <p:spPr/>
        <p:txBody>
          <a:bodyPr/>
          <a:lstStyle/>
          <a:p>
            <a:r>
              <a:rPr lang="en-US" b="1" i="1" dirty="0"/>
              <a:t>“Continually devoted to… </a:t>
            </a:r>
            <a:r>
              <a:rPr lang="en-US" b="1" i="1" dirty="0">
                <a:solidFill>
                  <a:schemeClr val="bg1"/>
                </a:solidFill>
              </a:rPr>
              <a:t>Fellowship</a:t>
            </a:r>
            <a:r>
              <a:rPr lang="en-US" b="1" i="1" dirty="0"/>
              <a:t>”</a:t>
            </a:r>
            <a:endParaRPr lang="en-US" dirty="0"/>
          </a:p>
        </p:txBody>
      </p:sp>
      <p:sp>
        <p:nvSpPr>
          <p:cNvPr id="3" name="Content Placeholder 2">
            <a:extLst>
              <a:ext uri="{FF2B5EF4-FFF2-40B4-BE49-F238E27FC236}">
                <a16:creationId xmlns:a16="http://schemas.microsoft.com/office/drawing/2014/main" id="{E2D25C1A-4E2A-4A90-9246-3D9117F9511A}"/>
              </a:ext>
            </a:extLst>
          </p:cNvPr>
          <p:cNvSpPr>
            <a:spLocks noGrp="1"/>
          </p:cNvSpPr>
          <p:nvPr>
            <p:ph idx="1"/>
          </p:nvPr>
        </p:nvSpPr>
        <p:spPr>
          <a:xfrm>
            <a:off x="465826" y="2011680"/>
            <a:ext cx="11386868" cy="4562144"/>
          </a:xfrm>
        </p:spPr>
        <p:txBody>
          <a:bodyPr>
            <a:noAutofit/>
          </a:bodyPr>
          <a:lstStyle/>
          <a:p>
            <a:pPr marL="0" indent="0">
              <a:buNone/>
            </a:pPr>
            <a:r>
              <a:rPr lang="en-US" altLang="en-US" sz="3200" b="1" dirty="0">
                <a:latin typeface="+mj-lt"/>
              </a:rPr>
              <a:t>Fellowship with who or what?</a:t>
            </a:r>
          </a:p>
          <a:p>
            <a:r>
              <a:rPr lang="en-US" altLang="en-US" sz="3200" b="1" dirty="0">
                <a:latin typeface="+mj-lt"/>
              </a:rPr>
              <a:t>First with God then with all others in fellowship with God</a:t>
            </a:r>
            <a:r>
              <a:rPr lang="en-US" altLang="en-US" sz="3200" dirty="0">
                <a:latin typeface="+mj-lt"/>
              </a:rPr>
              <a:t>.  </a:t>
            </a:r>
            <a:br>
              <a:rPr lang="en-US" altLang="en-US" sz="3200" dirty="0">
                <a:latin typeface="+mj-lt"/>
              </a:rPr>
            </a:br>
            <a:r>
              <a:rPr lang="en-US" altLang="en-US" sz="3200" dirty="0">
                <a:latin typeface="+mj-lt"/>
              </a:rPr>
              <a:t>(1 John 1:3-7)</a:t>
            </a:r>
          </a:p>
          <a:p>
            <a:pPr marL="0" indent="0">
              <a:buNone/>
            </a:pPr>
            <a:r>
              <a:rPr lang="en-US" altLang="en-US" sz="3200" b="1" dirty="0">
                <a:latin typeface="+mj-lt"/>
              </a:rPr>
              <a:t>How do we come into this fellowship - </a:t>
            </a:r>
          </a:p>
          <a:p>
            <a:pPr>
              <a:spcBef>
                <a:spcPts val="600"/>
              </a:spcBef>
            </a:pPr>
            <a:r>
              <a:rPr lang="en-US" altLang="en-US" sz="3200" b="1" dirty="0">
                <a:latin typeface="+mj-lt"/>
              </a:rPr>
              <a:t>Through the gospel</a:t>
            </a:r>
            <a:r>
              <a:rPr lang="en-US" altLang="en-US" sz="3200" dirty="0">
                <a:latin typeface="+mj-lt"/>
              </a:rPr>
              <a:t>. (1 Corinthians 1:9; 2 Thessalonians 2:13-14)</a:t>
            </a:r>
          </a:p>
          <a:p>
            <a:pPr marL="0" indent="0">
              <a:spcBef>
                <a:spcPts val="600"/>
              </a:spcBef>
              <a:buNone/>
            </a:pPr>
            <a:r>
              <a:rPr lang="en-US" altLang="en-US" sz="3200" dirty="0">
                <a:latin typeface="+mj-lt"/>
              </a:rPr>
              <a:t>Thus, above all else, </a:t>
            </a:r>
            <a:r>
              <a:rPr lang="en-US" altLang="en-US" sz="3200" b="1" dirty="0">
                <a:solidFill>
                  <a:schemeClr val="accent1">
                    <a:lumMod val="60000"/>
                    <a:lumOff val="40000"/>
                  </a:schemeClr>
                </a:solidFill>
                <a:latin typeface="+mj-lt"/>
              </a:rPr>
              <a:t>fellowship is a sharing &amp; participation in the gospel</a:t>
            </a:r>
            <a:r>
              <a:rPr lang="en-US" altLang="en-US" sz="3200" dirty="0">
                <a:latin typeface="+mj-lt"/>
              </a:rPr>
              <a:t> - something spiritual &amp; not physical. (Philippians 1:3-5 )</a:t>
            </a:r>
          </a:p>
          <a:p>
            <a:pPr marL="0" indent="0">
              <a:spcBef>
                <a:spcPts val="600"/>
              </a:spcBef>
              <a:buNone/>
            </a:pPr>
            <a:r>
              <a:rPr lang="en-US" altLang="en-US" sz="3200" dirty="0">
                <a:latin typeface="+mj-lt"/>
              </a:rPr>
              <a:t>Those taught the apostles doctrine are to share with those who taught them. (Galatians 6:6-10)</a:t>
            </a:r>
          </a:p>
        </p:txBody>
      </p:sp>
    </p:spTree>
    <p:extLst>
      <p:ext uri="{BB962C8B-B14F-4D97-AF65-F5344CB8AC3E}">
        <p14:creationId xmlns:p14="http://schemas.microsoft.com/office/powerpoint/2010/main" val="1961514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3" name="Oval 15">
            <a:extLst>
              <a:ext uri="{FF2B5EF4-FFF2-40B4-BE49-F238E27FC236}">
                <a16:creationId xmlns:a16="http://schemas.microsoft.com/office/drawing/2014/main" id="{EE5C20CE-653E-48AA-818F-89E616352205}"/>
              </a:ext>
            </a:extLst>
          </p:cNvPr>
          <p:cNvSpPr>
            <a:spLocks noChangeArrowheads="1"/>
          </p:cNvSpPr>
          <p:nvPr/>
        </p:nvSpPr>
        <p:spPr bwMode="auto">
          <a:xfrm>
            <a:off x="1066800" y="1943099"/>
            <a:ext cx="10058400" cy="4782963"/>
          </a:xfrm>
          <a:prstGeom prst="ellipse">
            <a:avLst/>
          </a:prstGeom>
          <a:solidFill>
            <a:schemeClr val="tx1">
              <a:alpha val="50000"/>
            </a:schemeClr>
          </a:solidFill>
          <a:ln w="28575">
            <a:solidFill>
              <a:srgbClr val="000000"/>
            </a:solidFill>
            <a:round/>
            <a:headEnd/>
            <a:tailEnd/>
          </a:ln>
        </p:spPr>
        <p:txBody>
          <a:bodyPr/>
          <a:lstStyle/>
          <a:p>
            <a:endParaRPr lang="en-US" sz="1350"/>
          </a:p>
        </p:txBody>
      </p:sp>
      <p:sp>
        <p:nvSpPr>
          <p:cNvPr id="2050" name="WordArt 2">
            <a:extLst>
              <a:ext uri="{FF2B5EF4-FFF2-40B4-BE49-F238E27FC236}">
                <a16:creationId xmlns:a16="http://schemas.microsoft.com/office/drawing/2014/main" id="{3784C364-1B2D-41F7-9388-EB3F029F8EE4}"/>
              </a:ext>
            </a:extLst>
          </p:cNvPr>
          <p:cNvSpPr>
            <a:spLocks noChangeArrowheads="1" noChangeShapeType="1"/>
          </p:cNvSpPr>
          <p:nvPr/>
        </p:nvSpPr>
        <p:spPr bwMode="auto">
          <a:xfrm>
            <a:off x="8009147" y="5067928"/>
            <a:ext cx="988182" cy="78423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2700" b="1" kern="10" dirty="0">
                <a:ln>
                  <a:solidFill>
                    <a:schemeClr val="bg1"/>
                  </a:solidFill>
                </a:ln>
                <a:effectLst>
                  <a:outerShdw dist="45791" dir="2021404" algn="ctr" rotWithShape="0">
                    <a:srgbClr val="C0C0C0"/>
                  </a:outerShdw>
                </a:effectLst>
                <a:latin typeface="Arial" panose="020B0604020202020204" pitchFamily="34" charset="0"/>
                <a:cs typeface="Arial" panose="020B0604020202020204" pitchFamily="34" charset="0"/>
              </a:rPr>
              <a:t>Man</a:t>
            </a:r>
          </a:p>
        </p:txBody>
      </p:sp>
      <p:sp>
        <p:nvSpPr>
          <p:cNvPr id="2051" name="Line 3">
            <a:extLst>
              <a:ext uri="{FF2B5EF4-FFF2-40B4-BE49-F238E27FC236}">
                <a16:creationId xmlns:a16="http://schemas.microsoft.com/office/drawing/2014/main" id="{8C197FB3-8D93-4428-8BB4-34C88E779DEC}"/>
              </a:ext>
            </a:extLst>
          </p:cNvPr>
          <p:cNvSpPr>
            <a:spLocks noChangeShapeType="1"/>
          </p:cNvSpPr>
          <p:nvPr/>
        </p:nvSpPr>
        <p:spPr bwMode="auto">
          <a:xfrm flipH="1">
            <a:off x="3238500" y="2504661"/>
            <a:ext cx="1824226" cy="2554706"/>
          </a:xfrm>
          <a:prstGeom prst="line">
            <a:avLst/>
          </a:prstGeom>
          <a:noFill/>
          <a:ln w="381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sz="1350"/>
          </a:p>
        </p:txBody>
      </p:sp>
      <p:sp>
        <p:nvSpPr>
          <p:cNvPr id="2052" name="WordArt 4">
            <a:extLst>
              <a:ext uri="{FF2B5EF4-FFF2-40B4-BE49-F238E27FC236}">
                <a16:creationId xmlns:a16="http://schemas.microsoft.com/office/drawing/2014/main" id="{38E04405-AC94-4516-A5F8-7736F6655CC9}"/>
              </a:ext>
            </a:extLst>
          </p:cNvPr>
          <p:cNvSpPr>
            <a:spLocks noChangeArrowheads="1" noChangeShapeType="1"/>
          </p:cNvSpPr>
          <p:nvPr/>
        </p:nvSpPr>
        <p:spPr bwMode="auto">
          <a:xfrm>
            <a:off x="2692619" y="5111380"/>
            <a:ext cx="851755" cy="74078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2700" b="1" kern="10" dirty="0">
                <a:ln>
                  <a:solidFill>
                    <a:schemeClr val="bg1"/>
                  </a:solidFill>
                </a:ln>
                <a:effectLst>
                  <a:outerShdw dist="45791" dir="2021404" algn="ctr" rotWithShape="0">
                    <a:srgbClr val="C0C0C0"/>
                  </a:outerShdw>
                </a:effectLst>
                <a:latin typeface="Arial" panose="020B0604020202020204" pitchFamily="34" charset="0"/>
                <a:cs typeface="Arial" panose="020B0604020202020204" pitchFamily="34" charset="0"/>
              </a:rPr>
              <a:t>Man</a:t>
            </a:r>
          </a:p>
        </p:txBody>
      </p:sp>
      <p:sp>
        <p:nvSpPr>
          <p:cNvPr id="2053" name="Line 5">
            <a:extLst>
              <a:ext uri="{FF2B5EF4-FFF2-40B4-BE49-F238E27FC236}">
                <a16:creationId xmlns:a16="http://schemas.microsoft.com/office/drawing/2014/main" id="{5D19A652-2438-4588-AFDB-A9D90A7B227E}"/>
              </a:ext>
            </a:extLst>
          </p:cNvPr>
          <p:cNvSpPr>
            <a:spLocks noChangeShapeType="1"/>
          </p:cNvSpPr>
          <p:nvPr/>
        </p:nvSpPr>
        <p:spPr bwMode="auto">
          <a:xfrm>
            <a:off x="3608668" y="5255821"/>
            <a:ext cx="4336185" cy="70104"/>
          </a:xfrm>
          <a:prstGeom prst="line">
            <a:avLst/>
          </a:prstGeom>
          <a:noFill/>
          <a:ln w="381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sz="1350"/>
          </a:p>
        </p:txBody>
      </p:sp>
      <p:sp>
        <p:nvSpPr>
          <p:cNvPr id="2054" name="WordArt 6">
            <a:extLst>
              <a:ext uri="{FF2B5EF4-FFF2-40B4-BE49-F238E27FC236}">
                <a16:creationId xmlns:a16="http://schemas.microsoft.com/office/drawing/2014/main" id="{2C86935C-9C5C-44C9-9580-AE1EAE82DD0C}"/>
              </a:ext>
            </a:extLst>
          </p:cNvPr>
          <p:cNvSpPr>
            <a:spLocks noChangeArrowheads="1" noChangeShapeType="1"/>
          </p:cNvSpPr>
          <p:nvPr/>
        </p:nvSpPr>
        <p:spPr bwMode="auto">
          <a:xfrm rot="18187169">
            <a:off x="3543520" y="3556953"/>
            <a:ext cx="2370610" cy="445004"/>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b="1" kern="10" dirty="0">
                <a:ln>
                  <a:solidFill>
                    <a:schemeClr val="bg1"/>
                  </a:solidFill>
                </a:ln>
                <a:effectLst>
                  <a:outerShdw dist="45791" dir="2021404" algn="ctr" rotWithShape="0">
                    <a:srgbClr val="C0C0C0"/>
                  </a:outerShdw>
                </a:effectLst>
                <a:latin typeface="Arial" panose="020B0604020202020204" pitchFamily="34" charset="0"/>
                <a:cs typeface="Arial" panose="020B0604020202020204" pitchFamily="34" charset="0"/>
              </a:rPr>
              <a:t>Fellowship </a:t>
            </a:r>
          </a:p>
        </p:txBody>
      </p:sp>
      <p:sp>
        <p:nvSpPr>
          <p:cNvPr id="2055" name="Line 7">
            <a:extLst>
              <a:ext uri="{FF2B5EF4-FFF2-40B4-BE49-F238E27FC236}">
                <a16:creationId xmlns:a16="http://schemas.microsoft.com/office/drawing/2014/main" id="{AC01CA23-85DF-4117-9CC6-0D17E9DC7E14}"/>
              </a:ext>
            </a:extLst>
          </p:cNvPr>
          <p:cNvSpPr>
            <a:spLocks noChangeShapeType="1"/>
          </p:cNvSpPr>
          <p:nvPr/>
        </p:nvSpPr>
        <p:spPr bwMode="auto">
          <a:xfrm rot="128758">
            <a:off x="5985659" y="2634961"/>
            <a:ext cx="2354875" cy="2371017"/>
          </a:xfrm>
          <a:prstGeom prst="line">
            <a:avLst/>
          </a:prstGeom>
          <a:noFill/>
          <a:ln w="381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sz="1350"/>
          </a:p>
        </p:txBody>
      </p:sp>
      <p:sp>
        <p:nvSpPr>
          <p:cNvPr id="2056" name="WordArt 8">
            <a:extLst>
              <a:ext uri="{FF2B5EF4-FFF2-40B4-BE49-F238E27FC236}">
                <a16:creationId xmlns:a16="http://schemas.microsoft.com/office/drawing/2014/main" id="{A2AC50A6-2BEA-4453-9672-0B09C4E238B9}"/>
              </a:ext>
            </a:extLst>
          </p:cNvPr>
          <p:cNvSpPr>
            <a:spLocks noChangeArrowheads="1" noChangeShapeType="1"/>
          </p:cNvSpPr>
          <p:nvPr/>
        </p:nvSpPr>
        <p:spPr bwMode="auto">
          <a:xfrm rot="16586">
            <a:off x="4837735" y="4703803"/>
            <a:ext cx="2228514" cy="54490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1350" b="1" kern="10" dirty="0">
                <a:ln>
                  <a:solidFill>
                    <a:schemeClr val="bg1"/>
                  </a:solidFill>
                </a:ln>
                <a:effectLst>
                  <a:outerShdw dist="45791" dir="2021404" algn="ctr" rotWithShape="0">
                    <a:srgbClr val="C0C0C0"/>
                  </a:outerShdw>
                </a:effectLst>
                <a:latin typeface="Arial" panose="020B0604020202020204" pitchFamily="34" charset="0"/>
                <a:cs typeface="Arial" panose="020B0604020202020204" pitchFamily="34" charset="0"/>
              </a:rPr>
              <a:t>Fellowship</a:t>
            </a:r>
            <a:r>
              <a:rPr lang="en-US" sz="1350" b="1" kern="10" dirty="0">
                <a:solidFill>
                  <a:srgbClr val="336699"/>
                </a:solidFill>
                <a:effectLst>
                  <a:outerShdw dist="45791" dir="2021404" algn="ctr" rotWithShape="0">
                    <a:srgbClr val="C0C0C0"/>
                  </a:outerShdw>
                </a:effectLst>
                <a:latin typeface="Arial" panose="020B0604020202020204" pitchFamily="34" charset="0"/>
                <a:cs typeface="Arial" panose="020B0604020202020204" pitchFamily="34" charset="0"/>
              </a:rPr>
              <a:t> </a:t>
            </a:r>
          </a:p>
        </p:txBody>
      </p:sp>
      <p:sp>
        <p:nvSpPr>
          <p:cNvPr id="2057" name="WordArt 9">
            <a:extLst>
              <a:ext uri="{FF2B5EF4-FFF2-40B4-BE49-F238E27FC236}">
                <a16:creationId xmlns:a16="http://schemas.microsoft.com/office/drawing/2014/main" id="{A906B245-EDD7-4FF1-8FF0-5EC9B2C7CE08}"/>
              </a:ext>
            </a:extLst>
          </p:cNvPr>
          <p:cNvSpPr>
            <a:spLocks noChangeArrowheads="1" noChangeShapeType="1"/>
          </p:cNvSpPr>
          <p:nvPr/>
        </p:nvSpPr>
        <p:spPr bwMode="auto">
          <a:xfrm>
            <a:off x="11189494" y="5117928"/>
            <a:ext cx="621506" cy="392906"/>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2700" b="1" kern="10" dirty="0">
                <a:ln>
                  <a:solidFill>
                    <a:schemeClr val="tx1"/>
                  </a:solidFill>
                </a:ln>
                <a:solidFill>
                  <a:schemeClr val="bg1"/>
                </a:solidFill>
                <a:effectLst>
                  <a:outerShdw dist="45791" dir="2021404" algn="ctr" rotWithShape="0">
                    <a:srgbClr val="C0C0C0"/>
                  </a:outerShdw>
                </a:effectLst>
                <a:latin typeface="Arial" panose="020B0604020202020204" pitchFamily="34" charset="0"/>
                <a:cs typeface="Arial" panose="020B0604020202020204" pitchFamily="34" charset="0"/>
              </a:rPr>
              <a:t>Man</a:t>
            </a:r>
          </a:p>
        </p:txBody>
      </p:sp>
      <p:sp>
        <p:nvSpPr>
          <p:cNvPr id="2058" name="Line 10">
            <a:extLst>
              <a:ext uri="{FF2B5EF4-FFF2-40B4-BE49-F238E27FC236}">
                <a16:creationId xmlns:a16="http://schemas.microsoft.com/office/drawing/2014/main" id="{995AF6E1-25B0-43C0-BC68-07E9D1E58BB8}"/>
              </a:ext>
            </a:extLst>
          </p:cNvPr>
          <p:cNvSpPr>
            <a:spLocks noChangeShapeType="1"/>
          </p:cNvSpPr>
          <p:nvPr/>
        </p:nvSpPr>
        <p:spPr bwMode="auto">
          <a:xfrm>
            <a:off x="6004322" y="2212960"/>
            <a:ext cx="5185171" cy="2775797"/>
          </a:xfrm>
          <a:prstGeom prst="line">
            <a:avLst/>
          </a:prstGeom>
          <a:noFill/>
          <a:ln w="38100">
            <a:solidFill>
              <a:srgbClr val="000000"/>
            </a:solidFill>
            <a:prstDash val="sysDot"/>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sz="1350"/>
          </a:p>
        </p:txBody>
      </p:sp>
      <p:sp>
        <p:nvSpPr>
          <p:cNvPr id="2059" name="Oval 11">
            <a:extLst>
              <a:ext uri="{FF2B5EF4-FFF2-40B4-BE49-F238E27FC236}">
                <a16:creationId xmlns:a16="http://schemas.microsoft.com/office/drawing/2014/main" id="{74F34D82-BB34-409B-8AB4-BD354D69C28A}"/>
              </a:ext>
            </a:extLst>
          </p:cNvPr>
          <p:cNvSpPr>
            <a:spLocks noChangeArrowheads="1"/>
          </p:cNvSpPr>
          <p:nvPr/>
        </p:nvSpPr>
        <p:spPr bwMode="auto">
          <a:xfrm rot="20549575">
            <a:off x="7771975" y="3028390"/>
            <a:ext cx="926301" cy="830382"/>
          </a:xfrm>
          <a:prstGeom prst="ellipse">
            <a:avLst/>
          </a:pr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1350"/>
          </a:p>
        </p:txBody>
      </p:sp>
      <p:sp>
        <p:nvSpPr>
          <p:cNvPr id="2060" name="WordArt 12">
            <a:extLst>
              <a:ext uri="{FF2B5EF4-FFF2-40B4-BE49-F238E27FC236}">
                <a16:creationId xmlns:a16="http://schemas.microsoft.com/office/drawing/2014/main" id="{42600721-661B-49A8-B759-B35607FE06AB}"/>
              </a:ext>
            </a:extLst>
          </p:cNvPr>
          <p:cNvSpPr>
            <a:spLocks noChangeArrowheads="1" noChangeShapeType="1"/>
          </p:cNvSpPr>
          <p:nvPr/>
        </p:nvSpPr>
        <p:spPr bwMode="auto">
          <a:xfrm rot="2613305">
            <a:off x="5853436" y="3762154"/>
            <a:ext cx="2178264" cy="55213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1350" b="1" kern="10" dirty="0">
                <a:ln>
                  <a:solidFill>
                    <a:schemeClr val="bg1"/>
                  </a:solidFill>
                </a:ln>
                <a:effectLst>
                  <a:outerShdw dist="45791" dir="2021404" algn="ctr" rotWithShape="0">
                    <a:srgbClr val="C0C0C0"/>
                  </a:outerShdw>
                </a:effectLst>
                <a:latin typeface="Arial" panose="020B0604020202020204" pitchFamily="34" charset="0"/>
                <a:cs typeface="Arial" panose="020B0604020202020204" pitchFamily="34" charset="0"/>
              </a:rPr>
              <a:t>Fellowship</a:t>
            </a:r>
            <a:endParaRPr lang="en-US" sz="1350" b="1" kern="10" dirty="0">
              <a:solidFill>
                <a:srgbClr val="336699"/>
              </a:solidFill>
              <a:effectLst>
                <a:outerShdw dist="45791" dir="2021404" algn="ctr" rotWithShape="0">
                  <a:srgbClr val="C0C0C0"/>
                </a:outerShdw>
              </a:effectLst>
              <a:latin typeface="Arial" panose="020B0604020202020204" pitchFamily="34" charset="0"/>
              <a:cs typeface="Arial" panose="020B0604020202020204" pitchFamily="34" charset="0"/>
            </a:endParaRPr>
          </a:p>
        </p:txBody>
      </p:sp>
      <p:sp>
        <p:nvSpPr>
          <p:cNvPr id="2061" name="WordArt 13">
            <a:extLst>
              <a:ext uri="{FF2B5EF4-FFF2-40B4-BE49-F238E27FC236}">
                <a16:creationId xmlns:a16="http://schemas.microsoft.com/office/drawing/2014/main" id="{51EAB08C-EC66-4882-8A12-7AB112BCD9ED}"/>
              </a:ext>
            </a:extLst>
          </p:cNvPr>
          <p:cNvSpPr>
            <a:spLocks noChangeArrowheads="1" noChangeShapeType="1"/>
          </p:cNvSpPr>
          <p:nvPr/>
        </p:nvSpPr>
        <p:spPr bwMode="auto">
          <a:xfrm rot="16586">
            <a:off x="9608319" y="4684123"/>
            <a:ext cx="937839" cy="492391"/>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1350" kern="10" dirty="0">
                <a:solidFill>
                  <a:schemeClr val="bg1"/>
                </a:solidFill>
                <a:effectLst>
                  <a:outerShdw dist="45791" dir="2021404" algn="ctr" rotWithShape="0">
                    <a:srgbClr val="C0C0C0"/>
                  </a:outerShdw>
                </a:effectLst>
                <a:cs typeface="Times New Roman" panose="02020603050405020304" pitchFamily="18" charset="0"/>
              </a:rPr>
              <a:t>NO</a:t>
            </a:r>
          </a:p>
          <a:p>
            <a:pPr algn="ctr"/>
            <a:r>
              <a:rPr lang="en-US" sz="1350" kern="10" dirty="0">
                <a:solidFill>
                  <a:schemeClr val="bg1"/>
                </a:solidFill>
                <a:effectLst>
                  <a:outerShdw dist="45791" dir="2021404" algn="ctr" rotWithShape="0">
                    <a:srgbClr val="C0C0C0"/>
                  </a:outerShdw>
                </a:effectLst>
                <a:cs typeface="Times New Roman" panose="02020603050405020304" pitchFamily="18" charset="0"/>
              </a:rPr>
              <a:t>Fellowship</a:t>
            </a:r>
          </a:p>
        </p:txBody>
      </p:sp>
      <p:sp>
        <p:nvSpPr>
          <p:cNvPr id="2062" name="Oval 14">
            <a:extLst>
              <a:ext uri="{FF2B5EF4-FFF2-40B4-BE49-F238E27FC236}">
                <a16:creationId xmlns:a16="http://schemas.microsoft.com/office/drawing/2014/main" id="{E9EF8FD0-3567-4C0E-81AD-F261FE50B326}"/>
              </a:ext>
            </a:extLst>
          </p:cNvPr>
          <p:cNvSpPr>
            <a:spLocks noChangeArrowheads="1"/>
          </p:cNvSpPr>
          <p:nvPr/>
        </p:nvSpPr>
        <p:spPr bwMode="auto">
          <a:xfrm>
            <a:off x="9539295" y="4488873"/>
            <a:ext cx="1007261" cy="837052"/>
          </a:xfrm>
          <a:prstGeom prst="ellipse">
            <a:avLst/>
          </a:pr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1350"/>
          </a:p>
        </p:txBody>
      </p:sp>
      <p:sp>
        <p:nvSpPr>
          <p:cNvPr id="2064" name="WordArt 16">
            <a:extLst>
              <a:ext uri="{FF2B5EF4-FFF2-40B4-BE49-F238E27FC236}">
                <a16:creationId xmlns:a16="http://schemas.microsoft.com/office/drawing/2014/main" id="{3EDF0BA4-28C0-4F5E-80D6-3DE67F174B77}"/>
              </a:ext>
            </a:extLst>
          </p:cNvPr>
          <p:cNvSpPr>
            <a:spLocks noChangeArrowheads="1" noChangeShapeType="1"/>
          </p:cNvSpPr>
          <p:nvPr/>
        </p:nvSpPr>
        <p:spPr bwMode="auto">
          <a:xfrm>
            <a:off x="5087389" y="1912369"/>
            <a:ext cx="875647" cy="67933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2700" b="1" kern="10" dirty="0">
                <a:ln>
                  <a:solidFill>
                    <a:schemeClr val="bg1"/>
                  </a:solidFill>
                </a:ln>
                <a:effectLst>
                  <a:outerShdw dist="45791" dir="2021404" algn="ctr" rotWithShape="0">
                    <a:srgbClr val="C0C0C0"/>
                  </a:outerShdw>
                </a:effectLst>
                <a:latin typeface="Arial" panose="020B0604020202020204" pitchFamily="34" charset="0"/>
                <a:cs typeface="Arial" panose="020B0604020202020204" pitchFamily="34" charset="0"/>
              </a:rPr>
              <a:t>God</a:t>
            </a:r>
          </a:p>
        </p:txBody>
      </p:sp>
      <p:sp>
        <p:nvSpPr>
          <p:cNvPr id="2067" name="WordArt 19">
            <a:extLst>
              <a:ext uri="{FF2B5EF4-FFF2-40B4-BE49-F238E27FC236}">
                <a16:creationId xmlns:a16="http://schemas.microsoft.com/office/drawing/2014/main" id="{E07688C8-7EEF-46D3-85ED-5F73F1B7BB2B}"/>
              </a:ext>
            </a:extLst>
          </p:cNvPr>
          <p:cNvSpPr>
            <a:spLocks noChangeArrowheads="1" noChangeShapeType="1"/>
          </p:cNvSpPr>
          <p:nvPr/>
        </p:nvSpPr>
        <p:spPr bwMode="auto">
          <a:xfrm rot="1525315">
            <a:off x="7354781" y="3267371"/>
            <a:ext cx="1755247" cy="404029"/>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1350" b="1" kern="10" dirty="0">
                <a:solidFill>
                  <a:srgbClr val="336699"/>
                </a:solidFill>
                <a:effectLst>
                  <a:outerShdw dist="45791" dir="2021404" algn="ctr" rotWithShape="0">
                    <a:srgbClr val="C0C0C0"/>
                  </a:outerShdw>
                </a:effectLst>
                <a:latin typeface="Arial" panose="020B0604020202020204" pitchFamily="34" charset="0"/>
                <a:cs typeface="Arial" panose="020B0604020202020204" pitchFamily="34" charset="0"/>
              </a:rPr>
              <a:t>No  Fellowship</a:t>
            </a:r>
          </a:p>
        </p:txBody>
      </p:sp>
      <p:sp>
        <p:nvSpPr>
          <p:cNvPr id="2068" name="Line 20">
            <a:extLst>
              <a:ext uri="{FF2B5EF4-FFF2-40B4-BE49-F238E27FC236}">
                <a16:creationId xmlns:a16="http://schemas.microsoft.com/office/drawing/2014/main" id="{0F182732-B69F-41B8-973D-D99527C18CC4}"/>
              </a:ext>
            </a:extLst>
          </p:cNvPr>
          <p:cNvSpPr>
            <a:spLocks noChangeShapeType="1"/>
          </p:cNvSpPr>
          <p:nvPr/>
        </p:nvSpPr>
        <p:spPr bwMode="auto">
          <a:xfrm rot="20549575" flipV="1">
            <a:off x="7906983" y="3161730"/>
            <a:ext cx="653627" cy="572858"/>
          </a:xfrm>
          <a:prstGeom prst="line">
            <a:avLst/>
          </a:prstGeom>
          <a:ln>
            <a:headEnd/>
            <a:tailEnd/>
          </a:ln>
        </p:spPr>
        <p:style>
          <a:lnRef idx="1">
            <a:schemeClr val="dk1"/>
          </a:lnRef>
          <a:fillRef idx="0">
            <a:schemeClr val="dk1"/>
          </a:fillRef>
          <a:effectRef idx="0">
            <a:schemeClr val="dk1"/>
          </a:effectRef>
          <a:fontRef idx="minor">
            <a:schemeClr val="tx1"/>
          </a:fontRef>
        </p:style>
        <p:txBody>
          <a:bodyPr wrap="none" anchor="ctr"/>
          <a:lstStyle/>
          <a:p>
            <a:endParaRPr lang="en-US" sz="1350"/>
          </a:p>
        </p:txBody>
      </p:sp>
      <p:sp>
        <p:nvSpPr>
          <p:cNvPr id="2069" name="Line 21">
            <a:extLst>
              <a:ext uri="{FF2B5EF4-FFF2-40B4-BE49-F238E27FC236}">
                <a16:creationId xmlns:a16="http://schemas.microsoft.com/office/drawing/2014/main" id="{30BFAEB2-3428-4294-B818-E711002AFAE4}"/>
              </a:ext>
            </a:extLst>
          </p:cNvPr>
          <p:cNvSpPr>
            <a:spLocks noChangeShapeType="1"/>
          </p:cNvSpPr>
          <p:nvPr/>
        </p:nvSpPr>
        <p:spPr bwMode="auto">
          <a:xfrm flipV="1">
            <a:off x="9740896" y="4681863"/>
            <a:ext cx="652947" cy="531000"/>
          </a:xfrm>
          <a:prstGeom prst="line">
            <a:avLst/>
          </a:prstGeom>
          <a:ln>
            <a:headEnd/>
            <a:tailEnd/>
          </a:ln>
        </p:spPr>
        <p:style>
          <a:lnRef idx="1">
            <a:schemeClr val="dk1"/>
          </a:lnRef>
          <a:fillRef idx="0">
            <a:schemeClr val="dk1"/>
          </a:fillRef>
          <a:effectRef idx="0">
            <a:schemeClr val="dk1"/>
          </a:effectRef>
          <a:fontRef idx="minor">
            <a:schemeClr val="tx1"/>
          </a:fontRef>
        </p:style>
        <p:txBody>
          <a:bodyPr wrap="none" anchor="ctr"/>
          <a:lstStyle/>
          <a:p>
            <a:endParaRPr lang="en-US" sz="1350"/>
          </a:p>
        </p:txBody>
      </p:sp>
      <p:sp>
        <p:nvSpPr>
          <p:cNvPr id="2070" name="Line 22">
            <a:extLst>
              <a:ext uri="{FF2B5EF4-FFF2-40B4-BE49-F238E27FC236}">
                <a16:creationId xmlns:a16="http://schemas.microsoft.com/office/drawing/2014/main" id="{6CE5AC1D-35A3-47CD-8703-C556CCD31548}"/>
              </a:ext>
            </a:extLst>
          </p:cNvPr>
          <p:cNvSpPr>
            <a:spLocks noChangeShapeType="1"/>
          </p:cNvSpPr>
          <p:nvPr/>
        </p:nvSpPr>
        <p:spPr bwMode="auto">
          <a:xfrm>
            <a:off x="8997328" y="5314380"/>
            <a:ext cx="2127872" cy="0"/>
          </a:xfrm>
          <a:prstGeom prst="line">
            <a:avLst/>
          </a:prstGeom>
          <a:noFill/>
          <a:ln w="38100">
            <a:solidFill>
              <a:srgbClr val="000000"/>
            </a:solidFill>
            <a:prstDash val="sysDot"/>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sz="1350"/>
          </a:p>
        </p:txBody>
      </p:sp>
      <p:sp>
        <p:nvSpPr>
          <p:cNvPr id="3" name="TextBox 2">
            <a:extLst>
              <a:ext uri="{FF2B5EF4-FFF2-40B4-BE49-F238E27FC236}">
                <a16:creationId xmlns:a16="http://schemas.microsoft.com/office/drawing/2014/main" id="{62001016-6394-4F21-921E-537BF179DF52}"/>
              </a:ext>
            </a:extLst>
          </p:cNvPr>
          <p:cNvSpPr txBox="1"/>
          <p:nvPr/>
        </p:nvSpPr>
        <p:spPr>
          <a:xfrm>
            <a:off x="4432665" y="242887"/>
            <a:ext cx="2800350" cy="415498"/>
          </a:xfrm>
          <a:prstGeom prst="rect">
            <a:avLst/>
          </a:prstGeom>
          <a:noFill/>
        </p:spPr>
        <p:txBody>
          <a:bodyPr wrap="square" rtlCol="0">
            <a:spAutoFit/>
          </a:bodyPr>
          <a:lstStyle/>
          <a:p>
            <a:pPr algn="ctr"/>
            <a:r>
              <a:rPr lang="en-US" sz="2100" b="1" dirty="0"/>
              <a:t>Walking In The Light</a:t>
            </a:r>
          </a:p>
        </p:txBody>
      </p:sp>
      <p:sp>
        <p:nvSpPr>
          <p:cNvPr id="2" name="TextBox 1">
            <a:extLst>
              <a:ext uri="{FF2B5EF4-FFF2-40B4-BE49-F238E27FC236}">
                <a16:creationId xmlns:a16="http://schemas.microsoft.com/office/drawing/2014/main" id="{279B5760-1D97-4F57-BB0C-F553DB696F6D}"/>
              </a:ext>
            </a:extLst>
          </p:cNvPr>
          <p:cNvSpPr txBox="1"/>
          <p:nvPr/>
        </p:nvSpPr>
        <p:spPr>
          <a:xfrm>
            <a:off x="1670620" y="426020"/>
            <a:ext cx="8850760" cy="1477328"/>
          </a:xfrm>
          <a:prstGeom prst="rect">
            <a:avLst/>
          </a:prstGeom>
          <a:noFill/>
        </p:spPr>
        <p:txBody>
          <a:bodyPr wrap="square" rtlCol="0">
            <a:spAutoFit/>
          </a:bodyPr>
          <a:lstStyle/>
          <a:p>
            <a:pPr algn="ctr"/>
            <a:r>
              <a:rPr lang="en-US" sz="2400" b="1" kern="10" dirty="0">
                <a:ln w="9525">
                  <a:solidFill>
                    <a:srgbClr val="000000"/>
                  </a:solidFill>
                  <a:round/>
                  <a:headEnd/>
                  <a:tailEnd/>
                </a:ln>
                <a:solidFill>
                  <a:srgbClr val="000000"/>
                </a:solidFill>
                <a:latin typeface="Arial" panose="020B0604020202020204" pitchFamily="34" charset="0"/>
                <a:cs typeface="Arial" panose="020B0604020202020204" pitchFamily="34" charset="0"/>
              </a:rPr>
              <a:t>1 John 1:1-3</a:t>
            </a:r>
          </a:p>
          <a:p>
            <a:pPr algn="ctr"/>
            <a:r>
              <a:rPr lang="en-US" sz="2400" b="1" kern="10" dirty="0">
                <a:ln w="9525">
                  <a:solidFill>
                    <a:srgbClr val="000000"/>
                  </a:solidFill>
                  <a:round/>
                  <a:headEnd/>
                  <a:tailEnd/>
                </a:ln>
                <a:solidFill>
                  <a:srgbClr val="000000"/>
                </a:solidFill>
                <a:latin typeface="Arial" panose="020B0604020202020204" pitchFamily="34" charset="0"/>
                <a:cs typeface="Arial" panose="020B0604020202020204" pitchFamily="34" charset="0"/>
              </a:rPr>
              <a:t>Keeping His Commandments -  1 John 2:3; 3:24; 2 John 6</a:t>
            </a:r>
          </a:p>
          <a:p>
            <a:pPr algn="ctr"/>
            <a:r>
              <a:rPr lang="en-US" sz="2400" b="1" kern="10" dirty="0">
                <a:ln w="9525">
                  <a:solidFill>
                    <a:srgbClr val="000000"/>
                  </a:solidFill>
                  <a:round/>
                  <a:headEnd/>
                  <a:tailEnd/>
                </a:ln>
                <a:solidFill>
                  <a:srgbClr val="000000"/>
                </a:solidFill>
                <a:latin typeface="Arial" panose="020B0604020202020204" pitchFamily="34" charset="0"/>
                <a:cs typeface="Arial" panose="020B0604020202020204" pitchFamily="34" charset="0"/>
              </a:rPr>
              <a:t>Practicing "the truth“/”righteousness” -  1 John 1:6; 3:7-9</a:t>
            </a:r>
          </a:p>
          <a:p>
            <a:endParaRPr lang="en-US" dirty="0"/>
          </a:p>
        </p:txBody>
      </p:sp>
      <p:sp>
        <p:nvSpPr>
          <p:cNvPr id="4" name="TextBox 3">
            <a:extLst>
              <a:ext uri="{FF2B5EF4-FFF2-40B4-BE49-F238E27FC236}">
                <a16:creationId xmlns:a16="http://schemas.microsoft.com/office/drawing/2014/main" id="{5D85CE5C-CE9F-409D-8FA8-A1C2BE4E465E}"/>
              </a:ext>
            </a:extLst>
          </p:cNvPr>
          <p:cNvSpPr txBox="1"/>
          <p:nvPr/>
        </p:nvSpPr>
        <p:spPr>
          <a:xfrm>
            <a:off x="4432665" y="5852160"/>
            <a:ext cx="2634886" cy="369332"/>
          </a:xfrm>
          <a:prstGeom prst="rect">
            <a:avLst/>
          </a:prstGeom>
          <a:noFill/>
        </p:spPr>
        <p:txBody>
          <a:bodyPr wrap="square" rtlCol="0">
            <a:spAutoFit/>
          </a:bodyPr>
          <a:lstStyle/>
          <a:p>
            <a:r>
              <a:rPr lang="en-US" dirty="0">
                <a:solidFill>
                  <a:schemeClr val="bg1"/>
                </a:solidFill>
              </a:rPr>
              <a:t>Walking In The Light…</a:t>
            </a:r>
          </a:p>
        </p:txBody>
      </p:sp>
      <p:sp>
        <p:nvSpPr>
          <p:cNvPr id="25" name="TextBox 24">
            <a:extLst>
              <a:ext uri="{FF2B5EF4-FFF2-40B4-BE49-F238E27FC236}">
                <a16:creationId xmlns:a16="http://schemas.microsoft.com/office/drawing/2014/main" id="{2E9E3201-5DEF-4831-BFD3-DBF92799E665}"/>
              </a:ext>
            </a:extLst>
          </p:cNvPr>
          <p:cNvSpPr txBox="1"/>
          <p:nvPr/>
        </p:nvSpPr>
        <p:spPr>
          <a:xfrm>
            <a:off x="9872050" y="6189108"/>
            <a:ext cx="2319950" cy="369332"/>
          </a:xfrm>
          <a:prstGeom prst="rect">
            <a:avLst/>
          </a:prstGeom>
          <a:noFill/>
        </p:spPr>
        <p:txBody>
          <a:bodyPr wrap="square" rtlCol="0">
            <a:spAutoFit/>
          </a:bodyPr>
          <a:lstStyle/>
          <a:p>
            <a:r>
              <a:rPr lang="en-US" dirty="0">
                <a:solidFill>
                  <a:schemeClr val="bg1"/>
                </a:solidFill>
              </a:rPr>
              <a:t>Walking In Darkness…</a:t>
            </a:r>
          </a:p>
        </p:txBody>
      </p:sp>
      <p:cxnSp>
        <p:nvCxnSpPr>
          <p:cNvPr id="6" name="Straight Arrow Connector 5">
            <a:extLst>
              <a:ext uri="{FF2B5EF4-FFF2-40B4-BE49-F238E27FC236}">
                <a16:creationId xmlns:a16="http://schemas.microsoft.com/office/drawing/2014/main" id="{38977F7A-9C4E-4B39-B30F-810BD14C9D5A}"/>
              </a:ext>
            </a:extLst>
          </p:cNvPr>
          <p:cNvCxnSpPr>
            <a:stCxn id="4" idx="1"/>
          </p:cNvCxnSpPr>
          <p:nvPr/>
        </p:nvCxnSpPr>
        <p:spPr>
          <a:xfrm flipH="1" flipV="1">
            <a:off x="3544374" y="5636029"/>
            <a:ext cx="888291" cy="4007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a:extLst>
              <a:ext uri="{FF2B5EF4-FFF2-40B4-BE49-F238E27FC236}">
                <a16:creationId xmlns:a16="http://schemas.microsoft.com/office/drawing/2014/main" id="{FA377B35-24FB-42A6-A406-A342DFE10A5B}"/>
              </a:ext>
            </a:extLst>
          </p:cNvPr>
          <p:cNvCxnSpPr>
            <a:cxnSpLocks/>
          </p:cNvCxnSpPr>
          <p:nvPr/>
        </p:nvCxnSpPr>
        <p:spPr>
          <a:xfrm flipV="1">
            <a:off x="6710804" y="5852160"/>
            <a:ext cx="1245038" cy="2192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a:extLst>
              <a:ext uri="{FF2B5EF4-FFF2-40B4-BE49-F238E27FC236}">
                <a16:creationId xmlns:a16="http://schemas.microsoft.com/office/drawing/2014/main" id="{579BCE52-46EC-4C12-BB5C-4499074876F7}"/>
              </a:ext>
            </a:extLst>
          </p:cNvPr>
          <p:cNvCxnSpPr>
            <a:cxnSpLocks/>
            <a:endCxn id="2057" idx="2"/>
          </p:cNvCxnSpPr>
          <p:nvPr/>
        </p:nvCxnSpPr>
        <p:spPr>
          <a:xfrm flipV="1">
            <a:off x="11386285" y="5510834"/>
            <a:ext cx="113962" cy="69494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64"/>
                                        </p:tgtEl>
                                        <p:attrNameLst>
                                          <p:attrName>style.visibility</p:attrName>
                                        </p:attrNameLst>
                                      </p:cBhvr>
                                      <p:to>
                                        <p:strVal val="visible"/>
                                      </p:to>
                                    </p:set>
                                    <p:animEffect transition="in" filter="fade">
                                      <p:cBhvr>
                                        <p:cTn id="7" dur="500"/>
                                        <p:tgtEl>
                                          <p:spTgt spid="206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52"/>
                                        </p:tgtEl>
                                        <p:attrNameLst>
                                          <p:attrName>style.visibility</p:attrName>
                                        </p:attrNameLst>
                                      </p:cBhvr>
                                      <p:to>
                                        <p:strVal val="visible"/>
                                      </p:to>
                                    </p:set>
                                    <p:animEffect transition="in" filter="fade">
                                      <p:cBhvr>
                                        <p:cTn id="12" dur="500"/>
                                        <p:tgtEl>
                                          <p:spTgt spid="205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par>
                                <p:cTn id="18" presetID="10" presetClass="entr" presetSubtype="0" fill="hold"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051"/>
                                        </p:tgtEl>
                                        <p:attrNameLst>
                                          <p:attrName>style.visibility</p:attrName>
                                        </p:attrNameLst>
                                      </p:cBhvr>
                                      <p:to>
                                        <p:strVal val="visible"/>
                                      </p:to>
                                    </p:set>
                                    <p:animEffect transition="in" filter="fade">
                                      <p:cBhvr>
                                        <p:cTn id="25" dur="500"/>
                                        <p:tgtEl>
                                          <p:spTgt spid="205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054"/>
                                        </p:tgtEl>
                                        <p:attrNameLst>
                                          <p:attrName>style.visibility</p:attrName>
                                        </p:attrNameLst>
                                      </p:cBhvr>
                                      <p:to>
                                        <p:strVal val="visible"/>
                                      </p:to>
                                    </p:set>
                                    <p:animEffect transition="in" filter="fade">
                                      <p:cBhvr>
                                        <p:cTn id="28" dur="500"/>
                                        <p:tgtEl>
                                          <p:spTgt spid="2054"/>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050"/>
                                        </p:tgtEl>
                                        <p:attrNameLst>
                                          <p:attrName>style.visibility</p:attrName>
                                        </p:attrNameLst>
                                      </p:cBhvr>
                                      <p:to>
                                        <p:strVal val="visible"/>
                                      </p:to>
                                    </p:set>
                                    <p:anim calcmode="lin" valueType="num">
                                      <p:cBhvr additive="base">
                                        <p:cTn id="33" dur="500" fill="hold"/>
                                        <p:tgtEl>
                                          <p:spTgt spid="2050"/>
                                        </p:tgtEl>
                                        <p:attrNameLst>
                                          <p:attrName>ppt_x</p:attrName>
                                        </p:attrNameLst>
                                      </p:cBhvr>
                                      <p:tavLst>
                                        <p:tav tm="0">
                                          <p:val>
                                            <p:strVal val="#ppt_x"/>
                                          </p:val>
                                        </p:tav>
                                        <p:tav tm="100000">
                                          <p:val>
                                            <p:strVal val="#ppt_x"/>
                                          </p:val>
                                        </p:tav>
                                      </p:tavLst>
                                    </p:anim>
                                    <p:anim calcmode="lin" valueType="num">
                                      <p:cBhvr additive="base">
                                        <p:cTn id="34"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28"/>
                                        </p:tgtEl>
                                        <p:attrNameLst>
                                          <p:attrName>style.visibility</p:attrName>
                                        </p:attrNameLst>
                                      </p:cBhvr>
                                      <p:to>
                                        <p:strVal val="visible"/>
                                      </p:to>
                                    </p:set>
                                    <p:animEffect transition="in" filter="fade">
                                      <p:cBhvr>
                                        <p:cTn id="39" dur="500"/>
                                        <p:tgtEl>
                                          <p:spTgt spid="28"/>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060"/>
                                        </p:tgtEl>
                                        <p:attrNameLst>
                                          <p:attrName>style.visibility</p:attrName>
                                        </p:attrNameLst>
                                      </p:cBhvr>
                                      <p:to>
                                        <p:strVal val="visible"/>
                                      </p:to>
                                    </p:set>
                                    <p:animEffect transition="in" filter="fade">
                                      <p:cBhvr>
                                        <p:cTn id="44" dur="500"/>
                                        <p:tgtEl>
                                          <p:spTgt spid="2060"/>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055"/>
                                        </p:tgtEl>
                                        <p:attrNameLst>
                                          <p:attrName>style.visibility</p:attrName>
                                        </p:attrNameLst>
                                      </p:cBhvr>
                                      <p:to>
                                        <p:strVal val="visible"/>
                                      </p:to>
                                    </p:set>
                                    <p:animEffect transition="in" filter="fade">
                                      <p:cBhvr>
                                        <p:cTn id="47" dur="500"/>
                                        <p:tgtEl>
                                          <p:spTgt spid="205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056"/>
                                        </p:tgtEl>
                                        <p:attrNameLst>
                                          <p:attrName>style.visibility</p:attrName>
                                        </p:attrNameLst>
                                      </p:cBhvr>
                                      <p:to>
                                        <p:strVal val="visible"/>
                                      </p:to>
                                    </p:set>
                                    <p:animEffect transition="in" filter="fade">
                                      <p:cBhvr>
                                        <p:cTn id="52" dur="500"/>
                                        <p:tgtEl>
                                          <p:spTgt spid="2056"/>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053"/>
                                        </p:tgtEl>
                                        <p:attrNameLst>
                                          <p:attrName>style.visibility</p:attrName>
                                        </p:attrNameLst>
                                      </p:cBhvr>
                                      <p:to>
                                        <p:strVal val="visible"/>
                                      </p:to>
                                    </p:set>
                                    <p:animEffect transition="in" filter="fade">
                                      <p:cBhvr>
                                        <p:cTn id="55" dur="500"/>
                                        <p:tgtEl>
                                          <p:spTgt spid="2053"/>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2057"/>
                                        </p:tgtEl>
                                        <p:attrNameLst>
                                          <p:attrName>style.visibility</p:attrName>
                                        </p:attrNameLst>
                                      </p:cBhvr>
                                      <p:to>
                                        <p:strVal val="visible"/>
                                      </p:to>
                                    </p:set>
                                    <p:animEffect transition="in" filter="fade">
                                      <p:cBhvr>
                                        <p:cTn id="60" dur="500"/>
                                        <p:tgtEl>
                                          <p:spTgt spid="2057"/>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058"/>
                                        </p:tgtEl>
                                        <p:attrNameLst>
                                          <p:attrName>style.visibility</p:attrName>
                                        </p:attrNameLst>
                                      </p:cBhvr>
                                      <p:to>
                                        <p:strVal val="visible"/>
                                      </p:to>
                                    </p:set>
                                    <p:animEffect transition="in" filter="fade">
                                      <p:cBhvr>
                                        <p:cTn id="63" dur="500"/>
                                        <p:tgtEl>
                                          <p:spTgt spid="2058"/>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25"/>
                                        </p:tgtEl>
                                        <p:attrNameLst>
                                          <p:attrName>style.visibility</p:attrName>
                                        </p:attrNameLst>
                                      </p:cBhvr>
                                      <p:to>
                                        <p:strVal val="visible"/>
                                      </p:to>
                                    </p:set>
                                    <p:animEffect transition="in" filter="fade">
                                      <p:cBhvr>
                                        <p:cTn id="68" dur="500"/>
                                        <p:tgtEl>
                                          <p:spTgt spid="25"/>
                                        </p:tgtEl>
                                      </p:cBhvr>
                                    </p:animEffect>
                                  </p:childTnLst>
                                </p:cTn>
                              </p:par>
                              <p:par>
                                <p:cTn id="69" presetID="10" presetClass="entr" presetSubtype="0" fill="hold" nodeType="withEffect">
                                  <p:stCondLst>
                                    <p:cond delay="0"/>
                                  </p:stCondLst>
                                  <p:childTnLst>
                                    <p:set>
                                      <p:cBhvr>
                                        <p:cTn id="70" dur="1" fill="hold">
                                          <p:stCondLst>
                                            <p:cond delay="0"/>
                                          </p:stCondLst>
                                        </p:cTn>
                                        <p:tgtEl>
                                          <p:spTgt spid="30"/>
                                        </p:tgtEl>
                                        <p:attrNameLst>
                                          <p:attrName>style.visibility</p:attrName>
                                        </p:attrNameLst>
                                      </p:cBhvr>
                                      <p:to>
                                        <p:strVal val="visible"/>
                                      </p:to>
                                    </p:set>
                                    <p:animEffect transition="in" filter="fade">
                                      <p:cBhvr>
                                        <p:cTn id="71" dur="500"/>
                                        <p:tgtEl>
                                          <p:spTgt spid="30"/>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2068"/>
                                        </p:tgtEl>
                                        <p:attrNameLst>
                                          <p:attrName>style.visibility</p:attrName>
                                        </p:attrNameLst>
                                      </p:cBhvr>
                                      <p:to>
                                        <p:strVal val="visible"/>
                                      </p:to>
                                    </p:set>
                                    <p:animEffect transition="in" filter="fade">
                                      <p:cBhvr>
                                        <p:cTn id="76" dur="500"/>
                                        <p:tgtEl>
                                          <p:spTgt spid="2068"/>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067"/>
                                        </p:tgtEl>
                                        <p:attrNameLst>
                                          <p:attrName>style.visibility</p:attrName>
                                        </p:attrNameLst>
                                      </p:cBhvr>
                                      <p:to>
                                        <p:strVal val="visible"/>
                                      </p:to>
                                    </p:set>
                                    <p:animEffect transition="in" filter="fade">
                                      <p:cBhvr>
                                        <p:cTn id="79" dur="500"/>
                                        <p:tgtEl>
                                          <p:spTgt spid="2067"/>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059"/>
                                        </p:tgtEl>
                                        <p:attrNameLst>
                                          <p:attrName>style.visibility</p:attrName>
                                        </p:attrNameLst>
                                      </p:cBhvr>
                                      <p:to>
                                        <p:strVal val="visible"/>
                                      </p:to>
                                    </p:set>
                                    <p:animEffect transition="in" filter="fade">
                                      <p:cBhvr>
                                        <p:cTn id="82" dur="500"/>
                                        <p:tgtEl>
                                          <p:spTgt spid="2059"/>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2070"/>
                                        </p:tgtEl>
                                        <p:attrNameLst>
                                          <p:attrName>style.visibility</p:attrName>
                                        </p:attrNameLst>
                                      </p:cBhvr>
                                      <p:to>
                                        <p:strVal val="visible"/>
                                      </p:to>
                                    </p:set>
                                    <p:animEffect transition="in" filter="fade">
                                      <p:cBhvr>
                                        <p:cTn id="87" dur="500"/>
                                        <p:tgtEl>
                                          <p:spTgt spid="2070"/>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2062"/>
                                        </p:tgtEl>
                                        <p:attrNameLst>
                                          <p:attrName>style.visibility</p:attrName>
                                        </p:attrNameLst>
                                      </p:cBhvr>
                                      <p:to>
                                        <p:strVal val="visible"/>
                                      </p:to>
                                    </p:set>
                                    <p:animEffect transition="in" filter="fade">
                                      <p:cBhvr>
                                        <p:cTn id="90" dur="500"/>
                                        <p:tgtEl>
                                          <p:spTgt spid="2062"/>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2061"/>
                                        </p:tgtEl>
                                        <p:attrNameLst>
                                          <p:attrName>style.visibility</p:attrName>
                                        </p:attrNameLst>
                                      </p:cBhvr>
                                      <p:to>
                                        <p:strVal val="visible"/>
                                      </p:to>
                                    </p:set>
                                    <p:animEffect transition="in" filter="fade">
                                      <p:cBhvr>
                                        <p:cTn id="93" dur="500"/>
                                        <p:tgtEl>
                                          <p:spTgt spid="2061"/>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2069"/>
                                        </p:tgtEl>
                                        <p:attrNameLst>
                                          <p:attrName>style.visibility</p:attrName>
                                        </p:attrNameLst>
                                      </p:cBhvr>
                                      <p:to>
                                        <p:strVal val="visible"/>
                                      </p:to>
                                    </p:set>
                                    <p:animEffect transition="in" filter="fade">
                                      <p:cBhvr>
                                        <p:cTn id="96" dur="500"/>
                                        <p:tgtEl>
                                          <p:spTgt spid="20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animBg="1"/>
      <p:bldP spid="2052" grpId="0"/>
      <p:bldP spid="2053" grpId="0" animBg="1"/>
      <p:bldP spid="2054" grpId="0"/>
      <p:bldP spid="2055" grpId="0" animBg="1"/>
      <p:bldP spid="2056" grpId="0"/>
      <p:bldP spid="2057" grpId="0"/>
      <p:bldP spid="2058" grpId="0" animBg="1"/>
      <p:bldP spid="2059" grpId="0" animBg="1"/>
      <p:bldP spid="2060" grpId="0"/>
      <p:bldP spid="2061" grpId="0"/>
      <p:bldP spid="2062" grpId="0" animBg="1"/>
      <p:bldP spid="2064" grpId="0"/>
      <p:bldP spid="2067" grpId="0"/>
      <p:bldP spid="2068" grpId="0" animBg="1"/>
      <p:bldP spid="2069" grpId="0" animBg="1"/>
      <p:bldP spid="2070" grpId="0" animBg="1"/>
      <p:bldP spid="4" grpId="0"/>
      <p:bldP spid="2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FD87-FCD1-48F2-8CBA-4864918FA15D}"/>
              </a:ext>
            </a:extLst>
          </p:cNvPr>
          <p:cNvSpPr>
            <a:spLocks noGrp="1"/>
          </p:cNvSpPr>
          <p:nvPr>
            <p:ph type="title"/>
          </p:nvPr>
        </p:nvSpPr>
        <p:spPr/>
        <p:txBody>
          <a:bodyPr/>
          <a:lstStyle/>
          <a:p>
            <a:r>
              <a:rPr lang="en-US" b="1" i="1" dirty="0"/>
              <a:t>“Continually devoted to… </a:t>
            </a:r>
            <a:r>
              <a:rPr lang="en-US" b="1" i="1" dirty="0">
                <a:solidFill>
                  <a:schemeClr val="bg1"/>
                </a:solidFill>
              </a:rPr>
              <a:t>Fellowship</a:t>
            </a:r>
            <a:r>
              <a:rPr lang="en-US" b="1" i="1" dirty="0"/>
              <a:t>”</a:t>
            </a:r>
            <a:endParaRPr lang="en-US" dirty="0"/>
          </a:p>
        </p:txBody>
      </p:sp>
      <p:sp>
        <p:nvSpPr>
          <p:cNvPr id="3" name="Content Placeholder 2">
            <a:extLst>
              <a:ext uri="{FF2B5EF4-FFF2-40B4-BE49-F238E27FC236}">
                <a16:creationId xmlns:a16="http://schemas.microsoft.com/office/drawing/2014/main" id="{E2D25C1A-4E2A-4A90-9246-3D9117F9511A}"/>
              </a:ext>
            </a:extLst>
          </p:cNvPr>
          <p:cNvSpPr>
            <a:spLocks noGrp="1"/>
          </p:cNvSpPr>
          <p:nvPr>
            <p:ph idx="1"/>
          </p:nvPr>
        </p:nvSpPr>
        <p:spPr>
          <a:xfrm>
            <a:off x="1014154" y="2011680"/>
            <a:ext cx="11177846" cy="4562144"/>
          </a:xfrm>
        </p:spPr>
        <p:txBody>
          <a:bodyPr>
            <a:noAutofit/>
          </a:bodyPr>
          <a:lstStyle/>
          <a:p>
            <a:pPr marL="0" indent="0">
              <a:buNone/>
            </a:pPr>
            <a:r>
              <a:rPr lang="en-US" altLang="en-US" sz="3200" dirty="0">
                <a:latin typeface="+mj-lt"/>
              </a:rPr>
              <a:t>What establishes fellowship with God establishes fellowship with others who have also done - and are doing - the same.</a:t>
            </a:r>
          </a:p>
          <a:p>
            <a:pPr marL="0" indent="0">
              <a:buNone/>
            </a:pPr>
            <a:r>
              <a:rPr lang="en-US" altLang="en-US" sz="3200" dirty="0">
                <a:latin typeface="+mj-lt"/>
              </a:rPr>
              <a:t>What breaks ones fellowship with God also breaks our fellowship with one another. </a:t>
            </a:r>
          </a:p>
          <a:p>
            <a:pPr marL="0" indent="0">
              <a:buNone/>
            </a:pPr>
            <a:r>
              <a:rPr lang="en-US" altLang="en-US" sz="3200" dirty="0">
                <a:latin typeface="+mj-lt"/>
              </a:rPr>
              <a:t>We cannot extend our fellowship to anyone who is no longer in fellowship with God. (2 John 9-11)</a:t>
            </a:r>
          </a:p>
          <a:p>
            <a:pPr marL="0" indent="0">
              <a:buNone/>
            </a:pPr>
            <a:r>
              <a:rPr lang="en-US" altLang="en-US" sz="3200" b="1" i="1" dirty="0">
                <a:latin typeface="+mj-lt"/>
              </a:rPr>
              <a:t>“Let us build with you…” </a:t>
            </a:r>
            <a:r>
              <a:rPr lang="en-US" altLang="en-US" sz="3200" b="1" dirty="0">
                <a:latin typeface="+mj-lt"/>
              </a:rPr>
              <a:t>(Ezra 4:2) Spoken by Samaritans</a:t>
            </a:r>
            <a:endParaRPr lang="en-US" altLang="en-US" sz="3200" dirty="0">
              <a:latin typeface="+mj-lt"/>
            </a:endParaRPr>
          </a:p>
        </p:txBody>
      </p:sp>
    </p:spTree>
    <p:extLst>
      <p:ext uri="{BB962C8B-B14F-4D97-AF65-F5344CB8AC3E}">
        <p14:creationId xmlns:p14="http://schemas.microsoft.com/office/powerpoint/2010/main" val="7639747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FD87-FCD1-48F2-8CBA-4864918FA15D}"/>
              </a:ext>
            </a:extLst>
          </p:cNvPr>
          <p:cNvSpPr>
            <a:spLocks noGrp="1"/>
          </p:cNvSpPr>
          <p:nvPr>
            <p:ph type="title"/>
          </p:nvPr>
        </p:nvSpPr>
        <p:spPr/>
        <p:txBody>
          <a:bodyPr/>
          <a:lstStyle/>
          <a:p>
            <a:r>
              <a:rPr lang="en-US" b="1" i="1" dirty="0"/>
              <a:t>“Continually devoted to… </a:t>
            </a:r>
            <a:r>
              <a:rPr lang="en-US" b="1" i="1" dirty="0">
                <a:solidFill>
                  <a:schemeClr val="bg1"/>
                </a:solidFill>
              </a:rPr>
              <a:t>Fellowship</a:t>
            </a:r>
            <a:r>
              <a:rPr lang="en-US" b="1" i="1" dirty="0"/>
              <a:t>”</a:t>
            </a:r>
            <a:endParaRPr lang="en-US" dirty="0"/>
          </a:p>
        </p:txBody>
      </p:sp>
      <p:sp>
        <p:nvSpPr>
          <p:cNvPr id="3" name="Content Placeholder 2">
            <a:extLst>
              <a:ext uri="{FF2B5EF4-FFF2-40B4-BE49-F238E27FC236}">
                <a16:creationId xmlns:a16="http://schemas.microsoft.com/office/drawing/2014/main" id="{E2D25C1A-4E2A-4A90-9246-3D9117F9511A}"/>
              </a:ext>
            </a:extLst>
          </p:cNvPr>
          <p:cNvSpPr>
            <a:spLocks noGrp="1"/>
          </p:cNvSpPr>
          <p:nvPr>
            <p:ph idx="1"/>
          </p:nvPr>
        </p:nvSpPr>
        <p:spPr>
          <a:xfrm>
            <a:off x="653847" y="1792936"/>
            <a:ext cx="10882223" cy="4562144"/>
          </a:xfrm>
        </p:spPr>
        <p:txBody>
          <a:bodyPr>
            <a:noAutofit/>
          </a:bodyPr>
          <a:lstStyle/>
          <a:p>
            <a:pPr marL="0" indent="0">
              <a:buNone/>
            </a:pPr>
            <a:r>
              <a:rPr lang="en-US" altLang="en-US" sz="3600" b="1" dirty="0">
                <a:latin typeface="+mj-lt"/>
              </a:rPr>
              <a:t>How do we share or jointly participate in the gospel?</a:t>
            </a:r>
          </a:p>
          <a:p>
            <a:r>
              <a:rPr lang="en-US" altLang="en-US" sz="3600" b="1" dirty="0">
                <a:latin typeface="+mj-lt"/>
              </a:rPr>
              <a:t>We do whatever we can to contribute as a functioning member of the body! </a:t>
            </a:r>
            <a:r>
              <a:rPr lang="en-US" altLang="en-US" sz="3600" dirty="0">
                <a:latin typeface="+mj-lt"/>
              </a:rPr>
              <a:t>(Ephesians 4:16; Romans 12:4-8; 1 Peter 4:11; Matthew 25:14ff)</a:t>
            </a:r>
          </a:p>
          <a:p>
            <a:r>
              <a:rPr lang="en-US" altLang="en-US" sz="3600" dirty="0">
                <a:latin typeface="+mj-lt"/>
              </a:rPr>
              <a:t>How a new Christian “</a:t>
            </a:r>
            <a:r>
              <a:rPr lang="en-US" altLang="en-US" sz="3600" b="1" dirty="0">
                <a:latin typeface="+mj-lt"/>
              </a:rPr>
              <a:t>jointly participates</a:t>
            </a:r>
            <a:r>
              <a:rPr lang="en-US" altLang="en-US" sz="3600" dirty="0">
                <a:latin typeface="+mj-lt"/>
              </a:rPr>
              <a:t>” and “shares” in the </a:t>
            </a:r>
            <a:r>
              <a:rPr lang="en-US" altLang="en-US" sz="3600" b="1" dirty="0">
                <a:latin typeface="+mj-lt"/>
              </a:rPr>
              <a:t>will change </a:t>
            </a:r>
            <a:r>
              <a:rPr lang="en-US" altLang="en-US" sz="3600" dirty="0">
                <a:latin typeface="+mj-lt"/>
              </a:rPr>
              <a:t>as they experience </a:t>
            </a:r>
            <a:r>
              <a:rPr lang="en-US" altLang="en-US" sz="3600" b="1" dirty="0">
                <a:latin typeface="+mj-lt"/>
              </a:rPr>
              <a:t>spiritual growth</a:t>
            </a:r>
            <a:r>
              <a:rPr lang="en-US" altLang="en-US" sz="3600" dirty="0">
                <a:latin typeface="+mj-lt"/>
              </a:rPr>
              <a:t>.</a:t>
            </a:r>
          </a:p>
          <a:p>
            <a:r>
              <a:rPr lang="en-US" altLang="en-US" sz="3600" b="1" dirty="0">
                <a:latin typeface="+mj-lt"/>
              </a:rPr>
              <a:t>Am I doing what I can? </a:t>
            </a:r>
            <a:r>
              <a:rPr lang="en-US" altLang="en-US" sz="3600" dirty="0">
                <a:latin typeface="+mj-lt"/>
              </a:rPr>
              <a:t>(Mark 14:8) </a:t>
            </a:r>
          </a:p>
          <a:p>
            <a:r>
              <a:rPr lang="en-US" altLang="en-US" sz="3600" dirty="0">
                <a:latin typeface="+mj-lt"/>
              </a:rPr>
              <a:t>Ask, “what can I do?”</a:t>
            </a:r>
            <a:endParaRPr lang="en-US" altLang="en-US" sz="3400" dirty="0">
              <a:latin typeface="Arial" panose="020B0604020202020204" pitchFamily="34" charset="0"/>
            </a:endParaRPr>
          </a:p>
        </p:txBody>
      </p:sp>
    </p:spTree>
    <p:extLst>
      <p:ext uri="{BB962C8B-B14F-4D97-AF65-F5344CB8AC3E}">
        <p14:creationId xmlns:p14="http://schemas.microsoft.com/office/powerpoint/2010/main" val="1916282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FD87-FCD1-48F2-8CBA-4864918FA15D}"/>
              </a:ext>
            </a:extLst>
          </p:cNvPr>
          <p:cNvSpPr>
            <a:spLocks noGrp="1"/>
          </p:cNvSpPr>
          <p:nvPr>
            <p:ph type="title"/>
          </p:nvPr>
        </p:nvSpPr>
        <p:spPr/>
        <p:txBody>
          <a:bodyPr/>
          <a:lstStyle/>
          <a:p>
            <a:r>
              <a:rPr lang="en-US" b="1" i="1" dirty="0"/>
              <a:t>“Continually devoted to… </a:t>
            </a:r>
            <a:r>
              <a:rPr lang="en-US" b="1" i="1" dirty="0">
                <a:solidFill>
                  <a:schemeClr val="bg1"/>
                </a:solidFill>
              </a:rPr>
              <a:t>Fellowship</a:t>
            </a:r>
            <a:r>
              <a:rPr lang="en-US" b="1" i="1" dirty="0"/>
              <a:t>”</a:t>
            </a:r>
            <a:endParaRPr lang="en-US" dirty="0"/>
          </a:p>
        </p:txBody>
      </p:sp>
      <p:sp>
        <p:nvSpPr>
          <p:cNvPr id="3" name="Content Placeholder 2">
            <a:extLst>
              <a:ext uri="{FF2B5EF4-FFF2-40B4-BE49-F238E27FC236}">
                <a16:creationId xmlns:a16="http://schemas.microsoft.com/office/drawing/2014/main" id="{E2D25C1A-4E2A-4A90-9246-3D9117F9511A}"/>
              </a:ext>
            </a:extLst>
          </p:cNvPr>
          <p:cNvSpPr>
            <a:spLocks noGrp="1"/>
          </p:cNvSpPr>
          <p:nvPr>
            <p:ph idx="1"/>
          </p:nvPr>
        </p:nvSpPr>
        <p:spPr>
          <a:xfrm>
            <a:off x="776377" y="2011680"/>
            <a:ext cx="10882223" cy="4562144"/>
          </a:xfrm>
        </p:spPr>
        <p:txBody>
          <a:bodyPr>
            <a:noAutofit/>
          </a:bodyPr>
          <a:lstStyle/>
          <a:p>
            <a:pPr marL="0" indent="0">
              <a:buNone/>
            </a:pPr>
            <a:r>
              <a:rPr lang="en-US" altLang="en-US" sz="3600" b="1" dirty="0">
                <a:latin typeface="+mj-lt"/>
              </a:rPr>
              <a:t>Have I done what I ought? </a:t>
            </a:r>
          </a:p>
          <a:p>
            <a:pPr marL="0" indent="0">
              <a:buNone/>
            </a:pPr>
            <a:r>
              <a:rPr lang="en-US" altLang="en-US" sz="3600" b="1" dirty="0">
                <a:latin typeface="+mj-lt"/>
              </a:rPr>
              <a:t>Sharing in the work God has authorized… </a:t>
            </a:r>
          </a:p>
          <a:p>
            <a:r>
              <a:rPr lang="en-US" altLang="en-US" sz="3600" b="1" dirty="0">
                <a:latin typeface="+mj-lt"/>
              </a:rPr>
              <a:t>Some would argue, “at least I’m doing something!” (Matthew 7:21-23; 2 John 9)</a:t>
            </a:r>
          </a:p>
        </p:txBody>
      </p:sp>
    </p:spTree>
    <p:extLst>
      <p:ext uri="{BB962C8B-B14F-4D97-AF65-F5344CB8AC3E}">
        <p14:creationId xmlns:p14="http://schemas.microsoft.com/office/powerpoint/2010/main" val="795186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FD87-FCD1-48F2-8CBA-4864918FA15D}"/>
              </a:ext>
            </a:extLst>
          </p:cNvPr>
          <p:cNvSpPr>
            <a:spLocks noGrp="1"/>
          </p:cNvSpPr>
          <p:nvPr>
            <p:ph type="title"/>
          </p:nvPr>
        </p:nvSpPr>
        <p:spPr/>
        <p:txBody>
          <a:bodyPr/>
          <a:lstStyle/>
          <a:p>
            <a:r>
              <a:rPr lang="en-US" b="1" i="1" dirty="0"/>
              <a:t>“Continually devoted to… </a:t>
            </a:r>
            <a:r>
              <a:rPr lang="en-US" b="1" i="1" dirty="0">
                <a:solidFill>
                  <a:schemeClr val="bg1"/>
                </a:solidFill>
              </a:rPr>
              <a:t>Fellowship</a:t>
            </a:r>
            <a:r>
              <a:rPr lang="en-US" b="1" i="1" dirty="0"/>
              <a:t>”</a:t>
            </a:r>
            <a:endParaRPr lang="en-US" dirty="0"/>
          </a:p>
        </p:txBody>
      </p:sp>
      <p:sp>
        <p:nvSpPr>
          <p:cNvPr id="3" name="Content Placeholder 2">
            <a:extLst>
              <a:ext uri="{FF2B5EF4-FFF2-40B4-BE49-F238E27FC236}">
                <a16:creationId xmlns:a16="http://schemas.microsoft.com/office/drawing/2014/main" id="{E2D25C1A-4E2A-4A90-9246-3D9117F9511A}"/>
              </a:ext>
            </a:extLst>
          </p:cNvPr>
          <p:cNvSpPr>
            <a:spLocks noGrp="1"/>
          </p:cNvSpPr>
          <p:nvPr>
            <p:ph idx="1"/>
          </p:nvPr>
        </p:nvSpPr>
        <p:spPr>
          <a:xfrm>
            <a:off x="776377" y="2011680"/>
            <a:ext cx="11415623" cy="4562144"/>
          </a:xfrm>
        </p:spPr>
        <p:txBody>
          <a:bodyPr>
            <a:noAutofit/>
          </a:bodyPr>
          <a:lstStyle/>
          <a:p>
            <a:pPr marL="0" indent="0">
              <a:buNone/>
            </a:pPr>
            <a:r>
              <a:rPr lang="en-US" altLang="en-US" sz="3600" b="1" dirty="0">
                <a:latin typeface="+mj-lt"/>
              </a:rPr>
              <a:t>The proper attitudes to be in fellowship with </a:t>
            </a:r>
            <a:r>
              <a:rPr lang="en-US" altLang="en-US" sz="3600" b="1" u="sng" dirty="0">
                <a:latin typeface="+mj-lt"/>
              </a:rPr>
              <a:t>God</a:t>
            </a:r>
            <a:r>
              <a:rPr lang="en-US" altLang="en-US" sz="3600" b="1" dirty="0">
                <a:latin typeface="+mj-lt"/>
              </a:rPr>
              <a:t> -  </a:t>
            </a:r>
          </a:p>
          <a:p>
            <a:r>
              <a:rPr lang="en-US" altLang="en-US" sz="3600" b="1" dirty="0">
                <a:latin typeface="+mj-lt"/>
              </a:rPr>
              <a:t>Humility </a:t>
            </a:r>
            <a:r>
              <a:rPr lang="en-US" altLang="en-US" sz="3600" dirty="0">
                <a:latin typeface="+mj-lt"/>
              </a:rPr>
              <a:t>(James 1:21; Isaiah 55:8-9)</a:t>
            </a:r>
          </a:p>
          <a:p>
            <a:r>
              <a:rPr lang="en-US" altLang="en-US" sz="3600" b="1" dirty="0">
                <a:latin typeface="+mj-lt"/>
              </a:rPr>
              <a:t>Faith </a:t>
            </a:r>
            <a:r>
              <a:rPr lang="en-US" altLang="en-US" sz="3600" dirty="0">
                <a:latin typeface="+mj-lt"/>
              </a:rPr>
              <a:t>(Acts 27:25)</a:t>
            </a:r>
          </a:p>
          <a:p>
            <a:r>
              <a:rPr lang="en-US" altLang="en-US" sz="3600" b="1" dirty="0">
                <a:latin typeface="+mj-lt"/>
              </a:rPr>
              <a:t>Reverence </a:t>
            </a:r>
            <a:r>
              <a:rPr lang="en-US" altLang="en-US" sz="3600" dirty="0">
                <a:latin typeface="+mj-lt"/>
              </a:rPr>
              <a:t>(Hebrews 12:28)</a:t>
            </a:r>
          </a:p>
          <a:p>
            <a:r>
              <a:rPr lang="en-US" altLang="en-US" sz="3600" b="1" dirty="0">
                <a:latin typeface="+mj-lt"/>
              </a:rPr>
              <a:t>Love </a:t>
            </a:r>
            <a:r>
              <a:rPr lang="en-US" altLang="en-US" sz="3600" dirty="0">
                <a:latin typeface="+mj-lt"/>
              </a:rPr>
              <a:t>(John 14:15)</a:t>
            </a:r>
          </a:p>
          <a:p>
            <a:r>
              <a:rPr lang="en-US" altLang="en-US" sz="3600" b="1" dirty="0">
                <a:latin typeface="+mj-lt"/>
              </a:rPr>
              <a:t>Joy</a:t>
            </a:r>
            <a:r>
              <a:rPr lang="en-US" altLang="en-US" sz="3600" dirty="0">
                <a:latin typeface="+mj-lt"/>
              </a:rPr>
              <a:t> (1 Peter 1:8)</a:t>
            </a:r>
          </a:p>
          <a:p>
            <a:pPr marL="0" indent="0">
              <a:buNone/>
            </a:pPr>
            <a:r>
              <a:rPr lang="en-US" altLang="en-US" sz="3600" dirty="0">
                <a:latin typeface="+mj-lt"/>
              </a:rPr>
              <a:t>Demonstrated by our: Worship, work, time and our being.</a:t>
            </a:r>
          </a:p>
        </p:txBody>
      </p:sp>
    </p:spTree>
    <p:extLst>
      <p:ext uri="{BB962C8B-B14F-4D97-AF65-F5344CB8AC3E}">
        <p14:creationId xmlns:p14="http://schemas.microsoft.com/office/powerpoint/2010/main" val="760961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FD87-FCD1-48F2-8CBA-4864918FA15D}"/>
              </a:ext>
            </a:extLst>
          </p:cNvPr>
          <p:cNvSpPr>
            <a:spLocks noGrp="1"/>
          </p:cNvSpPr>
          <p:nvPr>
            <p:ph type="title"/>
          </p:nvPr>
        </p:nvSpPr>
        <p:spPr/>
        <p:txBody>
          <a:bodyPr/>
          <a:lstStyle/>
          <a:p>
            <a:r>
              <a:rPr lang="en-US" b="1" i="1" dirty="0"/>
              <a:t>“Continually devoted to… </a:t>
            </a:r>
            <a:r>
              <a:rPr lang="en-US" b="1" i="1" dirty="0">
                <a:solidFill>
                  <a:schemeClr val="bg1"/>
                </a:solidFill>
              </a:rPr>
              <a:t>Fellowship</a:t>
            </a:r>
            <a:r>
              <a:rPr lang="en-US" b="1" i="1" dirty="0"/>
              <a:t>”</a:t>
            </a:r>
            <a:endParaRPr lang="en-US" dirty="0"/>
          </a:p>
        </p:txBody>
      </p:sp>
      <p:sp>
        <p:nvSpPr>
          <p:cNvPr id="3" name="Content Placeholder 2">
            <a:extLst>
              <a:ext uri="{FF2B5EF4-FFF2-40B4-BE49-F238E27FC236}">
                <a16:creationId xmlns:a16="http://schemas.microsoft.com/office/drawing/2014/main" id="{E2D25C1A-4E2A-4A90-9246-3D9117F9511A}"/>
              </a:ext>
            </a:extLst>
          </p:cNvPr>
          <p:cNvSpPr>
            <a:spLocks noGrp="1"/>
          </p:cNvSpPr>
          <p:nvPr>
            <p:ph idx="1"/>
          </p:nvPr>
        </p:nvSpPr>
        <p:spPr>
          <a:xfrm>
            <a:off x="372979" y="2011680"/>
            <a:ext cx="11819021" cy="4562144"/>
          </a:xfrm>
        </p:spPr>
        <p:txBody>
          <a:bodyPr>
            <a:noAutofit/>
          </a:bodyPr>
          <a:lstStyle/>
          <a:p>
            <a:pPr marL="0" indent="0">
              <a:buNone/>
            </a:pPr>
            <a:r>
              <a:rPr lang="en-US" altLang="en-US" sz="3600" b="1" dirty="0">
                <a:latin typeface="+mj-lt"/>
              </a:rPr>
              <a:t>The proper attitudes to be in fellowship with our </a:t>
            </a:r>
            <a:r>
              <a:rPr lang="en-US" altLang="en-US" sz="3600" b="1" u="sng" dirty="0">
                <a:latin typeface="+mj-lt"/>
              </a:rPr>
              <a:t>brethren</a:t>
            </a:r>
            <a:r>
              <a:rPr lang="en-US" altLang="en-US" sz="3600" b="1" dirty="0">
                <a:latin typeface="+mj-lt"/>
              </a:rPr>
              <a:t> -  </a:t>
            </a:r>
          </a:p>
          <a:p>
            <a:r>
              <a:rPr lang="en-US" altLang="en-US" sz="3600" b="1" dirty="0">
                <a:latin typeface="+mj-lt"/>
              </a:rPr>
              <a:t>Humility </a:t>
            </a:r>
            <a:r>
              <a:rPr lang="en-US" altLang="en-US" sz="3600" dirty="0">
                <a:latin typeface="+mj-lt"/>
              </a:rPr>
              <a:t>(Philippians 2:3-5; 1 Corinthians 10:23-24)</a:t>
            </a:r>
          </a:p>
          <a:p>
            <a:r>
              <a:rPr lang="en-US" altLang="en-US" sz="3600" b="1" dirty="0">
                <a:latin typeface="+mj-lt"/>
              </a:rPr>
              <a:t>Love </a:t>
            </a:r>
            <a:r>
              <a:rPr lang="en-US" altLang="en-US" sz="3600" dirty="0">
                <a:latin typeface="+mj-lt"/>
              </a:rPr>
              <a:t>(1 Corinthians 13; 16:14)</a:t>
            </a:r>
          </a:p>
          <a:p>
            <a:r>
              <a:rPr lang="en-US" altLang="en-US" sz="3600" b="1" dirty="0">
                <a:latin typeface="+mj-lt"/>
              </a:rPr>
              <a:t>Joy</a:t>
            </a:r>
            <a:r>
              <a:rPr lang="en-US" altLang="en-US" sz="3600" dirty="0">
                <a:latin typeface="+mj-lt"/>
              </a:rPr>
              <a:t> (1 Thess. 2:19; 3:9; 2 Timothy 1:3-4; 2 John 12; 3 John 4)</a:t>
            </a:r>
          </a:p>
          <a:p>
            <a:pPr marL="0" indent="0">
              <a:buNone/>
            </a:pPr>
            <a:r>
              <a:rPr lang="en-US" altLang="en-US" sz="3600" b="1" dirty="0">
                <a:latin typeface="+mj-lt"/>
              </a:rPr>
              <a:t>Demonstrated by our:</a:t>
            </a:r>
          </a:p>
          <a:p>
            <a:pPr>
              <a:buFont typeface="Arial" panose="020B0604020202020204" pitchFamily="34" charset="0"/>
              <a:buChar char="•"/>
            </a:pPr>
            <a:r>
              <a:rPr lang="en-US" altLang="en-US" sz="3600" b="1" dirty="0">
                <a:latin typeface="+mj-lt"/>
              </a:rPr>
              <a:t>Sacrifice, Labor and Time.</a:t>
            </a:r>
          </a:p>
          <a:p>
            <a:endParaRPr lang="en-US" altLang="en-US" sz="3600" b="1" dirty="0">
              <a:latin typeface="+mj-lt"/>
            </a:endParaRPr>
          </a:p>
        </p:txBody>
      </p:sp>
    </p:spTree>
    <p:extLst>
      <p:ext uri="{BB962C8B-B14F-4D97-AF65-F5344CB8AC3E}">
        <p14:creationId xmlns:p14="http://schemas.microsoft.com/office/powerpoint/2010/main" val="1124546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FD87-FCD1-48F2-8CBA-4864918FA15D}"/>
              </a:ext>
            </a:extLst>
          </p:cNvPr>
          <p:cNvSpPr>
            <a:spLocks noGrp="1"/>
          </p:cNvSpPr>
          <p:nvPr>
            <p:ph type="title"/>
          </p:nvPr>
        </p:nvSpPr>
        <p:spPr/>
        <p:txBody>
          <a:bodyPr>
            <a:normAutofit/>
          </a:bodyPr>
          <a:lstStyle/>
          <a:p>
            <a:r>
              <a:rPr lang="en-US" sz="4800" b="1" dirty="0"/>
              <a:t>What did they do </a:t>
            </a:r>
            <a:br>
              <a:rPr lang="en-US" sz="4800" b="1" dirty="0"/>
            </a:br>
            <a:r>
              <a:rPr lang="en-US" sz="4800" b="1" dirty="0"/>
              <a:t>in Acts chapter 2?</a:t>
            </a:r>
          </a:p>
        </p:txBody>
      </p:sp>
      <p:sp>
        <p:nvSpPr>
          <p:cNvPr id="3" name="Content Placeholder 2">
            <a:extLst>
              <a:ext uri="{FF2B5EF4-FFF2-40B4-BE49-F238E27FC236}">
                <a16:creationId xmlns:a16="http://schemas.microsoft.com/office/drawing/2014/main" id="{E2D25C1A-4E2A-4A90-9246-3D9117F9511A}"/>
              </a:ext>
            </a:extLst>
          </p:cNvPr>
          <p:cNvSpPr>
            <a:spLocks noGrp="1"/>
          </p:cNvSpPr>
          <p:nvPr>
            <p:ph idx="1"/>
          </p:nvPr>
        </p:nvSpPr>
        <p:spPr/>
        <p:txBody>
          <a:bodyPr>
            <a:normAutofit/>
          </a:bodyPr>
          <a:lstStyle/>
          <a:p>
            <a:pPr marL="0" indent="0">
              <a:lnSpc>
                <a:spcPct val="100000"/>
              </a:lnSpc>
              <a:spcAft>
                <a:spcPts val="1200"/>
              </a:spcAft>
              <a:buNone/>
            </a:pPr>
            <a:r>
              <a:rPr lang="en-US" sz="3600" dirty="0"/>
              <a:t>Note Acts 2:42, </a:t>
            </a:r>
          </a:p>
          <a:p>
            <a:pPr marL="0" indent="0">
              <a:lnSpc>
                <a:spcPct val="100000"/>
              </a:lnSpc>
              <a:spcAft>
                <a:spcPts val="1200"/>
              </a:spcAft>
              <a:buNone/>
            </a:pPr>
            <a:r>
              <a:rPr lang="en-US" sz="4000" i="1" dirty="0"/>
              <a:t>“</a:t>
            </a:r>
            <a:r>
              <a:rPr lang="en-US" sz="4000" b="1" i="1" dirty="0"/>
              <a:t>They</a:t>
            </a:r>
            <a:r>
              <a:rPr lang="en-US" sz="4000" i="1" dirty="0"/>
              <a:t> were </a:t>
            </a:r>
            <a:r>
              <a:rPr lang="en-US" sz="4000" b="1" i="1" dirty="0">
                <a:solidFill>
                  <a:schemeClr val="accent1">
                    <a:lumMod val="60000"/>
                    <a:lumOff val="40000"/>
                  </a:schemeClr>
                </a:solidFill>
              </a:rPr>
              <a:t>continually devoting </a:t>
            </a:r>
            <a:r>
              <a:rPr lang="en-US" sz="4000" b="1" i="1" dirty="0"/>
              <a:t>themselves </a:t>
            </a:r>
            <a:r>
              <a:rPr lang="en-US" sz="4000" i="1" dirty="0"/>
              <a:t>to the </a:t>
            </a:r>
            <a:r>
              <a:rPr lang="en-US" sz="4000" b="1" i="1" dirty="0">
                <a:solidFill>
                  <a:schemeClr val="accent1">
                    <a:lumMod val="60000"/>
                    <a:lumOff val="40000"/>
                  </a:schemeClr>
                </a:solidFill>
              </a:rPr>
              <a:t>apostles' teaching </a:t>
            </a:r>
            <a:r>
              <a:rPr lang="en-US" sz="4000" i="1" dirty="0"/>
              <a:t>and to </a:t>
            </a:r>
            <a:r>
              <a:rPr lang="en-US" sz="4000" b="1" i="1" dirty="0">
                <a:solidFill>
                  <a:schemeClr val="accent1">
                    <a:lumMod val="60000"/>
                    <a:lumOff val="40000"/>
                  </a:schemeClr>
                </a:solidFill>
              </a:rPr>
              <a:t>fellowship</a:t>
            </a:r>
            <a:r>
              <a:rPr lang="en-US" sz="4000" i="1" dirty="0"/>
              <a:t>, to the </a:t>
            </a:r>
            <a:r>
              <a:rPr lang="en-US" sz="4000" b="1" i="1" dirty="0">
                <a:solidFill>
                  <a:schemeClr val="accent1">
                    <a:lumMod val="60000"/>
                    <a:lumOff val="40000"/>
                  </a:schemeClr>
                </a:solidFill>
              </a:rPr>
              <a:t>breaking of bread </a:t>
            </a:r>
            <a:r>
              <a:rPr lang="en-US" sz="4000" i="1" dirty="0"/>
              <a:t>and to </a:t>
            </a:r>
            <a:r>
              <a:rPr lang="en-US" sz="4000" b="1" i="1" dirty="0">
                <a:solidFill>
                  <a:schemeClr val="accent1">
                    <a:lumMod val="60000"/>
                    <a:lumOff val="40000"/>
                  </a:schemeClr>
                </a:solidFill>
              </a:rPr>
              <a:t>prayer</a:t>
            </a:r>
            <a:r>
              <a:rPr lang="en-US" sz="4000" i="1" dirty="0"/>
              <a:t>. “</a:t>
            </a:r>
          </a:p>
          <a:p>
            <a:pPr marL="0" indent="0">
              <a:buNone/>
            </a:pPr>
            <a:r>
              <a:rPr lang="en-US" sz="3600" dirty="0"/>
              <a:t>Who are the </a:t>
            </a:r>
            <a:r>
              <a:rPr lang="en-US" sz="3600" b="1" i="1" dirty="0"/>
              <a:t>“they”</a:t>
            </a:r>
            <a:r>
              <a:rPr lang="en-US" sz="3600" b="1" dirty="0"/>
              <a:t>?</a:t>
            </a:r>
          </a:p>
        </p:txBody>
      </p:sp>
    </p:spTree>
    <p:extLst>
      <p:ext uri="{BB962C8B-B14F-4D97-AF65-F5344CB8AC3E}">
        <p14:creationId xmlns:p14="http://schemas.microsoft.com/office/powerpoint/2010/main" val="3335600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FD87-FCD1-48F2-8CBA-4864918FA15D}"/>
              </a:ext>
            </a:extLst>
          </p:cNvPr>
          <p:cNvSpPr>
            <a:spLocks noGrp="1"/>
          </p:cNvSpPr>
          <p:nvPr>
            <p:ph type="title"/>
          </p:nvPr>
        </p:nvSpPr>
        <p:spPr/>
        <p:txBody>
          <a:bodyPr/>
          <a:lstStyle/>
          <a:p>
            <a:r>
              <a:rPr lang="en-US" b="1" i="1" dirty="0"/>
              <a:t>“Continually devoted to… Fellowship”</a:t>
            </a:r>
            <a:endParaRPr lang="en-US" dirty="0"/>
          </a:p>
        </p:txBody>
      </p:sp>
      <p:sp>
        <p:nvSpPr>
          <p:cNvPr id="3" name="Content Placeholder 2">
            <a:extLst>
              <a:ext uri="{FF2B5EF4-FFF2-40B4-BE49-F238E27FC236}">
                <a16:creationId xmlns:a16="http://schemas.microsoft.com/office/drawing/2014/main" id="{E2D25C1A-4E2A-4A90-9246-3D9117F9511A}"/>
              </a:ext>
            </a:extLst>
          </p:cNvPr>
          <p:cNvSpPr>
            <a:spLocks noGrp="1"/>
          </p:cNvSpPr>
          <p:nvPr>
            <p:ph idx="1"/>
          </p:nvPr>
        </p:nvSpPr>
        <p:spPr>
          <a:xfrm>
            <a:off x="1014154" y="2011680"/>
            <a:ext cx="10235737" cy="4562144"/>
          </a:xfrm>
        </p:spPr>
        <p:txBody>
          <a:bodyPr>
            <a:noAutofit/>
          </a:bodyPr>
          <a:lstStyle/>
          <a:p>
            <a:pPr marL="0" indent="0">
              <a:buNone/>
            </a:pPr>
            <a:r>
              <a:rPr lang="en-US" altLang="en-US" sz="3400" dirty="0">
                <a:latin typeface="Arial" panose="020B0604020202020204" pitchFamily="34" charset="0"/>
              </a:rPr>
              <a:t>Are you in fellowship with God?</a:t>
            </a:r>
          </a:p>
          <a:p>
            <a:pPr marL="0" indent="0">
              <a:buNone/>
            </a:pPr>
            <a:r>
              <a:rPr lang="en-US" altLang="en-US" sz="3400" dirty="0">
                <a:latin typeface="Arial" panose="020B0604020202020204" pitchFamily="34" charset="0"/>
              </a:rPr>
              <a:t>Is your fellowship with God directing your fellowship with your fellow brethren?</a:t>
            </a:r>
          </a:p>
          <a:p>
            <a:pPr marL="0" indent="0">
              <a:buNone/>
            </a:pPr>
            <a:r>
              <a:rPr lang="en-US" altLang="en-US" sz="3400" dirty="0">
                <a:latin typeface="Arial" panose="020B0604020202020204" pitchFamily="34" charset="0"/>
              </a:rPr>
              <a:t>Are you yet walking in the light? (1 John 1:3-10)</a:t>
            </a:r>
          </a:p>
          <a:p>
            <a:pPr marL="0" indent="0">
              <a:buNone/>
            </a:pPr>
            <a:r>
              <a:rPr lang="en-US" altLang="en-US" sz="3400" dirty="0">
                <a:latin typeface="Arial" panose="020B0604020202020204" pitchFamily="34" charset="0"/>
              </a:rPr>
              <a:t>Do you need the cleansing power of the blood of Jesus Christ?</a:t>
            </a:r>
          </a:p>
        </p:txBody>
      </p:sp>
    </p:spTree>
    <p:extLst>
      <p:ext uri="{BB962C8B-B14F-4D97-AF65-F5344CB8AC3E}">
        <p14:creationId xmlns:p14="http://schemas.microsoft.com/office/powerpoint/2010/main" val="185896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FD87-FCD1-48F2-8CBA-4864918FA15D}"/>
              </a:ext>
            </a:extLst>
          </p:cNvPr>
          <p:cNvSpPr>
            <a:spLocks noGrp="1"/>
          </p:cNvSpPr>
          <p:nvPr>
            <p:ph type="title"/>
          </p:nvPr>
        </p:nvSpPr>
        <p:spPr/>
        <p:txBody>
          <a:bodyPr>
            <a:normAutofit/>
          </a:bodyPr>
          <a:lstStyle/>
          <a:p>
            <a:r>
              <a:rPr lang="en-US" sz="4800" b="1" i="1" dirty="0"/>
              <a:t>“Continually devoted…”</a:t>
            </a:r>
          </a:p>
        </p:txBody>
      </p:sp>
      <p:sp>
        <p:nvSpPr>
          <p:cNvPr id="3" name="Content Placeholder 2">
            <a:extLst>
              <a:ext uri="{FF2B5EF4-FFF2-40B4-BE49-F238E27FC236}">
                <a16:creationId xmlns:a16="http://schemas.microsoft.com/office/drawing/2014/main" id="{E2D25C1A-4E2A-4A90-9246-3D9117F9511A}"/>
              </a:ext>
            </a:extLst>
          </p:cNvPr>
          <p:cNvSpPr>
            <a:spLocks noGrp="1"/>
          </p:cNvSpPr>
          <p:nvPr>
            <p:ph idx="1"/>
          </p:nvPr>
        </p:nvSpPr>
        <p:spPr>
          <a:xfrm>
            <a:off x="1202919" y="2313708"/>
            <a:ext cx="10781264" cy="4041371"/>
          </a:xfrm>
        </p:spPr>
        <p:txBody>
          <a:bodyPr>
            <a:noAutofit/>
          </a:bodyPr>
          <a:lstStyle/>
          <a:p>
            <a:pPr marL="0" indent="0">
              <a:buNone/>
            </a:pPr>
            <a:r>
              <a:rPr lang="en-US" sz="4000" dirty="0"/>
              <a:t>Defined: “</a:t>
            </a:r>
            <a:r>
              <a:rPr lang="en-US" altLang="en-US" sz="4000" dirty="0"/>
              <a:t>to be earnest towards…</a:t>
            </a:r>
            <a:r>
              <a:rPr lang="en-US" altLang="en-US" sz="4000" b="1" dirty="0"/>
              <a:t>to persevere, be constantly diligent… to attend assiduously all the exercises… adhere closely to</a:t>
            </a:r>
            <a:r>
              <a:rPr lang="en-US" altLang="en-US" sz="4000" dirty="0"/>
              <a:t> (as a servitor): attend (give self) </a:t>
            </a:r>
            <a:r>
              <a:rPr lang="en-US" altLang="en-US" sz="4000" b="1" dirty="0"/>
              <a:t>continually”</a:t>
            </a:r>
            <a:r>
              <a:rPr lang="en-US" altLang="en-US" sz="4000" dirty="0"/>
              <a:t>. </a:t>
            </a:r>
            <a:r>
              <a:rPr lang="en-US" altLang="en-US" sz="1400" dirty="0"/>
              <a:t>(Strong)</a:t>
            </a:r>
          </a:p>
          <a:p>
            <a:pPr marL="0" indent="0">
              <a:buNone/>
            </a:pPr>
            <a:r>
              <a:rPr lang="en-US" sz="4000" dirty="0"/>
              <a:t>“To tarry, </a:t>
            </a:r>
            <a:r>
              <a:rPr lang="en-US" sz="4000" b="1" dirty="0"/>
              <a:t>remain somewhere</a:t>
            </a:r>
            <a:r>
              <a:rPr lang="en-US" sz="4000" dirty="0"/>
              <a:t>… continue steadfastly with someone…” </a:t>
            </a:r>
            <a:r>
              <a:rPr lang="en-US" sz="800" dirty="0"/>
              <a:t>(</a:t>
            </a:r>
            <a:r>
              <a:rPr lang="en-US" sz="1400" dirty="0"/>
              <a:t>Zodhiates)</a:t>
            </a:r>
          </a:p>
        </p:txBody>
      </p:sp>
    </p:spTree>
    <p:extLst>
      <p:ext uri="{BB962C8B-B14F-4D97-AF65-F5344CB8AC3E}">
        <p14:creationId xmlns:p14="http://schemas.microsoft.com/office/powerpoint/2010/main" val="579078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FD87-FCD1-48F2-8CBA-4864918FA15D}"/>
              </a:ext>
            </a:extLst>
          </p:cNvPr>
          <p:cNvSpPr>
            <a:spLocks noGrp="1"/>
          </p:cNvSpPr>
          <p:nvPr>
            <p:ph type="title"/>
          </p:nvPr>
        </p:nvSpPr>
        <p:spPr/>
        <p:txBody>
          <a:bodyPr>
            <a:normAutofit/>
          </a:bodyPr>
          <a:lstStyle/>
          <a:p>
            <a:r>
              <a:rPr lang="en-US" sz="4800" b="1" dirty="0"/>
              <a:t>Continual Devotion</a:t>
            </a:r>
          </a:p>
        </p:txBody>
      </p:sp>
      <p:sp>
        <p:nvSpPr>
          <p:cNvPr id="3" name="Content Placeholder 2">
            <a:extLst>
              <a:ext uri="{FF2B5EF4-FFF2-40B4-BE49-F238E27FC236}">
                <a16:creationId xmlns:a16="http://schemas.microsoft.com/office/drawing/2014/main" id="{E2D25C1A-4E2A-4A90-9246-3D9117F9511A}"/>
              </a:ext>
            </a:extLst>
          </p:cNvPr>
          <p:cNvSpPr>
            <a:spLocks noGrp="1"/>
          </p:cNvSpPr>
          <p:nvPr>
            <p:ph idx="1"/>
          </p:nvPr>
        </p:nvSpPr>
        <p:spPr>
          <a:xfrm>
            <a:off x="1202919" y="2011680"/>
            <a:ext cx="10102390" cy="4693920"/>
          </a:xfrm>
        </p:spPr>
        <p:txBody>
          <a:bodyPr>
            <a:normAutofit fontScale="92500" lnSpcReduction="10000"/>
          </a:bodyPr>
          <a:lstStyle/>
          <a:p>
            <a:pPr marL="0" indent="0">
              <a:buNone/>
            </a:pPr>
            <a:r>
              <a:rPr lang="en-US" sz="4000" b="1" dirty="0"/>
              <a:t>We need to choose our devotion!</a:t>
            </a:r>
          </a:p>
          <a:p>
            <a:pPr marL="0" indent="0">
              <a:buNone/>
            </a:pPr>
            <a:r>
              <a:rPr lang="en-US" sz="3600" dirty="0"/>
              <a:t>Matthew 6:24, </a:t>
            </a:r>
            <a:r>
              <a:rPr lang="en-US" sz="3600" i="1" dirty="0"/>
              <a:t>“No one can serve two masters; for either he will </a:t>
            </a:r>
            <a:r>
              <a:rPr lang="en-US" sz="3600" b="1" i="1" dirty="0">
                <a:solidFill>
                  <a:schemeClr val="accent1">
                    <a:lumMod val="60000"/>
                    <a:lumOff val="40000"/>
                  </a:schemeClr>
                </a:solidFill>
              </a:rPr>
              <a:t>hate</a:t>
            </a:r>
            <a:r>
              <a:rPr lang="en-US" sz="3600" i="1" dirty="0"/>
              <a:t> the one and </a:t>
            </a:r>
            <a:r>
              <a:rPr lang="en-US" sz="3600" b="1" i="1" dirty="0">
                <a:solidFill>
                  <a:schemeClr val="accent1">
                    <a:lumMod val="60000"/>
                    <a:lumOff val="40000"/>
                  </a:schemeClr>
                </a:solidFill>
              </a:rPr>
              <a:t>love</a:t>
            </a:r>
            <a:r>
              <a:rPr lang="en-US" sz="3600" i="1" dirty="0"/>
              <a:t> the other, or he will be </a:t>
            </a:r>
            <a:r>
              <a:rPr lang="en-US" sz="3600" b="1" i="1" dirty="0">
                <a:solidFill>
                  <a:schemeClr val="accent1">
                    <a:lumMod val="60000"/>
                    <a:lumOff val="40000"/>
                  </a:schemeClr>
                </a:solidFill>
              </a:rPr>
              <a:t>devoted</a:t>
            </a:r>
            <a:r>
              <a:rPr lang="en-US" sz="3600" i="1" dirty="0"/>
              <a:t> to one and </a:t>
            </a:r>
            <a:r>
              <a:rPr lang="en-US" sz="3600" b="1" i="1" dirty="0">
                <a:solidFill>
                  <a:schemeClr val="accent1">
                    <a:lumMod val="60000"/>
                    <a:lumOff val="40000"/>
                  </a:schemeClr>
                </a:solidFill>
              </a:rPr>
              <a:t>despise</a:t>
            </a:r>
            <a:r>
              <a:rPr lang="en-US" sz="3600" i="1" dirty="0"/>
              <a:t> the other. You cannot serve God and wealth.”</a:t>
            </a:r>
          </a:p>
          <a:p>
            <a:pPr marL="0" indent="0">
              <a:buNone/>
            </a:pPr>
            <a:r>
              <a:rPr lang="en-US" sz="3600" dirty="0"/>
              <a:t>(1 Kings 8:61; 11:4; 2 Corinthians 11:3; Romans 12:10)</a:t>
            </a:r>
          </a:p>
          <a:p>
            <a:pPr marL="0" indent="0">
              <a:buNone/>
            </a:pPr>
            <a:r>
              <a:rPr lang="en-US" sz="3600" b="1" dirty="0"/>
              <a:t>Devotion to Christ and not to any person</a:t>
            </a:r>
            <a:r>
              <a:rPr lang="en-US" sz="3600" dirty="0"/>
              <a:t>. </a:t>
            </a:r>
            <a:br>
              <a:rPr lang="en-US" sz="3600" dirty="0"/>
            </a:br>
            <a:r>
              <a:rPr lang="en-US" sz="3600" dirty="0"/>
              <a:t>(1 Corinthians 1:10-17; 3:21-23; Ephesians 4:11-16; Galatians 3:27-29)</a:t>
            </a:r>
          </a:p>
        </p:txBody>
      </p:sp>
    </p:spTree>
    <p:extLst>
      <p:ext uri="{BB962C8B-B14F-4D97-AF65-F5344CB8AC3E}">
        <p14:creationId xmlns:p14="http://schemas.microsoft.com/office/powerpoint/2010/main" val="4058624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FD87-FCD1-48F2-8CBA-4864918FA15D}"/>
              </a:ext>
            </a:extLst>
          </p:cNvPr>
          <p:cNvSpPr>
            <a:spLocks noGrp="1"/>
          </p:cNvSpPr>
          <p:nvPr>
            <p:ph type="title"/>
          </p:nvPr>
        </p:nvSpPr>
        <p:spPr/>
        <p:txBody>
          <a:bodyPr/>
          <a:lstStyle/>
          <a:p>
            <a:r>
              <a:rPr lang="en-US" b="1" i="1" dirty="0"/>
              <a:t>“Continually devoted to the </a:t>
            </a:r>
            <a:r>
              <a:rPr lang="en-US" b="1" i="1" dirty="0">
                <a:solidFill>
                  <a:schemeClr val="bg1"/>
                </a:solidFill>
              </a:rPr>
              <a:t>Apostles doctrine</a:t>
            </a:r>
            <a:r>
              <a:rPr lang="en-US" b="1" i="1" dirty="0"/>
              <a:t>…”</a:t>
            </a:r>
            <a:endParaRPr lang="en-US" dirty="0"/>
          </a:p>
        </p:txBody>
      </p:sp>
      <p:sp>
        <p:nvSpPr>
          <p:cNvPr id="3" name="Content Placeholder 2">
            <a:extLst>
              <a:ext uri="{FF2B5EF4-FFF2-40B4-BE49-F238E27FC236}">
                <a16:creationId xmlns:a16="http://schemas.microsoft.com/office/drawing/2014/main" id="{E2D25C1A-4E2A-4A90-9246-3D9117F9511A}"/>
              </a:ext>
            </a:extLst>
          </p:cNvPr>
          <p:cNvSpPr>
            <a:spLocks noGrp="1"/>
          </p:cNvSpPr>
          <p:nvPr>
            <p:ph idx="1"/>
          </p:nvPr>
        </p:nvSpPr>
        <p:spPr>
          <a:xfrm>
            <a:off x="1202918" y="1978428"/>
            <a:ext cx="10567903" cy="4879571"/>
          </a:xfrm>
        </p:spPr>
        <p:txBody>
          <a:bodyPr>
            <a:normAutofit/>
          </a:bodyPr>
          <a:lstStyle/>
          <a:p>
            <a:pPr marL="0" indent="0">
              <a:buNone/>
            </a:pPr>
            <a:r>
              <a:rPr lang="en-US" sz="3600" b="1" dirty="0"/>
              <a:t>Then what? New Christians need a lot of teaching! </a:t>
            </a:r>
            <a:r>
              <a:rPr lang="en-US" sz="3600" dirty="0"/>
              <a:t>(Matthew 28:18-20)</a:t>
            </a:r>
          </a:p>
          <a:p>
            <a:r>
              <a:rPr lang="en-US" sz="3600" dirty="0"/>
              <a:t>As babes in Christ, they need to seek to consume it and we need to seek to provide it! (1 Peter 2:1-2; Matthew 5:6; Hebrews 5:12-14)</a:t>
            </a:r>
          </a:p>
          <a:p>
            <a:r>
              <a:rPr lang="en-US" sz="3600" dirty="0"/>
              <a:t>Need for </a:t>
            </a:r>
            <a:r>
              <a:rPr lang="en-US" sz="3600" b="1" dirty="0"/>
              <a:t>continual growth</a:t>
            </a:r>
            <a:r>
              <a:rPr lang="en-US" sz="3600" dirty="0"/>
              <a:t>. (2 Peter 3:17-18; Heb. 6:1)</a:t>
            </a:r>
          </a:p>
          <a:p>
            <a:r>
              <a:rPr lang="en-US" sz="3600" dirty="0"/>
              <a:t>It’s what </a:t>
            </a:r>
            <a:r>
              <a:rPr lang="en-US" sz="3600" b="1" dirty="0"/>
              <a:t>builds us up and nourishes us</a:t>
            </a:r>
            <a:r>
              <a:rPr lang="en-US" sz="3600" dirty="0"/>
              <a:t>. (Acts 20:32; </a:t>
            </a:r>
            <a:br>
              <a:rPr lang="en-US" sz="3600" dirty="0"/>
            </a:br>
            <a:r>
              <a:rPr lang="en-US" sz="3600" dirty="0"/>
              <a:t>1 Timothy 4:6, 16; cf., Acts 17:11)</a:t>
            </a:r>
          </a:p>
        </p:txBody>
      </p:sp>
    </p:spTree>
    <p:extLst>
      <p:ext uri="{BB962C8B-B14F-4D97-AF65-F5344CB8AC3E}">
        <p14:creationId xmlns:p14="http://schemas.microsoft.com/office/powerpoint/2010/main" val="3531682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FD87-FCD1-48F2-8CBA-4864918FA15D}"/>
              </a:ext>
            </a:extLst>
          </p:cNvPr>
          <p:cNvSpPr>
            <a:spLocks noGrp="1"/>
          </p:cNvSpPr>
          <p:nvPr>
            <p:ph type="title"/>
          </p:nvPr>
        </p:nvSpPr>
        <p:spPr/>
        <p:txBody>
          <a:bodyPr/>
          <a:lstStyle/>
          <a:p>
            <a:r>
              <a:rPr lang="en-US" b="1" i="1" dirty="0"/>
              <a:t>“Continually devoted to… </a:t>
            </a:r>
            <a:r>
              <a:rPr lang="en-US" b="1" i="1" dirty="0">
                <a:solidFill>
                  <a:schemeClr val="bg1"/>
                </a:solidFill>
              </a:rPr>
              <a:t>Fellowship</a:t>
            </a:r>
            <a:r>
              <a:rPr lang="en-US" b="1" i="1" dirty="0"/>
              <a:t>”</a:t>
            </a:r>
            <a:endParaRPr lang="en-US" dirty="0"/>
          </a:p>
        </p:txBody>
      </p:sp>
      <p:sp>
        <p:nvSpPr>
          <p:cNvPr id="3" name="Content Placeholder 2">
            <a:extLst>
              <a:ext uri="{FF2B5EF4-FFF2-40B4-BE49-F238E27FC236}">
                <a16:creationId xmlns:a16="http://schemas.microsoft.com/office/drawing/2014/main" id="{E2D25C1A-4E2A-4A90-9246-3D9117F9511A}"/>
              </a:ext>
            </a:extLst>
          </p:cNvPr>
          <p:cNvSpPr>
            <a:spLocks noGrp="1"/>
          </p:cNvSpPr>
          <p:nvPr>
            <p:ph idx="1"/>
          </p:nvPr>
        </p:nvSpPr>
        <p:spPr>
          <a:xfrm>
            <a:off x="569342" y="2011680"/>
            <a:ext cx="11234731" cy="4562144"/>
          </a:xfrm>
        </p:spPr>
        <p:txBody>
          <a:bodyPr>
            <a:noAutofit/>
          </a:bodyPr>
          <a:lstStyle/>
          <a:p>
            <a:pPr marL="0" indent="0">
              <a:lnSpc>
                <a:spcPts val="3800"/>
              </a:lnSpc>
              <a:spcBef>
                <a:spcPts val="0"/>
              </a:spcBef>
              <a:spcAft>
                <a:spcPts val="0"/>
              </a:spcAft>
              <a:buNone/>
            </a:pPr>
            <a:r>
              <a:rPr lang="en-US" altLang="en-US" sz="3600" dirty="0">
                <a:latin typeface="+mj-lt"/>
              </a:rPr>
              <a:t>“</a:t>
            </a:r>
            <a:r>
              <a:rPr lang="en-US" altLang="en-US" sz="3600" b="1" i="1" dirty="0">
                <a:latin typeface="+mj-lt"/>
              </a:rPr>
              <a:t>Fellowship</a:t>
            </a:r>
            <a:r>
              <a:rPr lang="en-US" altLang="en-US" sz="3600" dirty="0">
                <a:latin typeface="+mj-lt"/>
              </a:rPr>
              <a:t>” defined - </a:t>
            </a:r>
          </a:p>
          <a:p>
            <a:pPr>
              <a:lnSpc>
                <a:spcPts val="3800"/>
              </a:lnSpc>
              <a:spcBef>
                <a:spcPts val="0"/>
              </a:spcBef>
              <a:spcAft>
                <a:spcPts val="0"/>
              </a:spcAft>
            </a:pPr>
            <a:r>
              <a:rPr lang="en-US" altLang="en-US" sz="3600" dirty="0">
                <a:latin typeface="+mj-lt"/>
              </a:rPr>
              <a:t>W. E. Vine: fellowship is from the Greek word ‘koinonia’ and means; “</a:t>
            </a:r>
            <a:r>
              <a:rPr lang="en-US" altLang="en-US" sz="3600" b="1" dirty="0">
                <a:latin typeface="+mj-lt"/>
              </a:rPr>
              <a:t>communion, fellowship, sharing in common</a:t>
            </a:r>
            <a:r>
              <a:rPr lang="en-US" altLang="en-US" sz="3600" dirty="0">
                <a:latin typeface="+mj-lt"/>
              </a:rPr>
              <a:t>…”  </a:t>
            </a:r>
          </a:p>
          <a:p>
            <a:pPr>
              <a:lnSpc>
                <a:spcPts val="3800"/>
              </a:lnSpc>
              <a:spcBef>
                <a:spcPts val="0"/>
              </a:spcBef>
              <a:spcAft>
                <a:spcPts val="0"/>
              </a:spcAft>
            </a:pPr>
            <a:r>
              <a:rPr lang="en-US" altLang="en-US" sz="3600" dirty="0">
                <a:latin typeface="+mj-lt"/>
              </a:rPr>
              <a:t>Marvin Vincent: defines ‘koinonia’ as; “a relation between individuals which involves a </a:t>
            </a:r>
            <a:r>
              <a:rPr lang="en-US" altLang="en-US" sz="3600" b="1" dirty="0">
                <a:latin typeface="+mj-lt"/>
              </a:rPr>
              <a:t>common interest</a:t>
            </a:r>
            <a:r>
              <a:rPr lang="en-US" altLang="en-US" sz="3600" dirty="0">
                <a:latin typeface="+mj-lt"/>
              </a:rPr>
              <a:t> and a </a:t>
            </a:r>
            <a:r>
              <a:rPr lang="en-US" altLang="en-US" sz="3600" b="1" dirty="0">
                <a:solidFill>
                  <a:srgbClr val="FFFF00"/>
                </a:solidFill>
                <a:latin typeface="+mj-lt"/>
              </a:rPr>
              <a:t>mutual, active participation</a:t>
            </a:r>
            <a:r>
              <a:rPr lang="en-US" altLang="en-US" sz="3600" dirty="0">
                <a:solidFill>
                  <a:srgbClr val="FFFF00"/>
                </a:solidFill>
                <a:latin typeface="+mj-lt"/>
              </a:rPr>
              <a:t> </a:t>
            </a:r>
            <a:r>
              <a:rPr lang="en-US" altLang="en-US" sz="3600" dirty="0">
                <a:latin typeface="+mj-lt"/>
              </a:rPr>
              <a:t>in that interest and in each other… a </a:t>
            </a:r>
            <a:r>
              <a:rPr lang="en-US" altLang="en-US" sz="3600" b="1" i="1" dirty="0">
                <a:latin typeface="+mj-lt"/>
              </a:rPr>
              <a:t>co-operation</a:t>
            </a:r>
            <a:r>
              <a:rPr lang="en-US" altLang="en-US" sz="3600" dirty="0">
                <a:latin typeface="+mj-lt"/>
              </a:rPr>
              <a:t>…”  </a:t>
            </a:r>
          </a:p>
          <a:p>
            <a:pPr>
              <a:lnSpc>
                <a:spcPts val="3800"/>
              </a:lnSpc>
              <a:spcBef>
                <a:spcPts val="0"/>
              </a:spcBef>
              <a:spcAft>
                <a:spcPts val="0"/>
              </a:spcAft>
            </a:pPr>
            <a:r>
              <a:rPr lang="en-US" altLang="en-US" sz="3600" dirty="0">
                <a:latin typeface="+mj-lt"/>
              </a:rPr>
              <a:t>“</a:t>
            </a:r>
            <a:r>
              <a:rPr lang="en-US" altLang="en-US" sz="3600" b="1" dirty="0">
                <a:latin typeface="+mj-lt"/>
              </a:rPr>
              <a:t>Participation</a:t>
            </a:r>
            <a:r>
              <a:rPr lang="en-US" altLang="en-US" sz="3600" dirty="0">
                <a:latin typeface="+mj-lt"/>
              </a:rPr>
              <a:t>” </a:t>
            </a:r>
            <a:r>
              <a:rPr lang="en-US" altLang="en-US" sz="1800" dirty="0">
                <a:latin typeface="+mj-lt"/>
              </a:rPr>
              <a:t>(Zodhiates)</a:t>
            </a:r>
          </a:p>
        </p:txBody>
      </p:sp>
    </p:spTree>
    <p:extLst>
      <p:ext uri="{BB962C8B-B14F-4D97-AF65-F5344CB8AC3E}">
        <p14:creationId xmlns:p14="http://schemas.microsoft.com/office/powerpoint/2010/main" val="3645618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FD87-FCD1-48F2-8CBA-4864918FA15D}"/>
              </a:ext>
            </a:extLst>
          </p:cNvPr>
          <p:cNvSpPr>
            <a:spLocks noGrp="1"/>
          </p:cNvSpPr>
          <p:nvPr>
            <p:ph type="title"/>
          </p:nvPr>
        </p:nvSpPr>
        <p:spPr/>
        <p:txBody>
          <a:bodyPr/>
          <a:lstStyle/>
          <a:p>
            <a:r>
              <a:rPr lang="en-US" b="1" i="1" dirty="0"/>
              <a:t>“Continually devoted to… </a:t>
            </a:r>
            <a:r>
              <a:rPr lang="en-US" b="1" i="1" dirty="0">
                <a:solidFill>
                  <a:schemeClr val="bg1"/>
                </a:solidFill>
              </a:rPr>
              <a:t>Fellowship</a:t>
            </a:r>
            <a:r>
              <a:rPr lang="en-US" b="1" i="1" dirty="0"/>
              <a:t>”</a:t>
            </a:r>
            <a:endParaRPr lang="en-US" dirty="0"/>
          </a:p>
        </p:txBody>
      </p:sp>
      <p:sp>
        <p:nvSpPr>
          <p:cNvPr id="3" name="Content Placeholder 2">
            <a:extLst>
              <a:ext uri="{FF2B5EF4-FFF2-40B4-BE49-F238E27FC236}">
                <a16:creationId xmlns:a16="http://schemas.microsoft.com/office/drawing/2014/main" id="{E2D25C1A-4E2A-4A90-9246-3D9117F9511A}"/>
              </a:ext>
            </a:extLst>
          </p:cNvPr>
          <p:cNvSpPr>
            <a:spLocks noGrp="1"/>
          </p:cNvSpPr>
          <p:nvPr>
            <p:ph idx="1"/>
          </p:nvPr>
        </p:nvSpPr>
        <p:spPr>
          <a:xfrm>
            <a:off x="569342" y="2011680"/>
            <a:ext cx="11234731" cy="4562144"/>
          </a:xfrm>
        </p:spPr>
        <p:txBody>
          <a:bodyPr>
            <a:noAutofit/>
          </a:bodyPr>
          <a:lstStyle/>
          <a:p>
            <a:pPr marL="0" indent="0">
              <a:lnSpc>
                <a:spcPct val="100000"/>
              </a:lnSpc>
              <a:spcBef>
                <a:spcPts val="600"/>
              </a:spcBef>
              <a:spcAft>
                <a:spcPts val="600"/>
              </a:spcAft>
              <a:buNone/>
            </a:pPr>
            <a:r>
              <a:rPr lang="en-US" altLang="en-US" sz="3600" dirty="0">
                <a:latin typeface="+mj-lt"/>
              </a:rPr>
              <a:t>What is it that these 3000 people just shared or participated in?</a:t>
            </a:r>
          </a:p>
          <a:p>
            <a:pPr marL="0" indent="0">
              <a:lnSpc>
                <a:spcPct val="100000"/>
              </a:lnSpc>
              <a:spcBef>
                <a:spcPts val="600"/>
              </a:spcBef>
              <a:spcAft>
                <a:spcPts val="600"/>
              </a:spcAft>
              <a:buNone/>
            </a:pPr>
            <a:r>
              <a:rPr lang="en-US" altLang="en-US" sz="3600" dirty="0">
                <a:latin typeface="+mj-lt"/>
              </a:rPr>
              <a:t>Their faith in, and obedience to the gospel!</a:t>
            </a:r>
          </a:p>
          <a:p>
            <a:pPr marL="0" indent="0">
              <a:lnSpc>
                <a:spcPct val="100000"/>
              </a:lnSpc>
              <a:spcBef>
                <a:spcPts val="600"/>
              </a:spcBef>
              <a:spcAft>
                <a:spcPts val="600"/>
              </a:spcAft>
              <a:buNone/>
            </a:pPr>
            <a:r>
              <a:rPr lang="en-US" altLang="en-US" sz="3600" dirty="0">
                <a:latin typeface="+mj-lt"/>
              </a:rPr>
              <a:t>They were “continually devoted” in their continued sharing and participation in the gospel.</a:t>
            </a:r>
          </a:p>
          <a:p>
            <a:pPr marL="0" indent="0">
              <a:lnSpc>
                <a:spcPct val="100000"/>
              </a:lnSpc>
              <a:spcBef>
                <a:spcPts val="600"/>
              </a:spcBef>
              <a:spcAft>
                <a:spcPts val="600"/>
              </a:spcAft>
              <a:buNone/>
            </a:pPr>
            <a:r>
              <a:rPr lang="en-US" altLang="en-US" sz="3600" dirty="0">
                <a:latin typeface="+mj-lt"/>
              </a:rPr>
              <a:t>Being part of the Lord’s church is something that we participate and share in rather than be a spectator of.</a:t>
            </a:r>
          </a:p>
        </p:txBody>
      </p:sp>
    </p:spTree>
    <p:extLst>
      <p:ext uri="{BB962C8B-B14F-4D97-AF65-F5344CB8AC3E}">
        <p14:creationId xmlns:p14="http://schemas.microsoft.com/office/powerpoint/2010/main" val="2961527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FD87-FCD1-48F2-8CBA-4864918FA15D}"/>
              </a:ext>
            </a:extLst>
          </p:cNvPr>
          <p:cNvSpPr>
            <a:spLocks noGrp="1"/>
          </p:cNvSpPr>
          <p:nvPr>
            <p:ph type="title"/>
          </p:nvPr>
        </p:nvSpPr>
        <p:spPr/>
        <p:txBody>
          <a:bodyPr/>
          <a:lstStyle/>
          <a:p>
            <a:r>
              <a:rPr lang="en-US" b="1" i="1" dirty="0"/>
              <a:t>“Continually devoted to… Fellowship”</a:t>
            </a:r>
            <a:endParaRPr lang="en-US" dirty="0"/>
          </a:p>
        </p:txBody>
      </p:sp>
      <p:sp>
        <p:nvSpPr>
          <p:cNvPr id="3" name="Content Placeholder 2">
            <a:extLst>
              <a:ext uri="{FF2B5EF4-FFF2-40B4-BE49-F238E27FC236}">
                <a16:creationId xmlns:a16="http://schemas.microsoft.com/office/drawing/2014/main" id="{E2D25C1A-4E2A-4A90-9246-3D9117F9511A}"/>
              </a:ext>
            </a:extLst>
          </p:cNvPr>
          <p:cNvSpPr>
            <a:spLocks noGrp="1"/>
          </p:cNvSpPr>
          <p:nvPr>
            <p:ph idx="1"/>
          </p:nvPr>
        </p:nvSpPr>
        <p:spPr>
          <a:xfrm>
            <a:off x="0" y="1792936"/>
            <a:ext cx="12192000" cy="4780888"/>
          </a:xfrm>
        </p:spPr>
        <p:txBody>
          <a:bodyPr>
            <a:noAutofit/>
          </a:bodyPr>
          <a:lstStyle/>
          <a:p>
            <a:pPr marL="0" indent="0">
              <a:buNone/>
            </a:pPr>
            <a:r>
              <a:rPr lang="en-US" altLang="en-US" sz="3600" dirty="0">
                <a:latin typeface="+mj-lt"/>
              </a:rPr>
              <a:t>“</a:t>
            </a:r>
            <a:r>
              <a:rPr lang="en-US" altLang="en-US" sz="3600" b="1" i="1" dirty="0">
                <a:solidFill>
                  <a:schemeClr val="accent1">
                    <a:lumMod val="60000"/>
                    <a:lumOff val="40000"/>
                  </a:schemeClr>
                </a:solidFill>
                <a:latin typeface="+mj-lt"/>
              </a:rPr>
              <a:t>Fellowship</a:t>
            </a:r>
            <a:r>
              <a:rPr lang="en-US" altLang="en-US" sz="3600" dirty="0">
                <a:latin typeface="+mj-lt"/>
              </a:rPr>
              <a:t>” (koinonia/</a:t>
            </a:r>
            <a:r>
              <a:rPr lang="en-US" altLang="en-US" sz="3600" dirty="0" err="1">
                <a:latin typeface="+mj-lt"/>
              </a:rPr>
              <a:t>koinoneo</a:t>
            </a:r>
            <a:r>
              <a:rPr lang="en-US" altLang="en-US" sz="3600" dirty="0">
                <a:latin typeface="+mj-lt"/>
              </a:rPr>
              <a:t>) used in scripture - </a:t>
            </a:r>
          </a:p>
          <a:p>
            <a:pPr>
              <a:buFont typeface="Arial" panose="020B0604020202020204" pitchFamily="34" charset="0"/>
              <a:buChar char="•"/>
            </a:pPr>
            <a:r>
              <a:rPr lang="en-US" altLang="en-US" sz="3400" dirty="0">
                <a:latin typeface="Arial" panose="020B0604020202020204" pitchFamily="34" charset="0"/>
              </a:rPr>
              <a:t>Philippians 1:5, </a:t>
            </a:r>
            <a:r>
              <a:rPr lang="en-US" altLang="en-US" sz="3400" i="1" dirty="0">
                <a:latin typeface="Arial" panose="020B0604020202020204" pitchFamily="34" charset="0"/>
              </a:rPr>
              <a:t>“</a:t>
            </a:r>
            <a:r>
              <a:rPr lang="en-US" altLang="en-US" sz="3200" i="1" dirty="0">
                <a:latin typeface="Arial" panose="020B0604020202020204" pitchFamily="34" charset="0"/>
              </a:rPr>
              <a:t>In view of your </a:t>
            </a:r>
            <a:r>
              <a:rPr lang="en-US" altLang="en-US" sz="3200" b="1" i="1" dirty="0">
                <a:solidFill>
                  <a:schemeClr val="accent1">
                    <a:lumMod val="60000"/>
                    <a:lumOff val="40000"/>
                  </a:schemeClr>
                </a:solidFill>
                <a:latin typeface="Arial" panose="020B0604020202020204" pitchFamily="34" charset="0"/>
              </a:rPr>
              <a:t>participation</a:t>
            </a:r>
            <a:r>
              <a:rPr lang="en-US" altLang="en-US" sz="3200" i="1" dirty="0">
                <a:latin typeface="Arial" panose="020B0604020202020204" pitchFamily="34" charset="0"/>
              </a:rPr>
              <a:t> in the gospel…”</a:t>
            </a:r>
            <a:r>
              <a:rPr lang="en-US" altLang="en-US" sz="3200" dirty="0">
                <a:latin typeface="Arial" panose="020B0604020202020204" pitchFamily="34" charset="0"/>
              </a:rPr>
              <a:t> </a:t>
            </a:r>
            <a:endParaRPr lang="en-US" altLang="en-US" sz="3400" dirty="0">
              <a:latin typeface="Arial" panose="020B0604020202020204" pitchFamily="34" charset="0"/>
            </a:endParaRPr>
          </a:p>
          <a:p>
            <a:pPr>
              <a:buFont typeface="Arial" panose="020B0604020202020204" pitchFamily="34" charset="0"/>
              <a:buChar char="•"/>
            </a:pPr>
            <a:r>
              <a:rPr lang="en-US" altLang="en-US" sz="3400" dirty="0">
                <a:latin typeface="Arial" panose="020B0604020202020204" pitchFamily="34" charset="0"/>
              </a:rPr>
              <a:t>Philippians 4:15, </a:t>
            </a:r>
            <a:r>
              <a:rPr lang="en-US" altLang="en-US" sz="3200" dirty="0">
                <a:latin typeface="Arial" panose="020B0604020202020204" pitchFamily="34" charset="0"/>
              </a:rPr>
              <a:t>“…</a:t>
            </a:r>
            <a:r>
              <a:rPr lang="en-US" altLang="en-US" sz="3200" i="1" dirty="0">
                <a:latin typeface="Arial" panose="020B0604020202020204" pitchFamily="34" charset="0"/>
              </a:rPr>
              <a:t>no church </a:t>
            </a:r>
            <a:r>
              <a:rPr lang="en-US" altLang="en-US" sz="3200" b="1" i="1" dirty="0">
                <a:solidFill>
                  <a:schemeClr val="accent1">
                    <a:lumMod val="60000"/>
                    <a:lumOff val="40000"/>
                  </a:schemeClr>
                </a:solidFill>
                <a:latin typeface="Arial" panose="020B0604020202020204" pitchFamily="34" charset="0"/>
              </a:rPr>
              <a:t>shared</a:t>
            </a:r>
            <a:r>
              <a:rPr lang="en-US" altLang="en-US" sz="3200" i="1" dirty="0">
                <a:latin typeface="Arial" panose="020B0604020202020204" pitchFamily="34" charset="0"/>
              </a:rPr>
              <a:t> with me in the matter of giving and receiving but you alone</a:t>
            </a:r>
            <a:r>
              <a:rPr lang="en-US" altLang="en-US" sz="3200" dirty="0">
                <a:latin typeface="Arial" panose="020B0604020202020204" pitchFamily="34" charset="0"/>
              </a:rPr>
              <a:t>.” </a:t>
            </a:r>
          </a:p>
          <a:p>
            <a:pPr>
              <a:buFont typeface="Arial" panose="020B0604020202020204" pitchFamily="34" charset="0"/>
              <a:buChar char="•"/>
            </a:pPr>
            <a:r>
              <a:rPr lang="en-US" altLang="en-US" sz="3400" dirty="0">
                <a:latin typeface="Arial" panose="020B0604020202020204" pitchFamily="34" charset="0"/>
              </a:rPr>
              <a:t>Romans 15:26-27, </a:t>
            </a:r>
            <a:r>
              <a:rPr lang="en-US" altLang="en-US" sz="3200" i="1" dirty="0">
                <a:latin typeface="Arial" panose="020B0604020202020204" pitchFamily="34" charset="0"/>
              </a:rPr>
              <a:t>“… a </a:t>
            </a:r>
            <a:r>
              <a:rPr lang="en-US" altLang="en-US" sz="3200" b="1" i="1" dirty="0">
                <a:solidFill>
                  <a:schemeClr val="accent1">
                    <a:lumMod val="60000"/>
                    <a:lumOff val="40000"/>
                  </a:schemeClr>
                </a:solidFill>
                <a:latin typeface="Arial" panose="020B0604020202020204" pitchFamily="34" charset="0"/>
              </a:rPr>
              <a:t>contribution</a:t>
            </a:r>
            <a:r>
              <a:rPr lang="en-US" altLang="en-US" sz="3200" i="1" dirty="0">
                <a:latin typeface="Arial" panose="020B0604020202020204" pitchFamily="34" charset="0"/>
              </a:rPr>
              <a:t> for the poor… Gentiles…</a:t>
            </a:r>
            <a:r>
              <a:rPr lang="en-US" altLang="en-US" sz="3200" b="1" i="1" dirty="0">
                <a:solidFill>
                  <a:schemeClr val="accent1">
                    <a:lumMod val="60000"/>
                    <a:lumOff val="40000"/>
                  </a:schemeClr>
                </a:solidFill>
                <a:latin typeface="Arial" panose="020B0604020202020204" pitchFamily="34" charset="0"/>
              </a:rPr>
              <a:t>shared</a:t>
            </a:r>
            <a:r>
              <a:rPr lang="en-US" altLang="en-US" sz="3200" i="1" dirty="0">
                <a:latin typeface="Arial" panose="020B0604020202020204" pitchFamily="34" charset="0"/>
              </a:rPr>
              <a:t> in their spiritual things…”</a:t>
            </a:r>
            <a:r>
              <a:rPr lang="en-US" altLang="en-US" sz="3400" dirty="0">
                <a:latin typeface="Arial" panose="020B0604020202020204" pitchFamily="34" charset="0"/>
              </a:rPr>
              <a:t> </a:t>
            </a:r>
          </a:p>
          <a:p>
            <a:pPr>
              <a:buFont typeface="Arial" panose="020B0604020202020204" pitchFamily="34" charset="0"/>
              <a:buChar char="•"/>
            </a:pPr>
            <a:r>
              <a:rPr lang="en-US" altLang="en-US" sz="3400" dirty="0">
                <a:latin typeface="Arial" panose="020B0604020202020204" pitchFamily="34" charset="0"/>
              </a:rPr>
              <a:t>2 John 11, </a:t>
            </a:r>
            <a:r>
              <a:rPr lang="en-US" altLang="en-US" sz="3200" dirty="0">
                <a:latin typeface="Arial" panose="020B0604020202020204" pitchFamily="34" charset="0"/>
              </a:rPr>
              <a:t>“… </a:t>
            </a:r>
            <a:r>
              <a:rPr lang="en-US" altLang="en-US" sz="3200" i="1" dirty="0">
                <a:latin typeface="Arial" panose="020B0604020202020204" pitchFamily="34" charset="0"/>
              </a:rPr>
              <a:t>gives him a greeting </a:t>
            </a:r>
            <a:r>
              <a:rPr lang="en-US" altLang="en-US" sz="3200" b="1" i="1" dirty="0">
                <a:solidFill>
                  <a:schemeClr val="accent1">
                    <a:lumMod val="60000"/>
                    <a:lumOff val="40000"/>
                  </a:schemeClr>
                </a:solidFill>
                <a:latin typeface="Arial" panose="020B0604020202020204" pitchFamily="34" charset="0"/>
              </a:rPr>
              <a:t>participates</a:t>
            </a:r>
            <a:r>
              <a:rPr lang="en-US" altLang="en-US" sz="3200" i="1" dirty="0">
                <a:latin typeface="Arial" panose="020B0604020202020204" pitchFamily="34" charset="0"/>
              </a:rPr>
              <a:t> in his evil..</a:t>
            </a:r>
            <a:r>
              <a:rPr lang="en-US" altLang="en-US" sz="3200" dirty="0">
                <a:latin typeface="Arial" panose="020B0604020202020204" pitchFamily="34" charset="0"/>
              </a:rPr>
              <a:t>.”</a:t>
            </a:r>
            <a:r>
              <a:rPr lang="en-US" altLang="en-US" sz="3400" dirty="0">
                <a:latin typeface="Arial" panose="020B0604020202020204" pitchFamily="34" charset="0"/>
              </a:rPr>
              <a:t> </a:t>
            </a:r>
          </a:p>
        </p:txBody>
      </p:sp>
    </p:spTree>
    <p:extLst>
      <p:ext uri="{BB962C8B-B14F-4D97-AF65-F5344CB8AC3E}">
        <p14:creationId xmlns:p14="http://schemas.microsoft.com/office/powerpoint/2010/main" val="763898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FD87-FCD1-48F2-8CBA-4864918FA15D}"/>
              </a:ext>
            </a:extLst>
          </p:cNvPr>
          <p:cNvSpPr>
            <a:spLocks noGrp="1"/>
          </p:cNvSpPr>
          <p:nvPr>
            <p:ph type="title"/>
          </p:nvPr>
        </p:nvSpPr>
        <p:spPr/>
        <p:txBody>
          <a:bodyPr/>
          <a:lstStyle/>
          <a:p>
            <a:r>
              <a:rPr lang="en-US" b="1" i="1" dirty="0"/>
              <a:t>“Continually devoted to… </a:t>
            </a:r>
            <a:r>
              <a:rPr lang="en-US" b="1" i="1" dirty="0">
                <a:solidFill>
                  <a:schemeClr val="bg1"/>
                </a:solidFill>
              </a:rPr>
              <a:t>Fellowship</a:t>
            </a:r>
            <a:r>
              <a:rPr lang="en-US" b="1" i="1" dirty="0"/>
              <a:t>”</a:t>
            </a:r>
            <a:endParaRPr lang="en-US" dirty="0"/>
          </a:p>
        </p:txBody>
      </p:sp>
      <p:sp>
        <p:nvSpPr>
          <p:cNvPr id="3" name="Content Placeholder 2">
            <a:extLst>
              <a:ext uri="{FF2B5EF4-FFF2-40B4-BE49-F238E27FC236}">
                <a16:creationId xmlns:a16="http://schemas.microsoft.com/office/drawing/2014/main" id="{E2D25C1A-4E2A-4A90-9246-3D9117F9511A}"/>
              </a:ext>
            </a:extLst>
          </p:cNvPr>
          <p:cNvSpPr>
            <a:spLocks noGrp="1"/>
          </p:cNvSpPr>
          <p:nvPr>
            <p:ph idx="1"/>
          </p:nvPr>
        </p:nvSpPr>
        <p:spPr>
          <a:xfrm>
            <a:off x="1014154" y="2011680"/>
            <a:ext cx="10789920" cy="4562144"/>
          </a:xfrm>
        </p:spPr>
        <p:txBody>
          <a:bodyPr>
            <a:noAutofit/>
          </a:bodyPr>
          <a:lstStyle/>
          <a:p>
            <a:pPr marL="0" indent="0">
              <a:buNone/>
            </a:pPr>
            <a:endParaRPr lang="en-US" altLang="en-US" sz="3600" dirty="0">
              <a:latin typeface="+mj-lt"/>
            </a:endParaRPr>
          </a:p>
          <a:p>
            <a:pPr marL="0" indent="0">
              <a:buNone/>
            </a:pPr>
            <a:endParaRPr lang="en-US" altLang="en-US" sz="3400" dirty="0">
              <a:latin typeface="Arial" panose="020B0604020202020204" pitchFamily="34" charset="0"/>
            </a:endParaRPr>
          </a:p>
        </p:txBody>
      </p:sp>
      <p:graphicFrame>
        <p:nvGraphicFramePr>
          <p:cNvPr id="4" name="Diagram 3">
            <a:extLst>
              <a:ext uri="{FF2B5EF4-FFF2-40B4-BE49-F238E27FC236}">
                <a16:creationId xmlns:a16="http://schemas.microsoft.com/office/drawing/2014/main" id="{DBB873F9-1A54-48AB-A2C0-CDC20BAF6C89}"/>
              </a:ext>
            </a:extLst>
          </p:cNvPr>
          <p:cNvGraphicFramePr/>
          <p:nvPr>
            <p:extLst>
              <p:ext uri="{D42A27DB-BD31-4B8C-83A1-F6EECF244321}">
                <p14:modId xmlns:p14="http://schemas.microsoft.com/office/powerpoint/2010/main" val="3015490867"/>
              </p:ext>
            </p:extLst>
          </p:nvPr>
        </p:nvGraphicFramePr>
        <p:xfrm>
          <a:off x="2032000" y="2011680"/>
          <a:ext cx="8128000" cy="41266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Freeform: Shape 6">
            <a:extLst>
              <a:ext uri="{FF2B5EF4-FFF2-40B4-BE49-F238E27FC236}">
                <a16:creationId xmlns:a16="http://schemas.microsoft.com/office/drawing/2014/main" id="{765BDF3A-8156-463A-A9F3-B5F2C63FE88A}"/>
              </a:ext>
            </a:extLst>
          </p:cNvPr>
          <p:cNvSpPr/>
          <p:nvPr/>
        </p:nvSpPr>
        <p:spPr>
          <a:xfrm>
            <a:off x="10180320" y="2667000"/>
            <a:ext cx="1264927" cy="2072640"/>
          </a:xfrm>
          <a:custGeom>
            <a:avLst/>
            <a:gdLst>
              <a:gd name="connsiteX0" fmla="*/ 0 w 1264927"/>
              <a:gd name="connsiteY0" fmla="*/ 0 h 2072640"/>
              <a:gd name="connsiteX1" fmla="*/ 1264920 w 1264927"/>
              <a:gd name="connsiteY1" fmla="*/ 1310640 h 2072640"/>
              <a:gd name="connsiteX2" fmla="*/ 15240 w 1264927"/>
              <a:gd name="connsiteY2" fmla="*/ 2072640 h 2072640"/>
            </a:gdLst>
            <a:ahLst/>
            <a:cxnLst>
              <a:cxn ang="0">
                <a:pos x="connsiteX0" y="connsiteY0"/>
              </a:cxn>
              <a:cxn ang="0">
                <a:pos x="connsiteX1" y="connsiteY1"/>
              </a:cxn>
              <a:cxn ang="0">
                <a:pos x="connsiteX2" y="connsiteY2"/>
              </a:cxn>
            </a:cxnLst>
            <a:rect l="l" t="t" r="r" b="b"/>
            <a:pathLst>
              <a:path w="1264927" h="2072640">
                <a:moveTo>
                  <a:pt x="0" y="0"/>
                </a:moveTo>
                <a:cubicBezTo>
                  <a:pt x="631190" y="482600"/>
                  <a:pt x="1262380" y="965200"/>
                  <a:pt x="1264920" y="1310640"/>
                </a:cubicBezTo>
                <a:cubicBezTo>
                  <a:pt x="1267460" y="1656080"/>
                  <a:pt x="641350" y="1864360"/>
                  <a:pt x="15240" y="2072640"/>
                </a:cubicBezTo>
              </a:path>
            </a:pathLst>
          </a:custGeom>
          <a:ln w="28575">
            <a:prstDash val="dash"/>
            <a:headEnd type="none" w="med" len="med"/>
            <a:tailEnd type="arrow"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951852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TF11977135_Playground rules presentation_RVA_v3.potx" id="{07413DCF-3AC5-4C70-87BD-941AEA8469DA}" vid="{4E9FF052-B545-4DF9-BE6D-6A74F8F6AEE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8AC8BD7-946A-4C17-A395-21CB0265D7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A9B77A0-8658-45E5-8D19-245595005394}">
  <ds:schemaRefs>
    <ds:schemaRef ds:uri="http://purl.org/dc/terms/"/>
    <ds:schemaRef ds:uri="16c05727-aa75-4e4a-9b5f-8a80a1165891"/>
    <ds:schemaRef ds:uri="http://schemas.microsoft.com/office/2006/metadata/properties"/>
    <ds:schemaRef ds:uri="http://purl.org/dc/dcmitype/"/>
    <ds:schemaRef ds:uri="http://schemas.microsoft.com/office/2006/documentManagement/types"/>
    <ds:schemaRef ds:uri="http://purl.org/dc/elements/1.1/"/>
    <ds:schemaRef ds:uri="71af3243-3dd4-4a8d-8c0d-dd76da1f02a5"/>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19E42AFF-377A-47D3-84EF-20B0692369E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 review of playground rules</Template>
  <TotalTime>39825</TotalTime>
  <Words>4013</Words>
  <Application>Microsoft Office PowerPoint</Application>
  <PresentationFormat>Widescreen</PresentationFormat>
  <Paragraphs>256</Paragraphs>
  <Slides>20</Slides>
  <Notes>20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Calibri Light</vt:lpstr>
      <vt:lpstr>Corbel</vt:lpstr>
      <vt:lpstr>Franklin Gothic Medium</vt:lpstr>
      <vt:lpstr>Segoe UI</vt:lpstr>
      <vt:lpstr>Wingdings</vt:lpstr>
      <vt:lpstr>Banded</vt:lpstr>
      <vt:lpstr>Slide 1</vt:lpstr>
      <vt:lpstr>What did they do  in Acts chapter 2?</vt:lpstr>
      <vt:lpstr>“Continually devoted…”</vt:lpstr>
      <vt:lpstr>Continual Devotion</vt:lpstr>
      <vt:lpstr>“Continually devoted to the Apostles doctrine…”</vt:lpstr>
      <vt:lpstr>“Continually devoted to… Fellowship”</vt:lpstr>
      <vt:lpstr>“Continually devoted to… Fellowship”</vt:lpstr>
      <vt:lpstr>“Continually devoted to… Fellowship”</vt:lpstr>
      <vt:lpstr>“Continually devoted to… Fellowship”</vt:lpstr>
      <vt:lpstr>Slide 1</vt:lpstr>
      <vt:lpstr>“Continually devoted to… Fellowship”</vt:lpstr>
      <vt:lpstr>“Continually devoted to… Fellowship”</vt:lpstr>
      <vt:lpstr>“Continually devoted to… Fellowship”</vt:lpstr>
      <vt:lpstr>PowerPoint Presentation</vt:lpstr>
      <vt:lpstr>“Continually devoted to… Fellowship”</vt:lpstr>
      <vt:lpstr>“Continually devoted to… Fellowship”</vt:lpstr>
      <vt:lpstr>“Continually devoted to… Fellowship”</vt:lpstr>
      <vt:lpstr>“Continually devoted to… Fellowship”</vt:lpstr>
      <vt:lpstr>“Continually devoted to… Fellowship”</vt:lpstr>
      <vt:lpstr>“Continually devoted to… Fellowship”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Simmons</dc:creator>
  <cp:lastModifiedBy>Chris Simmons</cp:lastModifiedBy>
  <cp:revision>33</cp:revision>
  <cp:lastPrinted>2022-03-20T20:44:58Z</cp:lastPrinted>
  <dcterms:created xsi:type="dcterms:W3CDTF">2022-02-15T15:11:57Z</dcterms:created>
  <dcterms:modified xsi:type="dcterms:W3CDTF">2022-05-11T23:23:59Z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