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3" r:id="rId2"/>
    <p:sldId id="257" r:id="rId3"/>
    <p:sldId id="258" r:id="rId4"/>
    <p:sldId id="259" r:id="rId5"/>
    <p:sldId id="274" r:id="rId6"/>
    <p:sldId id="276" r:id="rId7"/>
    <p:sldId id="275" r:id="rId8"/>
    <p:sldId id="277" r:id="rId9"/>
    <p:sldId id="278" r:id="rId10"/>
    <p:sldId id="279" r:id="rId11"/>
    <p:sldId id="280"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34" autoAdjust="0"/>
  </p:normalViewPr>
  <p:slideViewPr>
    <p:cSldViewPr>
      <p:cViewPr varScale="1">
        <p:scale>
          <a:sx n="47" d="100"/>
          <a:sy n="47" d="100"/>
        </p:scale>
        <p:origin x="954"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B9A558-36B4-B7D3-0CC5-A47EE180C2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E24F9240-83B2-2C7D-CFD6-8A48958C3EA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1C693044-3E50-4502-820F-ACB34292AB8C}" type="datetimeFigureOut">
              <a:rPr lang="en-US"/>
              <a:pPr>
                <a:defRPr/>
              </a:pPr>
              <a:t>5/7/2022</a:t>
            </a:fld>
            <a:endParaRPr lang="en-US"/>
          </a:p>
        </p:txBody>
      </p:sp>
      <p:sp>
        <p:nvSpPr>
          <p:cNvPr id="4" name="Slide Image Placeholder 3">
            <a:extLst>
              <a:ext uri="{FF2B5EF4-FFF2-40B4-BE49-F238E27FC236}">
                <a16:creationId xmlns:a16="http://schemas.microsoft.com/office/drawing/2014/main" id="{E81569F6-767D-DEAF-0403-551F646685E7}"/>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DFE809E-BD00-9315-E380-48D442B25D0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FEF96B-7347-FCE6-7AA7-8FFD5527908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6005FE8-248B-42DC-C41C-9038E48404B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9F1D6895-C966-4455-9346-92EE3D8B8B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had already set His face to go to Jerusalem. Luke 9:51; tie in Isaiah 50:5-9, where prophecy said, “I have set my face like flint”. (vs. 7)</a:t>
            </a:r>
          </a:p>
          <a:p>
            <a:pPr marL="171450" indent="-171450">
              <a:buFont typeface="Arial" panose="020B0604020202020204" pitchFamily="34" charset="0"/>
              <a:buChar char="•"/>
            </a:pPr>
            <a:r>
              <a:rPr lang="en-US" dirty="0"/>
              <a:t>All things the scriptures said had to happen. (Luke 24:26, 46; Acts 17:3; 1 Cor. 15:3-4</a:t>
            </a:r>
          </a:p>
          <a:p>
            <a:pPr marL="0" indent="0">
              <a:buFont typeface="Arial" panose="020B0604020202020204" pitchFamily="34" charset="0"/>
              <a:buNone/>
            </a:pPr>
            <a:endParaRPr lang="en-US" dirty="0"/>
          </a:p>
          <a:p>
            <a:r>
              <a:rPr lang="en-US" dirty="0"/>
              <a:t>Jesus had already told His apostles 3 times what would happen in Jerusalem. (Matthew 16:21; 17:22; 20:18 - followed by rebuke by Peter the first time, grief and confusion the second time and lacking comprehension and fear the third time</a:t>
            </a:r>
          </a:p>
        </p:txBody>
      </p:sp>
      <p:sp>
        <p:nvSpPr>
          <p:cNvPr id="4" name="Slide Number Placeholder 3"/>
          <p:cNvSpPr>
            <a:spLocks noGrp="1"/>
          </p:cNvSpPr>
          <p:nvPr>
            <p:ph type="sldNum" sz="quarter" idx="5"/>
          </p:nvPr>
        </p:nvSpPr>
        <p:spPr/>
        <p:txBody>
          <a:bodyPr/>
          <a:lstStyle/>
          <a:p>
            <a:pPr>
              <a:defRPr/>
            </a:pPr>
            <a:fld id="{9F1D6895-C966-4455-9346-92EE3D8B8B02}" type="slidenum">
              <a:rPr lang="en-US" smtClean="0"/>
              <a:pPr>
                <a:defRPr/>
              </a:pPr>
              <a:t>2</a:t>
            </a:fld>
            <a:endParaRPr lang="en-US"/>
          </a:p>
        </p:txBody>
      </p:sp>
    </p:spTree>
    <p:extLst>
      <p:ext uri="{BB962C8B-B14F-4D97-AF65-F5344CB8AC3E}">
        <p14:creationId xmlns:p14="http://schemas.microsoft.com/office/powerpoint/2010/main" val="1126058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9079186-7D26-0971-A36A-55B2EE0E86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5E7139E0-8243-885A-A9B6-A82FFEF3A96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400"/>
              <a:t>Job 1:9-12</a:t>
            </a:r>
          </a:p>
          <a:p>
            <a:pPr>
              <a:spcBef>
                <a:spcPct val="0"/>
              </a:spcBef>
            </a:pPr>
            <a:r>
              <a:rPr lang="en-US" altLang="en-US" sz="1400"/>
              <a:t>hen Satan answered the Lord, "Does Job fear God for nothing? 10 "Have You not made a hedge about him and his house and all that he has, on every side? You have blessed the work of his hands, and his possessions have increased in the land. 11 "But put forth Your hand now and touch all that he has; he will surely curse You to Your face." 12 Then the Lord said to Satan, "Behold, all that he has is in your power, only do not put forth your hand on him." So Satan departed from the presence of the Lord. </a:t>
            </a:r>
          </a:p>
          <a:p>
            <a:pPr>
              <a:spcBef>
                <a:spcPct val="0"/>
              </a:spcBef>
            </a:pPr>
            <a:endParaRPr lang="en-US" altLang="en-US" sz="1400"/>
          </a:p>
          <a:p>
            <a:pPr>
              <a:spcBef>
                <a:spcPct val="0"/>
              </a:spcBef>
            </a:pPr>
            <a:r>
              <a:rPr lang="en-US" altLang="en-US" sz="1400"/>
              <a:t>Amos 9:8-10</a:t>
            </a:r>
          </a:p>
          <a:p>
            <a:pPr>
              <a:spcBef>
                <a:spcPct val="0"/>
              </a:spcBef>
            </a:pPr>
            <a:r>
              <a:rPr lang="en-US" altLang="en-US" sz="1400"/>
              <a:t>"Behold, the eyes of the Lord God are on the sinful kingdom, And I will destroy it from the face of the earth; Nevertheless, I will not totally destroy the house of Jacob,“ Declares the Lord. </a:t>
            </a:r>
          </a:p>
          <a:p>
            <a:pPr>
              <a:spcBef>
                <a:spcPct val="0"/>
              </a:spcBef>
            </a:pPr>
            <a:r>
              <a:rPr lang="en-US" altLang="en-US" sz="1400"/>
              <a:t>9 "For behold, I am commanding, And I will shake the house of Israel among all nations As grain is shaken in a sieve, But not a kernel will fall to the ground. </a:t>
            </a:r>
          </a:p>
          <a:p>
            <a:pPr>
              <a:spcBef>
                <a:spcPct val="0"/>
              </a:spcBef>
            </a:pPr>
            <a:r>
              <a:rPr lang="en-US" altLang="en-US" sz="1400"/>
              <a:t>10 "All the sinners of My people will die by the sword, Those who say, 'The calamity will not overtake or confront us.' </a:t>
            </a:r>
          </a:p>
          <a:p>
            <a:pPr>
              <a:spcBef>
                <a:spcPct val="0"/>
              </a:spcBef>
            </a:pPr>
            <a:endParaRPr lang="en-US" altLang="en-US" sz="1400"/>
          </a:p>
          <a:p>
            <a:pPr>
              <a:spcBef>
                <a:spcPct val="0"/>
              </a:spcBef>
            </a:pPr>
            <a:r>
              <a:rPr lang="en-US" altLang="en-US" sz="1400"/>
              <a:t>Luke 3:16-17</a:t>
            </a:r>
          </a:p>
          <a:p>
            <a:pPr>
              <a:spcBef>
                <a:spcPct val="0"/>
              </a:spcBef>
            </a:pPr>
            <a:r>
              <a:rPr lang="en-US" altLang="en-US" sz="1400"/>
              <a:t>John answered and said to them all, "As for me, I baptize you with water; but One is coming who is mightier than I, and I am not fit to untie the thong of His sandals; He will baptize you with the Holy Spirit and fire. 17 "His winnowing fork is in His hand to thoroughly clear His threshing floor, and to gather the wheat into His barn; but He will burn up the chaff with unquenchable fire." (cf., Matthew 13:30)</a:t>
            </a:r>
          </a:p>
          <a:p>
            <a:pPr>
              <a:spcBef>
                <a:spcPct val="0"/>
              </a:spcBef>
            </a:pPr>
            <a:endParaRPr lang="en-US" altLang="en-US" sz="1400"/>
          </a:p>
          <a:p>
            <a:pPr>
              <a:spcBef>
                <a:spcPct val="0"/>
              </a:spcBef>
            </a:pPr>
            <a:r>
              <a:rPr lang="en-US" altLang="en-US" sz="1400">
                <a:solidFill>
                  <a:srgbClr val="000000"/>
                </a:solidFill>
              </a:rPr>
              <a:t>(1 Corinthians 10:12; 2 Corinthians 12:7-10) Note Paul’s way of escape was to grow in his trust and faith in God. </a:t>
            </a:r>
            <a:endParaRPr lang="en-US" altLang="en-US" sz="1400"/>
          </a:p>
          <a:p>
            <a:pPr>
              <a:spcBef>
                <a:spcPct val="0"/>
              </a:spcBef>
            </a:pPr>
            <a:endParaRPr lang="en-US" altLang="en-US" sz="1400"/>
          </a:p>
          <a:p>
            <a:pPr>
              <a:spcBef>
                <a:spcPct val="0"/>
              </a:spcBef>
            </a:pPr>
            <a:r>
              <a:rPr lang="en-US" altLang="en-US" sz="1400"/>
              <a:t>2 Peter 2:13-15</a:t>
            </a:r>
          </a:p>
          <a:p>
            <a:pPr>
              <a:spcBef>
                <a:spcPct val="0"/>
              </a:spcBef>
            </a:pPr>
            <a:r>
              <a:rPr lang="en-US" altLang="en-US" sz="1400"/>
              <a:t>hey count it a pleasure to revel in the daytime. They are stains and blemishes, reveling in their deceptions, as they carouse with you, 14 having eyes full of adultery that never cease from sin, enticing unstable souls, having a heart trained in greed, accursed children; 15 forsaking the right way, they have gone astray</a:t>
            </a:r>
          </a:p>
          <a:p>
            <a:pPr>
              <a:spcBef>
                <a:spcPct val="0"/>
              </a:spcBef>
            </a:pPr>
            <a:endParaRPr lang="en-US" altLang="en-US" sz="1400"/>
          </a:p>
          <a:p>
            <a:pPr>
              <a:spcBef>
                <a:spcPct val="0"/>
              </a:spcBef>
            </a:pPr>
            <a:r>
              <a:rPr lang="en-US" altLang="en-US"/>
              <a:t>Satan tried to fill Judas’ heart with the lusts of the flesh and eyes; Peter with the pride of life. </a:t>
            </a:r>
          </a:p>
          <a:p>
            <a:pPr>
              <a:spcBef>
                <a:spcPct val="0"/>
              </a:spcBef>
            </a:pPr>
            <a:endParaRPr lang="en-US" altLang="en-US"/>
          </a:p>
          <a:p>
            <a:pPr>
              <a:spcBef>
                <a:spcPct val="0"/>
              </a:spcBef>
            </a:pPr>
            <a:r>
              <a:rPr lang="en-US" altLang="en-US" sz="1400">
                <a:latin typeface="TimesNewRomanPSMT"/>
              </a:rPr>
              <a:t>Sifting (from </a:t>
            </a:r>
            <a:r>
              <a:rPr lang="en-US" altLang="en-US" sz="1400" i="1">
                <a:latin typeface="TimesNewRomanPS-ItalicMT"/>
              </a:rPr>
              <a:t>siviazō</a:t>
            </a:r>
            <a:r>
              <a:rPr lang="en-US" altLang="en-US" sz="1400">
                <a:latin typeface="TimesNewRomanPSMT"/>
              </a:rPr>
              <a:t>) involves vigorously shaking grain in a sieve. It is intended to separate the kernel from the husks or chaff surrounding it by breaking down and taking apart the raw grain. Figuratively in the spiritual world of the heart, disciples are shaken vigorously by trials and temptations in an attempt to bring forth their true character and separate the good from what is unwanted in their lives.</a:t>
            </a:r>
            <a:endParaRPr lang="en-US" altLang="en-US" sz="1400"/>
          </a:p>
        </p:txBody>
      </p:sp>
      <p:sp>
        <p:nvSpPr>
          <p:cNvPr id="8196" name="Slide Number Placeholder 3">
            <a:extLst>
              <a:ext uri="{FF2B5EF4-FFF2-40B4-BE49-F238E27FC236}">
                <a16:creationId xmlns:a16="http://schemas.microsoft.com/office/drawing/2014/main" id="{C0CE62CE-28B6-BB77-1DB2-FA0880EE46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83F09DF-EA52-4D53-97C4-D15C142BB6B7}"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300" b="1"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It Would Make a Difference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30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First of all, I would suggest Jesus prayed for Peter because he knew it would make a difference (see Jas. 5:16). Some claim that all of our actions are “predestinated” by God, that we have no choice or individual response of our own. If so, why did Jesus bother to pray for Peter? If all Peter’s actions were predestinated, of what value was a prayer by Jesus for Peter? Jesus knew Peter was headed for trouble, but he prayed anyway, because he knew that prayer could help! He knew Peter had some hard choices ahead, but they were choices! Luke 7:30 and Matthew 23:37 remind us we can reject God’s purpose for us (2 Pet. 3:9).</a:t>
            </a:r>
          </a:p>
          <a:p>
            <a:endParaRPr lang="en-US" sz="1300" dirty="0">
              <a:solidFill>
                <a:srgbClr val="111111"/>
              </a:solidFill>
              <a:effectLst/>
              <a:latin typeface="Garamond" panose="02020404030301010803" pitchFamily="18" charset="0"/>
              <a:cs typeface="Times New Roman" panose="02020603050405020304" pitchFamily="18" charset="0"/>
            </a:endParaRPr>
          </a:p>
          <a:p>
            <a:r>
              <a:rPr lang="en-US" sz="1300" b="1" dirty="0"/>
              <a:t>Because He cared</a:t>
            </a:r>
            <a:r>
              <a:rPr lang="en-US" sz="1300" dirty="0"/>
              <a:t>. 1 Peter 5:6-7, “humble yourselves because He cares for you”.</a:t>
            </a:r>
          </a:p>
          <a:p>
            <a:endParaRPr lang="en-US" sz="1300" dirty="0"/>
          </a:p>
        </p:txBody>
      </p:sp>
      <p:sp>
        <p:nvSpPr>
          <p:cNvPr id="4" name="Slide Number Placeholder 3"/>
          <p:cNvSpPr>
            <a:spLocks noGrp="1"/>
          </p:cNvSpPr>
          <p:nvPr>
            <p:ph type="sldNum" sz="quarter" idx="5"/>
          </p:nvPr>
        </p:nvSpPr>
        <p:spPr/>
        <p:txBody>
          <a:bodyPr/>
          <a:lstStyle/>
          <a:p>
            <a:pPr>
              <a:defRPr/>
            </a:pPr>
            <a:fld id="{9F1D6895-C966-4455-9346-92EE3D8B8B02}" type="slidenum">
              <a:rPr lang="en-US" smtClean="0"/>
              <a:pPr>
                <a:defRPr/>
              </a:pPr>
              <a:t>5</a:t>
            </a:fld>
            <a:endParaRPr lang="en-US"/>
          </a:p>
        </p:txBody>
      </p:sp>
    </p:spTree>
    <p:extLst>
      <p:ext uri="{BB962C8B-B14F-4D97-AF65-F5344CB8AC3E}">
        <p14:creationId xmlns:p14="http://schemas.microsoft.com/office/powerpoint/2010/main" val="14947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C637213-6CF2-3469-EAD5-6915E6850D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9D5C01E-654B-7B43-A8FC-52BCAFD3B2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Satan’s </a:t>
            </a:r>
            <a:r>
              <a:rPr lang="en-US" altLang="en-US" i="1"/>
              <a:t>“flaming arrows”</a:t>
            </a:r>
            <a:r>
              <a:rPr lang="en-US" altLang="en-US"/>
              <a:t> are many, relentless, and lethal if we are not alert and prepared. Jesus’ prayer is that our shield will be effective against each and every assault.</a:t>
            </a:r>
          </a:p>
          <a:p>
            <a:pPr>
              <a:spcBef>
                <a:spcPct val="0"/>
              </a:spcBef>
            </a:pPr>
            <a:endParaRPr lang="en-US" altLang="en-US"/>
          </a:p>
        </p:txBody>
      </p:sp>
      <p:sp>
        <p:nvSpPr>
          <p:cNvPr id="12292" name="Slide Number Placeholder 3">
            <a:extLst>
              <a:ext uri="{FF2B5EF4-FFF2-40B4-BE49-F238E27FC236}">
                <a16:creationId xmlns:a16="http://schemas.microsoft.com/office/drawing/2014/main" id="{705E4D79-5E8F-A694-946B-2080970FB6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43029AC-6B96-4C70-8B64-DF2EFAF7B36B}" type="slidenum">
              <a:rPr lang="en-US" altLang="en-US"/>
              <a:pPr/>
              <a:t>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434084B-32E4-6F85-98C4-B2F9EFC8FA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682CCFD-40B2-3B82-01C1-1A69AC8822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Satan’s </a:t>
            </a:r>
            <a:r>
              <a:rPr lang="en-US" altLang="en-US" i="1"/>
              <a:t>“flaming arrows”</a:t>
            </a:r>
            <a:r>
              <a:rPr lang="en-US" altLang="en-US"/>
              <a:t> are many, relentless, and lethal if we are not alert and prepared. Jesus’ prayer is that our shield will be effective against each and every assault.</a:t>
            </a:r>
          </a:p>
          <a:p>
            <a:pPr>
              <a:spcBef>
                <a:spcPct val="0"/>
              </a:spcBef>
            </a:pPr>
            <a:r>
              <a:rPr lang="en-US" altLang="en-US"/>
              <a:t>Will we stand back up, pick up our </a:t>
            </a:r>
            <a:r>
              <a:rPr lang="en-US" altLang="en-US" i="1"/>
              <a:t>“shield of faith,”</a:t>
            </a:r>
            <a:r>
              <a:rPr lang="en-US" altLang="en-US"/>
              <a:t> and resume the fight? </a:t>
            </a:r>
          </a:p>
          <a:p>
            <a:pPr>
              <a:spcBef>
                <a:spcPct val="0"/>
              </a:spcBef>
            </a:pPr>
            <a:endParaRPr lang="en-US" altLang="en-US"/>
          </a:p>
        </p:txBody>
      </p:sp>
      <p:sp>
        <p:nvSpPr>
          <p:cNvPr id="14340" name="Slide Number Placeholder 3">
            <a:extLst>
              <a:ext uri="{FF2B5EF4-FFF2-40B4-BE49-F238E27FC236}">
                <a16:creationId xmlns:a16="http://schemas.microsoft.com/office/drawing/2014/main" id="{BBCAC3FA-28C8-2CAC-260D-8872F5AC5C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51D3016-CE87-4381-848D-729F3299FB84}" type="slidenum">
              <a:rPr lang="en-US" altLang="en-US"/>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D179FF6-0417-7FDB-64ED-4FDE8C6DE9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5326372-1074-8A09-8A33-82ECA697EA06}"/>
              </a:ext>
            </a:extLst>
          </p:cNvPr>
          <p:cNvSpPr>
            <a:spLocks noGrp="1"/>
          </p:cNvSpPr>
          <p:nvPr>
            <p:ph type="body" idx="1"/>
          </p:nvPr>
        </p:nvSpPr>
        <p:spPr/>
        <p:txBody>
          <a:bodyPr/>
          <a:lstStyle/>
          <a:p>
            <a:pPr marL="914400" fontAlgn="auto">
              <a:spcBef>
                <a:spcPts val="0"/>
              </a:spcBef>
              <a:spcAft>
                <a:spcPts val="600"/>
              </a:spcAft>
              <a:defRPr/>
            </a:pPr>
            <a:r>
              <a:rPr lang="en-US" sz="1300" dirty="0">
                <a:ea typeface="Calibri" panose="020F0502020204030204" pitchFamily="34" charset="0"/>
                <a:cs typeface="Times New Roman" panose="02020603050405020304" pitchFamily="18" charset="0"/>
              </a:rPr>
              <a:t>Third, Jesus prayed for </a:t>
            </a:r>
            <a:r>
              <a:rPr lang="en-US" sz="1300" b="1" dirty="0">
                <a:ea typeface="Calibri" panose="020F0502020204030204" pitchFamily="34" charset="0"/>
                <a:cs typeface="Times New Roman" panose="02020603050405020304" pitchFamily="18" charset="0"/>
              </a:rPr>
              <a:t>a heart that would focus on the spiritual needs of his brethren</a:t>
            </a:r>
            <a:r>
              <a:rPr lang="en-US" sz="1300" dirty="0">
                <a:ea typeface="Calibri" panose="020F0502020204030204" pitchFamily="34" charset="0"/>
                <a:cs typeface="Times New Roman" panose="02020603050405020304" pitchFamily="18" charset="0"/>
              </a:rPr>
              <a:t>. After Jesus prayed in Luke 22:32 that he would </a:t>
            </a:r>
            <a:r>
              <a:rPr lang="en-US" sz="1300" i="1" dirty="0">
                <a:ea typeface="Calibri" panose="020F0502020204030204" pitchFamily="34" charset="0"/>
                <a:cs typeface="Times New Roman" panose="02020603050405020304" pitchFamily="18" charset="0"/>
              </a:rPr>
              <a:t>“turn again,”</a:t>
            </a:r>
            <a:r>
              <a:rPr lang="en-US" sz="1300" dirty="0">
                <a:ea typeface="Calibri" panose="020F0502020204030204" pitchFamily="34" charset="0"/>
                <a:cs typeface="Times New Roman" panose="02020603050405020304" pitchFamily="18" charset="0"/>
              </a:rPr>
              <a:t> He prayed that Peter would </a:t>
            </a:r>
            <a:r>
              <a:rPr lang="en-US" sz="1300" i="1" dirty="0">
                <a:ea typeface="Calibri" panose="020F0502020204030204" pitchFamily="34" charset="0"/>
                <a:cs typeface="Times New Roman" panose="02020603050405020304" pitchFamily="18" charset="0"/>
              </a:rPr>
              <a:t>“strengthen your brothers.”</a:t>
            </a:r>
            <a:r>
              <a:rPr lang="en-US" sz="1300" dirty="0">
                <a:ea typeface="Calibri" panose="020F0502020204030204" pitchFamily="34" charset="0"/>
                <a:cs typeface="Times New Roman" panose="02020603050405020304" pitchFamily="18" charset="0"/>
              </a:rPr>
              <a:t> As we noted earlier from John 13:34, Jesus commanded a love for one another as He had loved us. We need to turn our attention away from ourselves and learn to </a:t>
            </a:r>
            <a:r>
              <a:rPr lang="en-US" sz="1300" i="1" dirty="0">
                <a:ea typeface="Calibri" panose="020F0502020204030204" pitchFamily="34" charset="0"/>
                <a:cs typeface="Times New Roman" panose="02020603050405020304" pitchFamily="18" charset="0"/>
              </a:rPr>
              <a:t>“tend (His) sheep”</a:t>
            </a:r>
            <a:r>
              <a:rPr lang="en-US" sz="1300" dirty="0">
                <a:ea typeface="Calibri" panose="020F0502020204030204" pitchFamily="34" charset="0"/>
                <a:cs typeface="Times New Roman" panose="02020603050405020304" pitchFamily="18" charset="0"/>
              </a:rPr>
              <a:t> (John 21:17). Paul exemplified this on his first preaching tour in Acts 14:21-22 as he returned to where he had preached the gospel </a:t>
            </a:r>
            <a:r>
              <a:rPr lang="en-US" sz="1300" i="1" dirty="0">
                <a:ea typeface="Calibri" panose="020F0502020204030204" pitchFamily="34" charset="0"/>
                <a:cs typeface="Times New Roman" panose="02020603050405020304" pitchFamily="18" charset="0"/>
              </a:rPr>
              <a:t>“</a:t>
            </a:r>
            <a:r>
              <a:rPr lang="en-US" sz="1300" b="1" i="1" dirty="0">
                <a:ea typeface="Calibri" panose="020F0502020204030204" pitchFamily="34" charset="0"/>
                <a:cs typeface="Times New Roman" panose="02020603050405020304" pitchFamily="18" charset="0"/>
              </a:rPr>
              <a:t>strengthening the souls of the disciples</a:t>
            </a:r>
            <a:r>
              <a:rPr lang="en-US" sz="1300" i="1" dirty="0">
                <a:ea typeface="Calibri" panose="020F0502020204030204" pitchFamily="34" charset="0"/>
                <a:cs typeface="Times New Roman" panose="02020603050405020304" pitchFamily="18" charset="0"/>
              </a:rPr>
              <a:t>, encouraging them to continue in the faith, and saying, ‘through many tribulations we must enter the kingdom of God.’”</a:t>
            </a:r>
            <a:r>
              <a:rPr lang="en-US" sz="1300" dirty="0">
                <a:ea typeface="Calibri" panose="020F0502020204030204" pitchFamily="34" charset="0"/>
                <a:cs typeface="Times New Roman" panose="02020603050405020304" pitchFamily="18" charset="0"/>
              </a:rPr>
              <a:t> The Hebrew writer in Hebrews 12:12-13 expressed it this way, </a:t>
            </a:r>
            <a:r>
              <a:rPr lang="en-US" sz="1300" i="1" dirty="0">
                <a:ea typeface="Calibri" panose="020F0502020204030204" pitchFamily="34" charset="0"/>
                <a:cs typeface="Times New Roman" panose="02020603050405020304" pitchFamily="18" charset="0"/>
              </a:rPr>
              <a:t>“Therefore, </a:t>
            </a:r>
            <a:r>
              <a:rPr lang="en-US" sz="1300" b="1" i="1" dirty="0">
                <a:ea typeface="Calibri" panose="020F0502020204030204" pitchFamily="34" charset="0"/>
                <a:cs typeface="Times New Roman" panose="02020603050405020304" pitchFamily="18" charset="0"/>
              </a:rPr>
              <a:t>strengthen the hands that are weak and the knees that are feeble</a:t>
            </a:r>
            <a:r>
              <a:rPr lang="en-US" sz="1300" i="1" dirty="0">
                <a:ea typeface="Calibri" panose="020F0502020204030204" pitchFamily="34" charset="0"/>
                <a:cs typeface="Times New Roman" panose="02020603050405020304" pitchFamily="18" charset="0"/>
              </a:rPr>
              <a:t>, and make straight paths for your feet, so that the limb which is lame may not be put out of joint, but rather be healed.”</a:t>
            </a:r>
            <a:r>
              <a:rPr lang="en-US" sz="1300" dirty="0">
                <a:ea typeface="Calibri" panose="020F0502020204030204" pitchFamily="34" charset="0"/>
                <a:cs typeface="Times New Roman" panose="02020603050405020304" pitchFamily="18" charset="0"/>
              </a:rPr>
              <a:t> Peter, understanding what it means to have Satan </a:t>
            </a:r>
            <a:r>
              <a:rPr lang="en-US" sz="1300" i="1" dirty="0">
                <a:ea typeface="Calibri" panose="020F0502020204030204" pitchFamily="34" charset="0"/>
                <a:cs typeface="Times New Roman" panose="02020603050405020304" pitchFamily="18" charset="0"/>
              </a:rPr>
              <a:t>“sift”</a:t>
            </a:r>
            <a:r>
              <a:rPr lang="en-US" sz="1300" dirty="0">
                <a:ea typeface="Calibri" panose="020F0502020204030204" pitchFamily="34" charset="0"/>
                <a:cs typeface="Times New Roman" panose="02020603050405020304" pitchFamily="18" charset="0"/>
              </a:rPr>
              <a:t> him like wheat, needed to encourage and strengthen his brothers after he himself turned back to God. We need to pray for each other and to do so earnestly. As Paul closed his letter to the brethren in Colossae, he wrote  of Epaphras, who Paul says </a:t>
            </a:r>
            <a:r>
              <a:rPr lang="en-US" sz="1300" i="1" dirty="0">
                <a:ea typeface="Calibri" panose="020F0502020204030204" pitchFamily="34" charset="0"/>
                <a:cs typeface="Times New Roman" panose="02020603050405020304" pitchFamily="18" charset="0"/>
              </a:rPr>
              <a:t>“sends you his greetings always laboring earnestly for you in his prayers, that you may stand perfect and fully assured in all the will of God”</a:t>
            </a:r>
            <a:r>
              <a:rPr lang="en-US" sz="1300" dirty="0">
                <a:ea typeface="Calibri" panose="020F0502020204030204" pitchFamily="34" charset="0"/>
                <a:cs typeface="Times New Roman" panose="02020603050405020304" pitchFamily="18" charset="0"/>
              </a:rPr>
              <a:t> (Colossians 4:12). The Greek word for </a:t>
            </a:r>
            <a:r>
              <a:rPr lang="en-US" sz="1300" i="1" dirty="0">
                <a:ea typeface="Calibri" panose="020F0502020204030204" pitchFamily="34" charset="0"/>
                <a:cs typeface="Times New Roman" panose="02020603050405020304" pitchFamily="18" charset="0"/>
              </a:rPr>
              <a:t>“laboring earnestly”</a:t>
            </a:r>
            <a:r>
              <a:rPr lang="en-US" sz="1300" dirty="0">
                <a:ea typeface="Calibri" panose="020F0502020204030204" pitchFamily="34" charset="0"/>
                <a:cs typeface="Times New Roman" panose="02020603050405020304" pitchFamily="18" charset="0"/>
              </a:rPr>
              <a:t> means to fight or wrestle, “striving every nerve to the uttermost towards the goal” (Zodhiates). We need to fight for our brethren in our prayers also. Like Nehemiah urged his Israelite brethren in Nehemiah 4:14, will we </a:t>
            </a:r>
            <a:r>
              <a:rPr lang="en-US" sz="1300" i="1" dirty="0">
                <a:ea typeface="Calibri" panose="020F0502020204030204" pitchFamily="34" charset="0"/>
                <a:cs typeface="Times New Roman" panose="02020603050405020304" pitchFamily="18" charset="0"/>
              </a:rPr>
              <a:t>“fight for our brothers” </a:t>
            </a:r>
            <a:r>
              <a:rPr lang="en-US" sz="1300" dirty="0">
                <a:ea typeface="Calibri" panose="020F0502020204030204" pitchFamily="34" charset="0"/>
                <a:cs typeface="Times New Roman" panose="02020603050405020304" pitchFamily="18" charset="0"/>
              </a:rPr>
              <a:t>and</a:t>
            </a:r>
            <a:r>
              <a:rPr lang="en-US" sz="1300" i="1" dirty="0">
                <a:ea typeface="Calibri" panose="020F0502020204030204" pitchFamily="34" charset="0"/>
                <a:cs typeface="Times New Roman" panose="02020603050405020304" pitchFamily="18" charset="0"/>
              </a:rPr>
              <a:t> “rally”</a:t>
            </a:r>
            <a:r>
              <a:rPr lang="en-US" sz="1300" dirty="0">
                <a:ea typeface="Calibri" panose="020F0502020204030204" pitchFamily="34" charset="0"/>
                <a:cs typeface="Times New Roman" panose="02020603050405020304" pitchFamily="18" charset="0"/>
              </a:rPr>
              <a:t> (verse 20) to them in times of need.</a:t>
            </a:r>
          </a:p>
          <a:p>
            <a:pPr fontAlgn="auto">
              <a:spcBef>
                <a:spcPts val="0"/>
              </a:spcBef>
              <a:spcAft>
                <a:spcPts val="0"/>
              </a:spcAft>
              <a:defRPr/>
            </a:pPr>
            <a:endParaRPr lang="en-US" dirty="0"/>
          </a:p>
        </p:txBody>
      </p:sp>
      <p:sp>
        <p:nvSpPr>
          <p:cNvPr id="16388" name="Slide Number Placeholder 3">
            <a:extLst>
              <a:ext uri="{FF2B5EF4-FFF2-40B4-BE49-F238E27FC236}">
                <a16:creationId xmlns:a16="http://schemas.microsoft.com/office/drawing/2014/main" id="{C5D1940C-BAF0-76A4-AC2B-5E554048A2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FCFEBE0-4397-4D1B-AA0C-9C818340478B}" type="slidenum">
              <a:rPr lang="en-US" altLang="en-US"/>
              <a:pPr/>
              <a:t>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C434061-A991-C181-F41C-D21FED6B82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C2B517A-98E9-F99C-B44D-3D31BEBC47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454C2D0F-45D0-21A0-341D-3812A12D63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B09B80A-F0BB-4B9C-97DE-EA3CD6E5C05C}" type="slidenum">
              <a:rPr lang="en-US" altLang="en-US"/>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C434061-A991-C181-F41C-D21FED6B82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C2B517A-98E9-F99C-B44D-3D31BEBC47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454C2D0F-45D0-21A0-341D-3812A12D63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B09B80A-F0BB-4B9C-97DE-EA3CD6E5C05C}" type="slidenum">
              <a:rPr lang="en-US" altLang="en-US"/>
              <a:pPr/>
              <a:t>11</a:t>
            </a:fld>
            <a:endParaRPr lang="en-US" altLang="en-US"/>
          </a:p>
        </p:txBody>
      </p:sp>
    </p:spTree>
    <p:extLst>
      <p:ext uri="{BB962C8B-B14F-4D97-AF65-F5344CB8AC3E}">
        <p14:creationId xmlns:p14="http://schemas.microsoft.com/office/powerpoint/2010/main" val="335596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CBE7DB-AD14-0038-0673-5BAA7FD084E3}"/>
              </a:ext>
            </a:extLst>
          </p:cNvPr>
          <p:cNvSpPr/>
          <p:nvPr/>
        </p:nvSpPr>
        <p:spPr>
          <a:xfrm>
            <a:off x="1" y="0"/>
            <a:ext cx="10033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effectLst>
                <a:innerShdw blurRad="63500" dist="50800" dir="18900000">
                  <a:prstClr val="black">
                    <a:alpha val="50000"/>
                  </a:prstClr>
                </a:innerShdw>
              </a:effectLst>
            </a:endParaRPr>
          </a:p>
        </p:txBody>
      </p:sp>
      <p:grpSp>
        <p:nvGrpSpPr>
          <p:cNvPr id="5" name="Group 4">
            <a:extLst>
              <a:ext uri="{FF2B5EF4-FFF2-40B4-BE49-F238E27FC236}">
                <a16:creationId xmlns:a16="http://schemas.microsoft.com/office/drawing/2014/main" id="{FC6262C7-E3BF-7B17-D9BD-488D36F8A96F}"/>
              </a:ext>
            </a:extLst>
          </p:cNvPr>
          <p:cNvGrpSpPr/>
          <p:nvPr/>
        </p:nvGrpSpPr>
        <p:grpSpPr>
          <a:xfrm>
            <a:off x="9956800" y="209550"/>
            <a:ext cx="876301" cy="431800"/>
            <a:chOff x="7467600" y="209550"/>
            <a:chExt cx="657226" cy="431800"/>
          </a:xfrm>
          <a:solidFill>
            <a:schemeClr val="tx2">
              <a:lumMod val="60000"/>
              <a:lumOff val="40000"/>
            </a:schemeClr>
          </a:solidFill>
        </p:grpSpPr>
        <p:sp>
          <p:nvSpPr>
            <p:cNvPr id="6" name="Freeform 13">
              <a:extLst>
                <a:ext uri="{FF2B5EF4-FFF2-40B4-BE49-F238E27FC236}">
                  <a16:creationId xmlns:a16="http://schemas.microsoft.com/office/drawing/2014/main" id="{2395F42C-BAEE-6D9B-EAE4-53C7F54A9864}"/>
                </a:ext>
              </a:extLst>
            </p:cNvPr>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cs typeface="+mn-cs"/>
              </a:endParaRPr>
            </a:p>
          </p:txBody>
        </p:sp>
        <p:sp>
          <p:nvSpPr>
            <p:cNvPr id="7" name="Freeform 5">
              <a:extLst>
                <a:ext uri="{FF2B5EF4-FFF2-40B4-BE49-F238E27FC236}">
                  <a16:creationId xmlns:a16="http://schemas.microsoft.com/office/drawing/2014/main" id="{FD2CC872-D092-2B19-442E-237FAD7F2BA2}"/>
                </a:ext>
              </a:extLst>
            </p:cNvPr>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cs typeface="+mn-cs"/>
              </a:endParaRPr>
            </a:p>
          </p:txBody>
        </p:sp>
        <p:sp>
          <p:nvSpPr>
            <p:cNvPr id="8" name="Freeform 5">
              <a:extLst>
                <a:ext uri="{FF2B5EF4-FFF2-40B4-BE49-F238E27FC236}">
                  <a16:creationId xmlns:a16="http://schemas.microsoft.com/office/drawing/2014/main" id="{6155B508-847F-5E73-FBC9-B1FAA6F92354}"/>
                </a:ext>
              </a:extLst>
            </p:cNvPr>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1621537" y="1267485"/>
            <a:ext cx="9647975"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621536" y="201703"/>
            <a:ext cx="8252777"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CB8AFE43-BDF4-EC7A-6918-AAC7B5D80C71}"/>
              </a:ext>
            </a:extLst>
          </p:cNvPr>
          <p:cNvSpPr>
            <a:spLocks noGrp="1"/>
          </p:cNvSpPr>
          <p:nvPr>
            <p:ph type="dt" sz="half" idx="10"/>
          </p:nvPr>
        </p:nvSpPr>
        <p:spPr/>
        <p:txBody>
          <a:bodyPr/>
          <a:lstStyle>
            <a:lvl1pPr>
              <a:defRPr/>
            </a:lvl1pPr>
          </a:lstStyle>
          <a:p>
            <a:pPr>
              <a:defRPr/>
            </a:pPr>
            <a:fld id="{A0CA60EC-1CE1-4B23-BCA6-C7C7562B9FE6}" type="datetimeFigureOut">
              <a:rPr lang="en-US"/>
              <a:pPr>
                <a:defRPr/>
              </a:pPr>
              <a:t>5/7/2022</a:t>
            </a:fld>
            <a:endParaRPr lang="en-US"/>
          </a:p>
        </p:txBody>
      </p:sp>
      <p:sp>
        <p:nvSpPr>
          <p:cNvPr id="10" name="Footer Placeholder 4">
            <a:extLst>
              <a:ext uri="{FF2B5EF4-FFF2-40B4-BE49-F238E27FC236}">
                <a16:creationId xmlns:a16="http://schemas.microsoft.com/office/drawing/2014/main" id="{DA09B0CF-A346-89CE-0841-E696556DA1EE}"/>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9D0615A0-2058-6057-5522-B89418951DEB}"/>
              </a:ext>
            </a:extLst>
          </p:cNvPr>
          <p:cNvSpPr>
            <a:spLocks noGrp="1"/>
          </p:cNvSpPr>
          <p:nvPr>
            <p:ph type="sldNum" sz="quarter" idx="12"/>
          </p:nvPr>
        </p:nvSpPr>
        <p:spPr>
          <a:xfrm>
            <a:off x="10866438" y="236538"/>
            <a:ext cx="1047750" cy="365125"/>
          </a:xfrm>
        </p:spPr>
        <p:txBody>
          <a:bodyPr/>
          <a:lstStyle>
            <a:lvl1pPr>
              <a:defRPr sz="1400" smtClean="0"/>
            </a:lvl1pPr>
          </a:lstStyle>
          <a:p>
            <a:pPr>
              <a:defRPr/>
            </a:pPr>
            <a:fld id="{6091D550-ACDD-47BE-A9E9-8A97A58E8136}" type="slidenum">
              <a:rPr lang="en-US" altLang="en-US"/>
              <a:pPr>
                <a:defRPr/>
              </a:pPr>
              <a:t>‹#›</a:t>
            </a:fld>
            <a:endParaRPr lang="en-US" altLang="en-US"/>
          </a:p>
        </p:txBody>
      </p:sp>
    </p:spTree>
    <p:extLst>
      <p:ext uri="{BB962C8B-B14F-4D97-AF65-F5344CB8AC3E}">
        <p14:creationId xmlns:p14="http://schemas.microsoft.com/office/powerpoint/2010/main" val="382080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8D51AEF5-64E0-E926-D445-A57CDF9FB725}"/>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21AE80B-87AE-27C5-7EF6-24B4B34C044A}"/>
              </a:ext>
            </a:extLst>
          </p:cNvPr>
          <p:cNvSpPr>
            <a:spLocks noGrp="1"/>
          </p:cNvSpPr>
          <p:nvPr>
            <p:ph type="sldNum" sz="quarter" idx="11"/>
          </p:nvPr>
        </p:nvSpPr>
        <p:spPr/>
        <p:txBody>
          <a:bodyPr/>
          <a:lstStyle>
            <a:lvl1pPr>
              <a:defRPr/>
            </a:lvl1pPr>
          </a:lstStyle>
          <a:p>
            <a:pPr>
              <a:defRPr/>
            </a:pPr>
            <a:fld id="{AA52B0EE-6E1C-4D29-B680-61ABFB3F3FA4}" type="slidenum">
              <a:rPr lang="en-US" altLang="en-US"/>
              <a:pPr>
                <a:defRPr/>
              </a:pPr>
              <a:t>‹#›</a:t>
            </a:fld>
            <a:endParaRPr lang="en-US" altLang="en-US"/>
          </a:p>
        </p:txBody>
      </p:sp>
      <p:sp>
        <p:nvSpPr>
          <p:cNvPr id="6" name="Date Placeholder 3">
            <a:extLst>
              <a:ext uri="{FF2B5EF4-FFF2-40B4-BE49-F238E27FC236}">
                <a16:creationId xmlns:a16="http://schemas.microsoft.com/office/drawing/2014/main" id="{9A771D52-3219-F773-EFB4-3B21886355FD}"/>
              </a:ext>
            </a:extLst>
          </p:cNvPr>
          <p:cNvSpPr>
            <a:spLocks noGrp="1"/>
          </p:cNvSpPr>
          <p:nvPr>
            <p:ph type="dt" sz="half" idx="12"/>
          </p:nvPr>
        </p:nvSpPr>
        <p:spPr/>
        <p:txBody>
          <a:bodyPr/>
          <a:lstStyle>
            <a:lvl1pPr>
              <a:defRPr/>
            </a:lvl1pPr>
          </a:lstStyle>
          <a:p>
            <a:pPr>
              <a:defRPr/>
            </a:pPr>
            <a:fld id="{75A11B69-6257-46DF-8A76-7D0E3B55F41A}" type="datetimeFigureOut">
              <a:rPr lang="en-US"/>
              <a:pPr>
                <a:defRPr/>
              </a:pPr>
              <a:t>5/7/2022</a:t>
            </a:fld>
            <a:endParaRPr lang="en-US"/>
          </a:p>
        </p:txBody>
      </p:sp>
    </p:spTree>
    <p:extLst>
      <p:ext uri="{BB962C8B-B14F-4D97-AF65-F5344CB8AC3E}">
        <p14:creationId xmlns:p14="http://schemas.microsoft.com/office/powerpoint/2010/main" val="360398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21065BA5-E53A-2E5A-0D56-8443CF6B83CB}"/>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27B6D36-7E64-7560-0565-51024F765D25}"/>
              </a:ext>
            </a:extLst>
          </p:cNvPr>
          <p:cNvSpPr>
            <a:spLocks noGrp="1"/>
          </p:cNvSpPr>
          <p:nvPr>
            <p:ph type="sldNum" sz="quarter" idx="11"/>
          </p:nvPr>
        </p:nvSpPr>
        <p:spPr/>
        <p:txBody>
          <a:bodyPr/>
          <a:lstStyle>
            <a:lvl1pPr>
              <a:defRPr/>
            </a:lvl1pPr>
          </a:lstStyle>
          <a:p>
            <a:pPr>
              <a:defRPr/>
            </a:pPr>
            <a:fld id="{8AA29636-4011-446B-9BF8-3BC1D1F521DE}" type="slidenum">
              <a:rPr lang="en-US" altLang="en-US"/>
              <a:pPr>
                <a:defRPr/>
              </a:pPr>
              <a:t>‹#›</a:t>
            </a:fld>
            <a:endParaRPr lang="en-US" altLang="en-US"/>
          </a:p>
        </p:txBody>
      </p:sp>
      <p:sp>
        <p:nvSpPr>
          <p:cNvPr id="6" name="Date Placeholder 3">
            <a:extLst>
              <a:ext uri="{FF2B5EF4-FFF2-40B4-BE49-F238E27FC236}">
                <a16:creationId xmlns:a16="http://schemas.microsoft.com/office/drawing/2014/main" id="{052420C9-52E4-35D2-D2B3-25D27C8CE73C}"/>
              </a:ext>
            </a:extLst>
          </p:cNvPr>
          <p:cNvSpPr>
            <a:spLocks noGrp="1"/>
          </p:cNvSpPr>
          <p:nvPr>
            <p:ph type="dt" sz="half" idx="12"/>
          </p:nvPr>
        </p:nvSpPr>
        <p:spPr/>
        <p:txBody>
          <a:bodyPr/>
          <a:lstStyle>
            <a:lvl1pPr>
              <a:defRPr/>
            </a:lvl1pPr>
          </a:lstStyle>
          <a:p>
            <a:pPr>
              <a:defRPr/>
            </a:pPr>
            <a:fld id="{9294BE5A-9994-4DE6-8022-587216917484}" type="datetimeFigureOut">
              <a:rPr lang="en-US"/>
              <a:pPr>
                <a:defRPr/>
              </a:pPr>
              <a:t>5/7/2022</a:t>
            </a:fld>
            <a:endParaRPr lang="en-US"/>
          </a:p>
        </p:txBody>
      </p:sp>
    </p:spTree>
    <p:extLst>
      <p:ext uri="{BB962C8B-B14F-4D97-AF65-F5344CB8AC3E}">
        <p14:creationId xmlns:p14="http://schemas.microsoft.com/office/powerpoint/2010/main" val="372197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5600" y="5257800"/>
            <a:ext cx="9652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625600" y="838200"/>
            <a:ext cx="99568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a:extLst>
              <a:ext uri="{FF2B5EF4-FFF2-40B4-BE49-F238E27FC236}">
                <a16:creationId xmlns:a16="http://schemas.microsoft.com/office/drawing/2014/main" id="{B456EB4C-245D-CAB4-1840-FDF9734E6A2E}"/>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16095A3-911D-6497-72C1-CF288C9437C0}"/>
              </a:ext>
            </a:extLst>
          </p:cNvPr>
          <p:cNvSpPr>
            <a:spLocks noGrp="1"/>
          </p:cNvSpPr>
          <p:nvPr>
            <p:ph type="sldNum" sz="quarter" idx="11"/>
          </p:nvPr>
        </p:nvSpPr>
        <p:spPr/>
        <p:txBody>
          <a:bodyPr/>
          <a:lstStyle>
            <a:lvl1pPr>
              <a:defRPr/>
            </a:lvl1pPr>
          </a:lstStyle>
          <a:p>
            <a:pPr>
              <a:defRPr/>
            </a:pPr>
            <a:fld id="{AD40B800-ED66-4824-96DD-4BB17C2D3A30}" type="slidenum">
              <a:rPr lang="en-US" altLang="en-US"/>
              <a:pPr>
                <a:defRPr/>
              </a:pPr>
              <a:t>‹#›</a:t>
            </a:fld>
            <a:endParaRPr lang="en-US" altLang="en-US"/>
          </a:p>
        </p:txBody>
      </p:sp>
      <p:sp>
        <p:nvSpPr>
          <p:cNvPr id="6" name="Date Placeholder 3">
            <a:extLst>
              <a:ext uri="{FF2B5EF4-FFF2-40B4-BE49-F238E27FC236}">
                <a16:creationId xmlns:a16="http://schemas.microsoft.com/office/drawing/2014/main" id="{B9E0663F-72C6-A95C-17A2-0438F21ED311}"/>
              </a:ext>
            </a:extLst>
          </p:cNvPr>
          <p:cNvSpPr>
            <a:spLocks noGrp="1"/>
          </p:cNvSpPr>
          <p:nvPr>
            <p:ph type="dt" sz="half" idx="12"/>
          </p:nvPr>
        </p:nvSpPr>
        <p:spPr/>
        <p:txBody>
          <a:bodyPr/>
          <a:lstStyle>
            <a:lvl1pPr>
              <a:defRPr/>
            </a:lvl1pPr>
          </a:lstStyle>
          <a:p>
            <a:pPr>
              <a:defRPr/>
            </a:pPr>
            <a:fld id="{051E7282-8AED-4491-A3A9-F858FBF49ED6}" type="datetimeFigureOut">
              <a:rPr lang="en-US"/>
              <a:pPr>
                <a:defRPr/>
              </a:pPr>
              <a:t>5/7/2022</a:t>
            </a:fld>
            <a:endParaRPr lang="en-US"/>
          </a:p>
        </p:txBody>
      </p:sp>
    </p:spTree>
    <p:extLst>
      <p:ext uri="{BB962C8B-B14F-4D97-AF65-F5344CB8AC3E}">
        <p14:creationId xmlns:p14="http://schemas.microsoft.com/office/powerpoint/2010/main" val="61121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5600" y="4484080"/>
            <a:ext cx="9652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625600" y="5257800"/>
            <a:ext cx="9652000" cy="1143000"/>
          </a:xfrm>
        </p:spPr>
        <p:txBody>
          <a:bodyPr/>
          <a:lstStyle>
            <a:lvl1pPr algn="l">
              <a:defRPr sz="7200" baseline="0">
                <a:ln w="12700">
                  <a:solidFill>
                    <a:schemeClr val="tx2"/>
                  </a:solidFill>
                </a:ln>
              </a:defRPr>
            </a:lvl1p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C06474D5-CD5C-9FFD-AF26-DB4DDD661739}"/>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8213AE3-FBAF-B133-632F-EC72A803C565}"/>
              </a:ext>
            </a:extLst>
          </p:cNvPr>
          <p:cNvSpPr>
            <a:spLocks noGrp="1"/>
          </p:cNvSpPr>
          <p:nvPr>
            <p:ph type="sldNum" sz="quarter" idx="11"/>
          </p:nvPr>
        </p:nvSpPr>
        <p:spPr/>
        <p:txBody>
          <a:bodyPr/>
          <a:lstStyle>
            <a:lvl1pPr>
              <a:defRPr/>
            </a:lvl1pPr>
          </a:lstStyle>
          <a:p>
            <a:pPr>
              <a:defRPr/>
            </a:pPr>
            <a:fld id="{2B20BA6D-7146-4477-B8AF-40924B72459B}" type="slidenum">
              <a:rPr lang="en-US" altLang="en-US"/>
              <a:pPr>
                <a:defRPr/>
              </a:pPr>
              <a:t>‹#›</a:t>
            </a:fld>
            <a:endParaRPr lang="en-US" altLang="en-US"/>
          </a:p>
        </p:txBody>
      </p:sp>
      <p:sp>
        <p:nvSpPr>
          <p:cNvPr id="6" name="Date Placeholder 3">
            <a:extLst>
              <a:ext uri="{FF2B5EF4-FFF2-40B4-BE49-F238E27FC236}">
                <a16:creationId xmlns:a16="http://schemas.microsoft.com/office/drawing/2014/main" id="{4A16BDFB-93DE-5C53-4F6E-7081EB76E1D4}"/>
              </a:ext>
            </a:extLst>
          </p:cNvPr>
          <p:cNvSpPr>
            <a:spLocks noGrp="1"/>
          </p:cNvSpPr>
          <p:nvPr>
            <p:ph type="dt" sz="half" idx="12"/>
          </p:nvPr>
        </p:nvSpPr>
        <p:spPr/>
        <p:txBody>
          <a:bodyPr/>
          <a:lstStyle>
            <a:lvl1pPr>
              <a:defRPr/>
            </a:lvl1pPr>
          </a:lstStyle>
          <a:p>
            <a:pPr>
              <a:defRPr/>
            </a:pPr>
            <a:fld id="{1B5A6916-26CB-46AB-A1DE-96CBF2066A1E}" type="datetimeFigureOut">
              <a:rPr lang="en-US"/>
              <a:pPr>
                <a:defRPr/>
              </a:pPr>
              <a:t>5/7/2022</a:t>
            </a:fld>
            <a:endParaRPr lang="en-US"/>
          </a:p>
        </p:txBody>
      </p:sp>
    </p:spTree>
    <p:extLst>
      <p:ext uri="{BB962C8B-B14F-4D97-AF65-F5344CB8AC3E}">
        <p14:creationId xmlns:p14="http://schemas.microsoft.com/office/powerpoint/2010/main" val="182128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9" name="Content Placeholder 8"/>
          <p:cNvSpPr>
            <a:spLocks noGrp="1"/>
          </p:cNvSpPr>
          <p:nvPr>
            <p:ph sz="quarter" idx="13"/>
          </p:nvPr>
        </p:nvSpPr>
        <p:spPr>
          <a:xfrm>
            <a:off x="1621536" y="841248"/>
            <a:ext cx="4974336"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803136" y="841248"/>
            <a:ext cx="4974336"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2E4F091-7ABB-0A6C-011B-45261AE8E448}"/>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9B6275-A21E-A660-6A81-7A5C1C4AB8DD}"/>
              </a:ext>
            </a:extLst>
          </p:cNvPr>
          <p:cNvSpPr>
            <a:spLocks noGrp="1"/>
          </p:cNvSpPr>
          <p:nvPr>
            <p:ph type="sldNum" sz="quarter" idx="16"/>
          </p:nvPr>
        </p:nvSpPr>
        <p:spPr/>
        <p:txBody>
          <a:bodyPr/>
          <a:lstStyle>
            <a:lvl1pPr>
              <a:defRPr/>
            </a:lvl1pPr>
          </a:lstStyle>
          <a:p>
            <a:pPr>
              <a:defRPr/>
            </a:pPr>
            <a:fld id="{650F18BB-1B2D-4773-9B58-56FC8652CB88}" type="slidenum">
              <a:rPr lang="en-US" altLang="en-US"/>
              <a:pPr>
                <a:defRPr/>
              </a:pPr>
              <a:t>‹#›</a:t>
            </a:fld>
            <a:endParaRPr lang="en-US" altLang="en-US"/>
          </a:p>
        </p:txBody>
      </p:sp>
      <p:sp>
        <p:nvSpPr>
          <p:cNvPr id="7" name="Date Placeholder 3">
            <a:extLst>
              <a:ext uri="{FF2B5EF4-FFF2-40B4-BE49-F238E27FC236}">
                <a16:creationId xmlns:a16="http://schemas.microsoft.com/office/drawing/2014/main" id="{94C1C311-41FD-3590-AB0E-C4388C4BFE74}"/>
              </a:ext>
            </a:extLst>
          </p:cNvPr>
          <p:cNvSpPr>
            <a:spLocks noGrp="1"/>
          </p:cNvSpPr>
          <p:nvPr>
            <p:ph type="dt" sz="half" idx="17"/>
          </p:nvPr>
        </p:nvSpPr>
        <p:spPr/>
        <p:txBody>
          <a:bodyPr/>
          <a:lstStyle>
            <a:lvl1pPr>
              <a:defRPr/>
            </a:lvl1pPr>
          </a:lstStyle>
          <a:p>
            <a:pPr>
              <a:defRPr/>
            </a:pPr>
            <a:fld id="{FF2A97E4-8EC4-4AEC-9C3A-A0399BC670CD}" type="datetimeFigureOut">
              <a:rPr lang="en-US"/>
              <a:pPr>
                <a:defRPr/>
              </a:pPr>
              <a:t>5/7/2022</a:t>
            </a:fld>
            <a:endParaRPr lang="en-US"/>
          </a:p>
        </p:txBody>
      </p:sp>
    </p:spTree>
    <p:extLst>
      <p:ext uri="{BB962C8B-B14F-4D97-AF65-F5344CB8AC3E}">
        <p14:creationId xmlns:p14="http://schemas.microsoft.com/office/powerpoint/2010/main" val="293329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625600" y="841248"/>
            <a:ext cx="4978400"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807201" y="841248"/>
            <a:ext cx="4980356"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1621536" y="1380744"/>
            <a:ext cx="4974336"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6803136" y="1380743"/>
            <a:ext cx="4974336"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10923D3C-1B02-9569-95F5-BA2BBC40B77B}"/>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BCA9D753-6FD2-C972-1192-42668C4FEA5C}"/>
              </a:ext>
            </a:extLst>
          </p:cNvPr>
          <p:cNvSpPr>
            <a:spLocks noGrp="1"/>
          </p:cNvSpPr>
          <p:nvPr>
            <p:ph type="sldNum" sz="quarter" idx="16"/>
          </p:nvPr>
        </p:nvSpPr>
        <p:spPr/>
        <p:txBody>
          <a:bodyPr/>
          <a:lstStyle>
            <a:lvl1pPr>
              <a:defRPr/>
            </a:lvl1pPr>
          </a:lstStyle>
          <a:p>
            <a:pPr>
              <a:defRPr/>
            </a:pPr>
            <a:fld id="{AF0845EC-CAE3-49D5-A6A9-7AA35E5E4AB2}" type="slidenum">
              <a:rPr lang="en-US" altLang="en-US"/>
              <a:pPr>
                <a:defRPr/>
              </a:pPr>
              <a:t>‹#›</a:t>
            </a:fld>
            <a:endParaRPr lang="en-US" altLang="en-US"/>
          </a:p>
        </p:txBody>
      </p:sp>
      <p:sp>
        <p:nvSpPr>
          <p:cNvPr id="9" name="Date Placeholder 3">
            <a:extLst>
              <a:ext uri="{FF2B5EF4-FFF2-40B4-BE49-F238E27FC236}">
                <a16:creationId xmlns:a16="http://schemas.microsoft.com/office/drawing/2014/main" id="{4266AADA-FC97-85F3-2500-699C23C184D0}"/>
              </a:ext>
            </a:extLst>
          </p:cNvPr>
          <p:cNvSpPr>
            <a:spLocks noGrp="1"/>
          </p:cNvSpPr>
          <p:nvPr>
            <p:ph type="dt" sz="half" idx="17"/>
          </p:nvPr>
        </p:nvSpPr>
        <p:spPr/>
        <p:txBody>
          <a:bodyPr/>
          <a:lstStyle>
            <a:lvl1pPr>
              <a:defRPr/>
            </a:lvl1pPr>
          </a:lstStyle>
          <a:p>
            <a:pPr>
              <a:defRPr/>
            </a:pPr>
            <a:fld id="{D58AD6CC-F95A-4ACE-AAD6-56A0975553F5}" type="datetimeFigureOut">
              <a:rPr lang="en-US"/>
              <a:pPr>
                <a:defRPr/>
              </a:pPr>
              <a:t>5/7/2022</a:t>
            </a:fld>
            <a:endParaRPr lang="en-US"/>
          </a:p>
        </p:txBody>
      </p:sp>
    </p:spTree>
    <p:extLst>
      <p:ext uri="{BB962C8B-B14F-4D97-AF65-F5344CB8AC3E}">
        <p14:creationId xmlns:p14="http://schemas.microsoft.com/office/powerpoint/2010/main" val="200638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Footer Placeholder 4">
            <a:extLst>
              <a:ext uri="{FF2B5EF4-FFF2-40B4-BE49-F238E27FC236}">
                <a16:creationId xmlns:a16="http://schemas.microsoft.com/office/drawing/2014/main" id="{12DB9406-3FAB-9DD7-121B-A993E35C0015}"/>
              </a:ext>
            </a:extLst>
          </p:cNvPr>
          <p:cNvSpPr>
            <a:spLocks noGrp="1"/>
          </p:cNvSpPr>
          <p:nvPr>
            <p:ph type="ftr" sz="quarter" idx="10"/>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5D3AE55-CB5F-678D-4603-B7979382A26E}"/>
              </a:ext>
            </a:extLst>
          </p:cNvPr>
          <p:cNvSpPr>
            <a:spLocks noGrp="1"/>
          </p:cNvSpPr>
          <p:nvPr>
            <p:ph type="sldNum" sz="quarter" idx="11"/>
          </p:nvPr>
        </p:nvSpPr>
        <p:spPr/>
        <p:txBody>
          <a:bodyPr/>
          <a:lstStyle>
            <a:lvl1pPr>
              <a:defRPr/>
            </a:lvl1pPr>
          </a:lstStyle>
          <a:p>
            <a:pPr>
              <a:defRPr/>
            </a:pPr>
            <a:fld id="{0EC14712-7B37-470E-AD7E-A6F04CF49C79}" type="slidenum">
              <a:rPr lang="en-US" altLang="en-US"/>
              <a:pPr>
                <a:defRPr/>
              </a:pPr>
              <a:t>‹#›</a:t>
            </a:fld>
            <a:endParaRPr lang="en-US" altLang="en-US"/>
          </a:p>
        </p:txBody>
      </p:sp>
      <p:sp>
        <p:nvSpPr>
          <p:cNvPr id="5" name="Date Placeholder 3">
            <a:extLst>
              <a:ext uri="{FF2B5EF4-FFF2-40B4-BE49-F238E27FC236}">
                <a16:creationId xmlns:a16="http://schemas.microsoft.com/office/drawing/2014/main" id="{025EBB5C-D4F8-AC8B-E376-00F5475A098C}"/>
              </a:ext>
            </a:extLst>
          </p:cNvPr>
          <p:cNvSpPr>
            <a:spLocks noGrp="1"/>
          </p:cNvSpPr>
          <p:nvPr>
            <p:ph type="dt" sz="half" idx="12"/>
          </p:nvPr>
        </p:nvSpPr>
        <p:spPr/>
        <p:txBody>
          <a:bodyPr/>
          <a:lstStyle>
            <a:lvl1pPr>
              <a:defRPr/>
            </a:lvl1pPr>
          </a:lstStyle>
          <a:p>
            <a:pPr>
              <a:defRPr/>
            </a:pPr>
            <a:fld id="{654E3B0E-BB32-460E-8329-558688C2DB08}" type="datetimeFigureOut">
              <a:rPr lang="en-US"/>
              <a:pPr>
                <a:defRPr/>
              </a:pPr>
              <a:t>5/7/2022</a:t>
            </a:fld>
            <a:endParaRPr lang="en-US"/>
          </a:p>
        </p:txBody>
      </p:sp>
    </p:spTree>
    <p:extLst>
      <p:ext uri="{BB962C8B-B14F-4D97-AF65-F5344CB8AC3E}">
        <p14:creationId xmlns:p14="http://schemas.microsoft.com/office/powerpoint/2010/main" val="240120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DEC97EF-28B6-3AEE-FFE4-B305EB99D038}"/>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1D059B51-4611-7326-1F22-EAE922A1ABFB}"/>
              </a:ext>
            </a:extLst>
          </p:cNvPr>
          <p:cNvSpPr>
            <a:spLocks noGrp="1"/>
          </p:cNvSpPr>
          <p:nvPr>
            <p:ph type="sldNum" sz="quarter" idx="11"/>
          </p:nvPr>
        </p:nvSpPr>
        <p:spPr/>
        <p:txBody>
          <a:bodyPr/>
          <a:lstStyle>
            <a:lvl1pPr>
              <a:defRPr/>
            </a:lvl1pPr>
          </a:lstStyle>
          <a:p>
            <a:pPr>
              <a:defRPr/>
            </a:pPr>
            <a:fld id="{3D919179-3969-4BE4-B068-95AF1AB01E46}" type="slidenum">
              <a:rPr lang="en-US" altLang="en-US"/>
              <a:pPr>
                <a:defRPr/>
              </a:pPr>
              <a:t>‹#›</a:t>
            </a:fld>
            <a:endParaRPr lang="en-US" altLang="en-US"/>
          </a:p>
        </p:txBody>
      </p:sp>
      <p:sp>
        <p:nvSpPr>
          <p:cNvPr id="4" name="Date Placeholder 3">
            <a:extLst>
              <a:ext uri="{FF2B5EF4-FFF2-40B4-BE49-F238E27FC236}">
                <a16:creationId xmlns:a16="http://schemas.microsoft.com/office/drawing/2014/main" id="{799889BA-29FF-DFC5-0D74-B39BEBC30593}"/>
              </a:ext>
            </a:extLst>
          </p:cNvPr>
          <p:cNvSpPr>
            <a:spLocks noGrp="1"/>
          </p:cNvSpPr>
          <p:nvPr>
            <p:ph type="dt" sz="half" idx="12"/>
          </p:nvPr>
        </p:nvSpPr>
        <p:spPr/>
        <p:txBody>
          <a:bodyPr/>
          <a:lstStyle>
            <a:lvl1pPr>
              <a:defRPr/>
            </a:lvl1pPr>
          </a:lstStyle>
          <a:p>
            <a:pPr>
              <a:defRPr/>
            </a:pPr>
            <a:fld id="{94EE38A8-C718-43AD-AA95-A50242586776}" type="datetimeFigureOut">
              <a:rPr lang="en-US"/>
              <a:pPr>
                <a:defRPr/>
              </a:pPr>
              <a:t>5/7/2022</a:t>
            </a:fld>
            <a:endParaRPr lang="en-US"/>
          </a:p>
        </p:txBody>
      </p:sp>
    </p:spTree>
    <p:extLst>
      <p:ext uri="{BB962C8B-B14F-4D97-AF65-F5344CB8AC3E}">
        <p14:creationId xmlns:p14="http://schemas.microsoft.com/office/powerpoint/2010/main" val="371543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1" y="395287"/>
            <a:ext cx="4011084" cy="1162050"/>
          </a:xfrm>
        </p:spPr>
        <p:txBody>
          <a:bodyPr/>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7620001" y="1557338"/>
            <a:ext cx="4011084"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1219200" y="381000"/>
            <a:ext cx="64008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D9BC611-A7FD-DDAC-EB53-515F4036222E}"/>
              </a:ext>
            </a:extLst>
          </p:cNvPr>
          <p:cNvSpPr>
            <a:spLocks noGrp="1"/>
          </p:cNvSpPr>
          <p:nvPr>
            <p:ph type="ftr" sz="quarter" idx="14"/>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5FC26E-630E-853A-B1DA-2982DEFB3468}"/>
              </a:ext>
            </a:extLst>
          </p:cNvPr>
          <p:cNvSpPr>
            <a:spLocks noGrp="1"/>
          </p:cNvSpPr>
          <p:nvPr>
            <p:ph type="sldNum" sz="quarter" idx="15"/>
          </p:nvPr>
        </p:nvSpPr>
        <p:spPr/>
        <p:txBody>
          <a:bodyPr/>
          <a:lstStyle>
            <a:lvl1pPr>
              <a:defRPr/>
            </a:lvl1pPr>
          </a:lstStyle>
          <a:p>
            <a:pPr>
              <a:defRPr/>
            </a:pPr>
            <a:fld id="{A5311893-DAB9-4DDB-8118-BBD8CED8DBB6}" type="slidenum">
              <a:rPr lang="en-US" altLang="en-US"/>
              <a:pPr>
                <a:defRPr/>
              </a:pPr>
              <a:t>‹#›</a:t>
            </a:fld>
            <a:endParaRPr lang="en-US" altLang="en-US"/>
          </a:p>
        </p:txBody>
      </p:sp>
      <p:sp>
        <p:nvSpPr>
          <p:cNvPr id="7" name="Date Placeholder 3">
            <a:extLst>
              <a:ext uri="{FF2B5EF4-FFF2-40B4-BE49-F238E27FC236}">
                <a16:creationId xmlns:a16="http://schemas.microsoft.com/office/drawing/2014/main" id="{E237DC7D-0C3D-B1D8-293A-645CA3864273}"/>
              </a:ext>
            </a:extLst>
          </p:cNvPr>
          <p:cNvSpPr>
            <a:spLocks noGrp="1"/>
          </p:cNvSpPr>
          <p:nvPr>
            <p:ph type="dt" sz="half" idx="16"/>
          </p:nvPr>
        </p:nvSpPr>
        <p:spPr/>
        <p:txBody>
          <a:bodyPr/>
          <a:lstStyle>
            <a:lvl1pPr>
              <a:defRPr/>
            </a:lvl1pPr>
          </a:lstStyle>
          <a:p>
            <a:pPr>
              <a:defRPr/>
            </a:pPr>
            <a:fld id="{182A3514-1A7C-425A-93A0-C3CF1B736F4D}" type="datetimeFigureOut">
              <a:rPr lang="en-US"/>
              <a:pPr>
                <a:defRPr/>
              </a:pPr>
              <a:t>5/7/2022</a:t>
            </a:fld>
            <a:endParaRPr lang="en-US"/>
          </a:p>
        </p:txBody>
      </p:sp>
    </p:spTree>
    <p:extLst>
      <p:ext uri="{BB962C8B-B14F-4D97-AF65-F5344CB8AC3E}">
        <p14:creationId xmlns:p14="http://schemas.microsoft.com/office/powerpoint/2010/main" val="348586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5600" y="4624754"/>
            <a:ext cx="7315200" cy="404446"/>
          </a:xfrm>
        </p:spPr>
        <p:txBody>
          <a:bodyPr bIns="0"/>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765300" y="381000"/>
            <a:ext cx="7823200" cy="408146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625600" y="5029200"/>
            <a:ext cx="53848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54ACD73A-9D56-B9B6-FE5B-D9665B3B4FEA}"/>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827CBA8-4D28-F308-C052-F28104F7F4BE}"/>
              </a:ext>
            </a:extLst>
          </p:cNvPr>
          <p:cNvSpPr>
            <a:spLocks noGrp="1"/>
          </p:cNvSpPr>
          <p:nvPr>
            <p:ph type="sldNum" sz="quarter" idx="11"/>
          </p:nvPr>
        </p:nvSpPr>
        <p:spPr/>
        <p:txBody>
          <a:bodyPr/>
          <a:lstStyle>
            <a:lvl1pPr>
              <a:defRPr/>
            </a:lvl1pPr>
          </a:lstStyle>
          <a:p>
            <a:pPr>
              <a:defRPr/>
            </a:pPr>
            <a:fld id="{75AA52E1-FDA8-4EA1-A0CC-89FA97EFA4D5}" type="slidenum">
              <a:rPr lang="en-US" altLang="en-US"/>
              <a:pPr>
                <a:defRPr/>
              </a:pPr>
              <a:t>‹#›</a:t>
            </a:fld>
            <a:endParaRPr lang="en-US" altLang="en-US"/>
          </a:p>
        </p:txBody>
      </p:sp>
      <p:sp>
        <p:nvSpPr>
          <p:cNvPr id="7" name="Date Placeholder 3">
            <a:extLst>
              <a:ext uri="{FF2B5EF4-FFF2-40B4-BE49-F238E27FC236}">
                <a16:creationId xmlns:a16="http://schemas.microsoft.com/office/drawing/2014/main" id="{F775B563-56FD-58D8-716B-6B7CE5859F67}"/>
              </a:ext>
            </a:extLst>
          </p:cNvPr>
          <p:cNvSpPr>
            <a:spLocks noGrp="1"/>
          </p:cNvSpPr>
          <p:nvPr>
            <p:ph type="dt" sz="half" idx="12"/>
          </p:nvPr>
        </p:nvSpPr>
        <p:spPr/>
        <p:txBody>
          <a:bodyPr/>
          <a:lstStyle>
            <a:lvl1pPr>
              <a:defRPr/>
            </a:lvl1pPr>
          </a:lstStyle>
          <a:p>
            <a:pPr>
              <a:defRPr/>
            </a:pPr>
            <a:fld id="{1A5CA41D-5FF5-464D-885B-AEB96EE96EC9}" type="datetimeFigureOut">
              <a:rPr lang="en-US"/>
              <a:pPr>
                <a:defRPr/>
              </a:pPr>
              <a:t>5/7/2022</a:t>
            </a:fld>
            <a:endParaRPr lang="en-US"/>
          </a:p>
        </p:txBody>
      </p:sp>
    </p:spTree>
    <p:extLst>
      <p:ext uri="{BB962C8B-B14F-4D97-AF65-F5344CB8AC3E}">
        <p14:creationId xmlns:p14="http://schemas.microsoft.com/office/powerpoint/2010/main" val="182249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B1A9A6B-69DD-4F78-9A9D-E8E076EE28D5}"/>
              </a:ext>
            </a:extLst>
          </p:cNvPr>
          <p:cNvSpPr/>
          <p:nvPr/>
        </p:nvSpPr>
        <p:spPr>
          <a:xfrm>
            <a:off x="0" y="0"/>
            <a:ext cx="3048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effectLst>
                <a:innerShdw blurRad="63500" dist="50800" dir="18900000">
                  <a:prstClr val="black">
                    <a:alpha val="50000"/>
                  </a:prstClr>
                </a:innerShdw>
              </a:effectLst>
            </a:endParaRPr>
          </a:p>
        </p:txBody>
      </p:sp>
      <p:sp>
        <p:nvSpPr>
          <p:cNvPr id="13" name="Rectangle 12">
            <a:extLst>
              <a:ext uri="{FF2B5EF4-FFF2-40B4-BE49-F238E27FC236}">
                <a16:creationId xmlns:a16="http://schemas.microsoft.com/office/drawing/2014/main" id="{84C5ADC9-A3A0-D4B3-69B9-35350D886877}"/>
              </a:ext>
            </a:extLst>
          </p:cNvPr>
          <p:cNvSpPr/>
          <p:nvPr/>
        </p:nvSpPr>
        <p:spPr>
          <a:xfrm>
            <a:off x="0" y="0"/>
            <a:ext cx="3048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effectLst>
                <a:innerShdw blurRad="63500" dist="50800" dir="18900000">
                  <a:prstClr val="black">
                    <a:alpha val="50000"/>
                  </a:prstClr>
                </a:innerShdw>
              </a:effectLst>
            </a:endParaRPr>
          </a:p>
        </p:txBody>
      </p:sp>
      <p:sp>
        <p:nvSpPr>
          <p:cNvPr id="2" name="Title Placeholder 1">
            <a:extLst>
              <a:ext uri="{FF2B5EF4-FFF2-40B4-BE49-F238E27FC236}">
                <a16:creationId xmlns:a16="http://schemas.microsoft.com/office/drawing/2014/main" id="{9914B96A-AD93-02DB-7EA5-E0BA1E585DB0}"/>
              </a:ext>
            </a:extLst>
          </p:cNvPr>
          <p:cNvSpPr>
            <a:spLocks noGrp="1"/>
          </p:cNvSpPr>
          <p:nvPr>
            <p:ph type="title"/>
          </p:nvPr>
        </p:nvSpPr>
        <p:spPr>
          <a:xfrm>
            <a:off x="1625600" y="5257800"/>
            <a:ext cx="9652000" cy="1143000"/>
          </a:xfrm>
          <a:prstGeom prst="rect">
            <a:avLst/>
          </a:prstGeom>
        </p:spPr>
        <p:txBody>
          <a:bodyPr vert="horz" lIns="91440" tIns="45720" rIns="91440" bIns="45720" rtlCol="0" anchor="b">
            <a:noAutofit/>
          </a:bodyPr>
          <a:lstStyle/>
          <a:p>
            <a:endParaRPr lang="en-US" dirty="0"/>
          </a:p>
        </p:txBody>
      </p:sp>
      <p:sp>
        <p:nvSpPr>
          <p:cNvPr id="1033" name="Text Placeholder 2">
            <a:extLst>
              <a:ext uri="{FF2B5EF4-FFF2-40B4-BE49-F238E27FC236}">
                <a16:creationId xmlns:a16="http://schemas.microsoft.com/office/drawing/2014/main" id="{3B9BC76F-17B2-5B65-E4E5-095DF4A47E6B}"/>
              </a:ext>
            </a:extLst>
          </p:cNvPr>
          <p:cNvSpPr>
            <a:spLocks noGrp="1"/>
          </p:cNvSpPr>
          <p:nvPr>
            <p:ph type="body" idx="1"/>
          </p:nvPr>
        </p:nvSpPr>
        <p:spPr bwMode="auto">
          <a:xfrm>
            <a:off x="1625600" y="838200"/>
            <a:ext cx="9956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4CC11B82-3D73-6406-8919-5DD754EB1F02}"/>
              </a:ext>
            </a:extLst>
          </p:cNvPr>
          <p:cNvSpPr>
            <a:spLocks noGrp="1"/>
          </p:cNvSpPr>
          <p:nvPr>
            <p:ph type="ftr" sz="quarter" idx="3"/>
          </p:nvPr>
        </p:nvSpPr>
        <p:spPr>
          <a:xfrm>
            <a:off x="1677988" y="6553200"/>
            <a:ext cx="9550400" cy="22860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lumMod val="60000"/>
                    <a:lumOff val="40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8307C17-E95A-A441-FDBD-15B0ED3FD8A3}"/>
              </a:ext>
            </a:extLst>
          </p:cNvPr>
          <p:cNvSpPr>
            <a:spLocks noGrp="1"/>
          </p:cNvSpPr>
          <p:nvPr>
            <p:ph type="sldNum" sz="quarter" idx="4"/>
          </p:nvPr>
        </p:nvSpPr>
        <p:spPr>
          <a:xfrm>
            <a:off x="11582400" y="5740400"/>
            <a:ext cx="508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A79D99"/>
                </a:solidFill>
              </a:defRPr>
            </a:lvl1pPr>
          </a:lstStyle>
          <a:p>
            <a:pPr>
              <a:defRPr/>
            </a:pPr>
            <a:fld id="{AE98E618-92E0-47A9-97BD-1A7695DAA0F2}" type="slidenum">
              <a:rPr lang="en-US" altLang="en-US"/>
              <a:pPr>
                <a:defRPr/>
              </a:pPr>
              <a:t>‹#›</a:t>
            </a:fld>
            <a:endParaRPr lang="en-US" altLang="en-US"/>
          </a:p>
        </p:txBody>
      </p:sp>
      <p:sp>
        <p:nvSpPr>
          <p:cNvPr id="16" name="Freeform 5">
            <a:extLst>
              <a:ext uri="{FF2B5EF4-FFF2-40B4-BE49-F238E27FC236}">
                <a16:creationId xmlns:a16="http://schemas.microsoft.com/office/drawing/2014/main" id="{06E258E5-8823-167A-DFA8-2C91FEAA1961}"/>
              </a:ext>
            </a:extLst>
          </p:cNvPr>
          <p:cNvSpPr>
            <a:spLocks/>
          </p:cNvSpPr>
          <p:nvPr/>
        </p:nvSpPr>
        <p:spPr bwMode="auto">
          <a:xfrm>
            <a:off x="11271250" y="5715000"/>
            <a:ext cx="323850"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eaLnBrk="1" fontAlgn="auto" hangingPunct="1">
              <a:spcBef>
                <a:spcPts val="0"/>
              </a:spcBef>
              <a:spcAft>
                <a:spcPts val="0"/>
              </a:spcAft>
              <a:defRPr/>
            </a:pPr>
            <a:endParaRPr lang="en-US">
              <a:latin typeface="+mn-lt"/>
              <a:cs typeface="+mn-cs"/>
            </a:endParaRPr>
          </a:p>
        </p:txBody>
      </p:sp>
      <p:sp>
        <p:nvSpPr>
          <p:cNvPr id="4" name="Date Placeholder 3">
            <a:extLst>
              <a:ext uri="{FF2B5EF4-FFF2-40B4-BE49-F238E27FC236}">
                <a16:creationId xmlns:a16="http://schemas.microsoft.com/office/drawing/2014/main" id="{2E04B723-100C-D160-9381-4F980DD8241B}"/>
              </a:ext>
            </a:extLst>
          </p:cNvPr>
          <p:cNvSpPr>
            <a:spLocks noGrp="1"/>
          </p:cNvSpPr>
          <p:nvPr>
            <p:ph type="dt" sz="half" idx="2"/>
          </p:nvPr>
        </p:nvSpPr>
        <p:spPr>
          <a:xfrm rot="16200000">
            <a:off x="-1160463" y="4783138"/>
            <a:ext cx="2625725" cy="30480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solidFill>
                <a:latin typeface="+mn-lt"/>
                <a:cs typeface="+mn-cs"/>
              </a:defRPr>
            </a:lvl1pPr>
          </a:lstStyle>
          <a:p>
            <a:pPr>
              <a:defRPr/>
            </a:pPr>
            <a:fld id="{C7B7D55D-0056-473E-940A-775F7DA0474E}" type="datetimeFigureOut">
              <a:rPr lang="en-US"/>
              <a:pPr>
                <a:defRPr/>
              </a:pPr>
              <a:t>5/7/2022</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nodeType="afterGroup">
                            <p:stCondLst>
                              <p:cond delay="2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vl2pPr algn="l" rtl="0" eaLnBrk="0" fontAlgn="base" hangingPunct="0">
        <a:spcBef>
          <a:spcPct val="0"/>
        </a:spcBef>
        <a:spcAft>
          <a:spcPct val="0"/>
        </a:spcAft>
        <a:defRPr sz="7200" b="1">
          <a:solidFill>
            <a:schemeClr val="bg1"/>
          </a:solidFill>
          <a:latin typeface="Calibri" pitchFamily="34" charset="0"/>
        </a:defRPr>
      </a:lvl2pPr>
      <a:lvl3pPr algn="l" rtl="0" eaLnBrk="0" fontAlgn="base" hangingPunct="0">
        <a:spcBef>
          <a:spcPct val="0"/>
        </a:spcBef>
        <a:spcAft>
          <a:spcPct val="0"/>
        </a:spcAft>
        <a:defRPr sz="7200" b="1">
          <a:solidFill>
            <a:schemeClr val="bg1"/>
          </a:solidFill>
          <a:latin typeface="Calibri" pitchFamily="34" charset="0"/>
        </a:defRPr>
      </a:lvl3pPr>
      <a:lvl4pPr algn="l" rtl="0" eaLnBrk="0" fontAlgn="base" hangingPunct="0">
        <a:spcBef>
          <a:spcPct val="0"/>
        </a:spcBef>
        <a:spcAft>
          <a:spcPct val="0"/>
        </a:spcAft>
        <a:defRPr sz="7200" b="1">
          <a:solidFill>
            <a:schemeClr val="bg1"/>
          </a:solidFill>
          <a:latin typeface="Calibri" pitchFamily="34" charset="0"/>
        </a:defRPr>
      </a:lvl4pPr>
      <a:lvl5pPr algn="l" rtl="0" eaLnBrk="0" fontAlgn="base" hangingPunct="0">
        <a:spcBef>
          <a:spcPct val="0"/>
        </a:spcBef>
        <a:spcAft>
          <a:spcPct val="0"/>
        </a:spcAft>
        <a:defRPr sz="7200" b="1">
          <a:solidFill>
            <a:schemeClr val="bg1"/>
          </a:solidFill>
          <a:latin typeface="Calibri" pitchFamily="34" charset="0"/>
        </a:defRPr>
      </a:lvl5pPr>
      <a:lvl6pPr marL="457200" algn="l" rtl="0" fontAlgn="base">
        <a:spcBef>
          <a:spcPct val="0"/>
        </a:spcBef>
        <a:spcAft>
          <a:spcPct val="0"/>
        </a:spcAft>
        <a:defRPr sz="7200" b="1">
          <a:solidFill>
            <a:schemeClr val="bg1"/>
          </a:solidFill>
          <a:latin typeface="Calibri" pitchFamily="34" charset="0"/>
        </a:defRPr>
      </a:lvl6pPr>
      <a:lvl7pPr marL="914400" algn="l" rtl="0" fontAlgn="base">
        <a:spcBef>
          <a:spcPct val="0"/>
        </a:spcBef>
        <a:spcAft>
          <a:spcPct val="0"/>
        </a:spcAft>
        <a:defRPr sz="7200" b="1">
          <a:solidFill>
            <a:schemeClr val="bg1"/>
          </a:solidFill>
          <a:latin typeface="Calibri" pitchFamily="34" charset="0"/>
        </a:defRPr>
      </a:lvl7pPr>
      <a:lvl8pPr marL="1371600" algn="l" rtl="0" fontAlgn="base">
        <a:spcBef>
          <a:spcPct val="0"/>
        </a:spcBef>
        <a:spcAft>
          <a:spcPct val="0"/>
        </a:spcAft>
        <a:defRPr sz="7200" b="1">
          <a:solidFill>
            <a:schemeClr val="bg1"/>
          </a:solidFill>
          <a:latin typeface="Calibri" pitchFamily="34" charset="0"/>
        </a:defRPr>
      </a:lvl8pPr>
      <a:lvl9pPr marL="1828800" algn="l" rtl="0" fontAlgn="base">
        <a:spcBef>
          <a:spcPct val="0"/>
        </a:spcBef>
        <a:spcAft>
          <a:spcPct val="0"/>
        </a:spcAft>
        <a:defRPr sz="72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anose="020F050202020403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AD94D79-44A3-D54C-EC20-0AE0FCFBACF9}"/>
              </a:ext>
            </a:extLst>
          </p:cNvPr>
          <p:cNvSpPr>
            <a:spLocks noGrp="1"/>
          </p:cNvSpPr>
          <p:nvPr>
            <p:ph type="ctrTitle"/>
          </p:nvPr>
        </p:nvSpPr>
        <p:spPr>
          <a:effectLst>
            <a:glow rad="1397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eaLnBrk="1" fontAlgn="auto" hangingPunct="1">
              <a:spcAft>
                <a:spcPts val="0"/>
              </a:spcAft>
              <a:defRPr/>
            </a:pPr>
            <a:r>
              <a:rPr lang="en-US" sz="9600" dirty="0">
                <a:solidFill>
                  <a:schemeClr val="accent4">
                    <a:lumMod val="50000"/>
                  </a:schemeClr>
                </a:solidFill>
              </a:rPr>
              <a:t>“I Have Prayed For You…”</a:t>
            </a:r>
            <a:endParaRPr lang="en-US" sz="7200" dirty="0">
              <a:solidFill>
                <a:schemeClr val="accent1">
                  <a:lumMod val="75000"/>
                </a:schemeClr>
              </a:solidFill>
            </a:endParaRPr>
          </a:p>
        </p:txBody>
      </p:sp>
      <p:sp>
        <p:nvSpPr>
          <p:cNvPr id="7" name="Subtitle 6">
            <a:extLst>
              <a:ext uri="{FF2B5EF4-FFF2-40B4-BE49-F238E27FC236}">
                <a16:creationId xmlns:a16="http://schemas.microsoft.com/office/drawing/2014/main" id="{AB9A477A-AEA9-BCCE-FC7C-39A28A511295}"/>
              </a:ext>
            </a:extLst>
          </p:cNvPr>
          <p:cNvSpPr>
            <a:spLocks noGrp="1"/>
          </p:cNvSpPr>
          <p:nvPr>
            <p:ph type="subTitle" idx="1"/>
          </p:nvPr>
        </p:nvSpPr>
        <p:spPr>
          <a:xfrm>
            <a:off x="2740025" y="201613"/>
            <a:ext cx="6189663" cy="949325"/>
          </a:xfrm>
        </p:spPr>
        <p:txBody>
          <a:bodyPr rtlCol="0"/>
          <a:lstStyle/>
          <a:p>
            <a:pPr eaLnBrk="1" fontAlgn="auto" hangingPunct="1">
              <a:spcAft>
                <a:spcPts val="0"/>
              </a:spcAft>
              <a:defRPr/>
            </a:pPr>
            <a:r>
              <a:rPr lang="en-US" sz="2800" b="1" dirty="0"/>
              <a:t>Luke 22:31-34</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8C01-FE73-2F11-B7F2-69BB8522D3AF}"/>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Jesus’ Sacrifice…</a:t>
            </a:r>
          </a:p>
        </p:txBody>
      </p:sp>
      <p:sp>
        <p:nvSpPr>
          <p:cNvPr id="3" name="Content Placeholder 2">
            <a:extLst>
              <a:ext uri="{FF2B5EF4-FFF2-40B4-BE49-F238E27FC236}">
                <a16:creationId xmlns:a16="http://schemas.microsoft.com/office/drawing/2014/main" id="{A1ED49F2-4C62-66BC-7F66-CF73C8C28710}"/>
              </a:ext>
            </a:extLst>
          </p:cNvPr>
          <p:cNvSpPr>
            <a:spLocks noGrp="1"/>
          </p:cNvSpPr>
          <p:nvPr>
            <p:ph idx="1"/>
          </p:nvPr>
        </p:nvSpPr>
        <p:spPr>
          <a:xfrm>
            <a:off x="609600" y="990600"/>
            <a:ext cx="11353800" cy="5867400"/>
          </a:xfrm>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US" sz="3600" dirty="0">
                <a:solidFill>
                  <a:srgbClr val="003300"/>
                </a:solidFill>
              </a:rPr>
              <a:t>Jesus then laid down His life. </a:t>
            </a:r>
            <a:endParaRPr lang="en-US" sz="3600" dirty="0">
              <a:solidFill>
                <a:srgbClr val="000000"/>
              </a:solidFill>
            </a:endParaRPr>
          </a:p>
          <a:p>
            <a:pPr eaLnBrk="1" fontAlgn="auto" hangingPunct="1">
              <a:spcAft>
                <a:spcPts val="0"/>
              </a:spcAft>
              <a:buFont typeface="Wingdings" panose="05000000000000000000" pitchFamily="2" charset="2"/>
              <a:buChar char="§"/>
              <a:defRPr/>
            </a:pPr>
            <a:r>
              <a:rPr lang="en-US" sz="3600" dirty="0">
                <a:solidFill>
                  <a:srgbClr val="000000"/>
                </a:solidFill>
              </a:rPr>
              <a:t>He then went to the Mount of Olives to pray. (22:39-46)</a:t>
            </a:r>
          </a:p>
          <a:p>
            <a:pPr eaLnBrk="1" fontAlgn="auto" hangingPunct="1">
              <a:spcAft>
                <a:spcPts val="0"/>
              </a:spcAft>
              <a:buFont typeface="Wingdings" panose="05000000000000000000" pitchFamily="2" charset="2"/>
              <a:buChar char="§"/>
              <a:defRPr/>
            </a:pPr>
            <a:r>
              <a:rPr lang="en-US" sz="3600" dirty="0">
                <a:solidFill>
                  <a:srgbClr val="000000"/>
                </a:solidFill>
              </a:rPr>
              <a:t>He was then arrested after being betrayed. (22:47-53)</a:t>
            </a:r>
          </a:p>
          <a:p>
            <a:pPr eaLnBrk="1" fontAlgn="auto" hangingPunct="1">
              <a:spcAft>
                <a:spcPts val="0"/>
              </a:spcAft>
              <a:buFont typeface="Wingdings" panose="05000000000000000000" pitchFamily="2" charset="2"/>
              <a:buChar char="§"/>
              <a:defRPr/>
            </a:pPr>
            <a:r>
              <a:rPr lang="en-US" sz="3600" dirty="0">
                <a:solidFill>
                  <a:srgbClr val="000000"/>
                </a:solidFill>
              </a:rPr>
              <a:t>Peter then began “following at a distance” (22:54) and then denied knowing the Lord 3 times. (22:55-61)</a:t>
            </a:r>
          </a:p>
          <a:p>
            <a:pPr eaLnBrk="1" fontAlgn="auto" hangingPunct="1">
              <a:spcAft>
                <a:spcPts val="0"/>
              </a:spcAft>
              <a:buFont typeface="Wingdings" panose="05000000000000000000" pitchFamily="2" charset="2"/>
              <a:buChar char="§"/>
              <a:defRPr/>
            </a:pPr>
            <a:r>
              <a:rPr lang="en-US" sz="3600" dirty="0">
                <a:solidFill>
                  <a:srgbClr val="000000"/>
                </a:solidFill>
              </a:rPr>
              <a:t>Vs. 61, </a:t>
            </a:r>
            <a:r>
              <a:rPr lang="en-US" sz="3600" b="1" i="1" dirty="0">
                <a:solidFill>
                  <a:srgbClr val="000000"/>
                </a:solidFill>
              </a:rPr>
              <a:t>“The Lord turned and looked at Peter…”</a:t>
            </a:r>
            <a:r>
              <a:rPr lang="en-US" sz="3600" dirty="0">
                <a:solidFill>
                  <a:srgbClr val="000000"/>
                </a:solidFill>
              </a:rPr>
              <a:t>; </a:t>
            </a:r>
            <a:br>
              <a:rPr lang="en-US" sz="3600" dirty="0">
                <a:solidFill>
                  <a:srgbClr val="000000"/>
                </a:solidFill>
              </a:rPr>
            </a:br>
            <a:r>
              <a:rPr lang="en-US" sz="3600" dirty="0">
                <a:solidFill>
                  <a:srgbClr val="000000"/>
                </a:solidFill>
              </a:rPr>
              <a:t>Peter then </a:t>
            </a:r>
            <a:r>
              <a:rPr lang="en-US" sz="3600" b="1" i="1" dirty="0">
                <a:solidFill>
                  <a:srgbClr val="000000"/>
                </a:solidFill>
              </a:rPr>
              <a:t>“went out and wept bitterly”</a:t>
            </a:r>
            <a:r>
              <a:rPr lang="en-US" sz="3600" dirty="0">
                <a:solidFill>
                  <a:srgbClr val="000000"/>
                </a:solidFill>
              </a:rPr>
              <a:t>. (vs. 62)</a:t>
            </a:r>
          </a:p>
          <a:p>
            <a:pPr eaLnBrk="1" fontAlgn="auto" hangingPunct="1">
              <a:spcAft>
                <a:spcPts val="0"/>
              </a:spcAft>
              <a:buFont typeface="Wingdings" panose="05000000000000000000" pitchFamily="2" charset="2"/>
              <a:buChar char="§"/>
              <a:defRPr/>
            </a:pPr>
            <a:r>
              <a:rPr lang="en-US" sz="3600" dirty="0">
                <a:solidFill>
                  <a:srgbClr val="000000"/>
                </a:solidFill>
              </a:rPr>
              <a:t>Jesus committed Himself to His Father to the point of death. (23:46; 1 Peter 2:23; Revelation 2:10; Heb. 5:8)</a:t>
            </a:r>
          </a:p>
          <a:p>
            <a:pPr eaLnBrk="1" fontAlgn="auto" hangingPunct="1">
              <a:spcAft>
                <a:spcPts val="0"/>
              </a:spcAft>
              <a:buFont typeface="Wingdings" panose="05000000000000000000" pitchFamily="2" charset="2"/>
              <a:buChar char="§"/>
              <a:defRPr/>
            </a:pPr>
            <a:r>
              <a:rPr lang="en-US" sz="3600" dirty="0">
                <a:solidFill>
                  <a:srgbClr val="000000"/>
                </a:solidFill>
              </a:rPr>
              <a:t>Jesus arose from the dead and commissioned His disciples to preach the gospel. (24:1-12, 44-47)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8C01-FE73-2F11-B7F2-69BB8522D3AF}"/>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Jesus’ Prayer for Us…</a:t>
            </a:r>
          </a:p>
        </p:txBody>
      </p:sp>
      <p:sp>
        <p:nvSpPr>
          <p:cNvPr id="3" name="Content Placeholder 2">
            <a:extLst>
              <a:ext uri="{FF2B5EF4-FFF2-40B4-BE49-F238E27FC236}">
                <a16:creationId xmlns:a16="http://schemas.microsoft.com/office/drawing/2014/main" id="{A1ED49F2-4C62-66BC-7F66-CF73C8C28710}"/>
              </a:ext>
            </a:extLst>
          </p:cNvPr>
          <p:cNvSpPr>
            <a:spLocks noGrp="1"/>
          </p:cNvSpPr>
          <p:nvPr>
            <p:ph idx="1"/>
          </p:nvPr>
        </p:nvSpPr>
        <p:spPr>
          <a:xfrm>
            <a:off x="1066800" y="990600"/>
            <a:ext cx="10363200" cy="5867400"/>
          </a:xfrm>
        </p:spPr>
        <p:txBody>
          <a:bodyPr rtlCol="0">
            <a:normAutofit/>
          </a:bodyPr>
          <a:lstStyle/>
          <a:p>
            <a:pPr marL="742950" indent="-742950" eaLnBrk="1" fontAlgn="auto" hangingPunct="1">
              <a:spcAft>
                <a:spcPts val="0"/>
              </a:spcAft>
              <a:buFont typeface="Arial" panose="020B0604020202020204" pitchFamily="34" charset="0"/>
              <a:buAutoNum type="arabicPeriod"/>
              <a:defRPr/>
            </a:pPr>
            <a:r>
              <a:rPr lang="en-US" sz="4400" dirty="0">
                <a:solidFill>
                  <a:srgbClr val="003300"/>
                </a:solidFill>
              </a:rPr>
              <a:t>A faith that will not fail but rather endure to the end.</a:t>
            </a:r>
          </a:p>
          <a:p>
            <a:pPr marL="742950" indent="-742950" eaLnBrk="1" fontAlgn="auto" hangingPunct="1">
              <a:spcAft>
                <a:spcPts val="0"/>
              </a:spcAft>
              <a:buFont typeface="Arial" panose="020B0604020202020204" pitchFamily="34" charset="0"/>
              <a:buAutoNum type="arabicPeriod"/>
              <a:defRPr/>
            </a:pPr>
            <a:r>
              <a:rPr lang="en-US" sz="4400" dirty="0">
                <a:solidFill>
                  <a:srgbClr val="003300"/>
                </a:solidFill>
              </a:rPr>
              <a:t>A refusal to give up when we fail or fall down.</a:t>
            </a:r>
          </a:p>
          <a:p>
            <a:pPr marL="742950" indent="-742950" eaLnBrk="1" fontAlgn="auto" hangingPunct="1">
              <a:spcAft>
                <a:spcPts val="0"/>
              </a:spcAft>
              <a:buFont typeface="Arial" panose="020B0604020202020204" pitchFamily="34" charset="0"/>
              <a:buAutoNum type="arabicPeriod"/>
              <a:defRPr/>
            </a:pPr>
            <a:r>
              <a:rPr lang="en-US" sz="4400" dirty="0">
                <a:solidFill>
                  <a:srgbClr val="003300"/>
                </a:solidFill>
              </a:rPr>
              <a:t>A commitment to our brethren to strengthen each other.</a:t>
            </a:r>
            <a:endParaRPr lang="en-US" sz="4400" dirty="0">
              <a:solidFill>
                <a:srgbClr val="000000"/>
              </a:solidFill>
            </a:endParaRPr>
          </a:p>
        </p:txBody>
      </p:sp>
    </p:spTree>
    <p:extLst>
      <p:ext uri="{BB962C8B-B14F-4D97-AF65-F5344CB8AC3E}">
        <p14:creationId xmlns:p14="http://schemas.microsoft.com/office/powerpoint/2010/main" val="3707173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5E91-FE88-0561-D015-6F47403BE81E}"/>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dirty="0">
                <a:solidFill>
                  <a:schemeClr val="accent4">
                    <a:lumMod val="50000"/>
                  </a:schemeClr>
                </a:solidFill>
              </a:rPr>
              <a:t>Context</a:t>
            </a:r>
          </a:p>
        </p:txBody>
      </p:sp>
      <p:sp>
        <p:nvSpPr>
          <p:cNvPr id="3" name="Content Placeholder 2">
            <a:extLst>
              <a:ext uri="{FF2B5EF4-FFF2-40B4-BE49-F238E27FC236}">
                <a16:creationId xmlns:a16="http://schemas.microsoft.com/office/drawing/2014/main" id="{44E62597-77A9-E5A8-C295-341635023A78}"/>
              </a:ext>
            </a:extLst>
          </p:cNvPr>
          <p:cNvSpPr>
            <a:spLocks noGrp="1"/>
          </p:cNvSpPr>
          <p:nvPr>
            <p:ph idx="1"/>
          </p:nvPr>
        </p:nvSpPr>
        <p:spPr>
          <a:xfrm>
            <a:off x="1066800" y="990600"/>
            <a:ext cx="10591800" cy="5638800"/>
          </a:xfrm>
        </p:spPr>
        <p:txBody>
          <a:bodyPr>
            <a:normAutofit fontScale="92500"/>
          </a:bodyPr>
          <a:lstStyle/>
          <a:p>
            <a:pPr eaLnBrk="1" hangingPunct="1">
              <a:buFont typeface="Wingdings" panose="05000000000000000000" pitchFamily="2" charset="2"/>
              <a:buChar char="§"/>
              <a:defRPr/>
            </a:pPr>
            <a:r>
              <a:rPr lang="en-US" altLang="en-US" sz="3600" dirty="0">
                <a:solidFill>
                  <a:srgbClr val="000000"/>
                </a:solidFill>
              </a:rPr>
              <a:t>The night before Jesus arrest </a:t>
            </a:r>
          </a:p>
          <a:p>
            <a:pPr eaLnBrk="1" hangingPunct="1">
              <a:buFont typeface="Wingdings" panose="05000000000000000000" pitchFamily="2" charset="2"/>
              <a:buChar char="§"/>
              <a:defRPr/>
            </a:pPr>
            <a:r>
              <a:rPr lang="en-US" altLang="en-US" sz="3600" dirty="0">
                <a:solidFill>
                  <a:srgbClr val="000000"/>
                </a:solidFill>
              </a:rPr>
              <a:t>Just after Jesus instituted the Lord’s Supper and the </a:t>
            </a:r>
            <a:r>
              <a:rPr lang="en-US" altLang="en-US" sz="3600" i="1" dirty="0">
                <a:solidFill>
                  <a:srgbClr val="000000"/>
                </a:solidFill>
              </a:rPr>
              <a:t>“dispute among them as to which one of them was the greatest.”</a:t>
            </a:r>
            <a:r>
              <a:rPr lang="en-US" altLang="en-US" sz="3600" dirty="0">
                <a:solidFill>
                  <a:srgbClr val="000000"/>
                </a:solidFill>
              </a:rPr>
              <a:t> (Luke 22:24ff)</a:t>
            </a:r>
          </a:p>
          <a:p>
            <a:pPr eaLnBrk="1" hangingPunct="1">
              <a:buFont typeface="Wingdings" panose="05000000000000000000" pitchFamily="2" charset="2"/>
              <a:buChar char="§"/>
              <a:defRPr/>
            </a:pPr>
            <a:r>
              <a:rPr lang="en-US" altLang="en-US" sz="3600" dirty="0">
                <a:solidFill>
                  <a:srgbClr val="000000"/>
                </a:solidFill>
              </a:rPr>
              <a:t>The promise of the kingdom. (vs. 28-30)</a:t>
            </a:r>
          </a:p>
          <a:p>
            <a:pPr eaLnBrk="1" hangingPunct="1">
              <a:buFont typeface="Wingdings" panose="05000000000000000000" pitchFamily="2" charset="2"/>
              <a:buChar char="§"/>
              <a:defRPr/>
            </a:pPr>
            <a:r>
              <a:rPr lang="en-US" altLang="en-US" sz="3600" dirty="0">
                <a:solidFill>
                  <a:srgbClr val="000000"/>
                </a:solidFill>
              </a:rPr>
              <a:t>Jesus said He’d be with them just </a:t>
            </a:r>
            <a:r>
              <a:rPr lang="en-US" altLang="en-US" sz="3600" b="1" i="1" dirty="0">
                <a:solidFill>
                  <a:srgbClr val="000000"/>
                </a:solidFill>
              </a:rPr>
              <a:t>“a little while longer”</a:t>
            </a:r>
            <a:r>
              <a:rPr lang="en-US" altLang="en-US" sz="3600" dirty="0">
                <a:solidFill>
                  <a:srgbClr val="000000"/>
                </a:solidFill>
              </a:rPr>
              <a:t> and that the apostles would seek Him but “</a:t>
            </a:r>
            <a:r>
              <a:rPr lang="en-US" altLang="en-US" sz="3600" b="1" i="1" dirty="0">
                <a:solidFill>
                  <a:srgbClr val="000000"/>
                </a:solidFill>
              </a:rPr>
              <a:t>follow later</a:t>
            </a:r>
            <a:r>
              <a:rPr lang="en-US" altLang="en-US" sz="3600" dirty="0">
                <a:solidFill>
                  <a:srgbClr val="000000"/>
                </a:solidFill>
              </a:rPr>
              <a:t>”. (John 13:31-36)</a:t>
            </a:r>
          </a:p>
          <a:p>
            <a:pPr eaLnBrk="1" hangingPunct="1">
              <a:buFont typeface="Wingdings" panose="05000000000000000000" pitchFamily="2" charset="2"/>
              <a:buChar char="§"/>
              <a:defRPr/>
            </a:pPr>
            <a:r>
              <a:rPr lang="en-US" altLang="en-US" sz="3600" dirty="0">
                <a:solidFill>
                  <a:srgbClr val="000000"/>
                </a:solidFill>
              </a:rPr>
              <a:t>Peter wants to </a:t>
            </a:r>
            <a:r>
              <a:rPr lang="en-US" altLang="en-US" sz="3600" b="1" i="1" dirty="0">
                <a:solidFill>
                  <a:srgbClr val="000000"/>
                </a:solidFill>
              </a:rPr>
              <a:t>“follow You right now”</a:t>
            </a:r>
            <a:r>
              <a:rPr lang="en-US" altLang="en-US" sz="3600" dirty="0">
                <a:solidFill>
                  <a:srgbClr val="000000"/>
                </a:solidFill>
              </a:rPr>
              <a:t> and promises that he is willing to </a:t>
            </a:r>
            <a:r>
              <a:rPr lang="en-US" altLang="en-US" sz="3600" b="1" i="1" dirty="0">
                <a:solidFill>
                  <a:srgbClr val="000000"/>
                </a:solidFill>
              </a:rPr>
              <a:t>“lay down my life for You.”</a:t>
            </a:r>
            <a:r>
              <a:rPr lang="en-US" altLang="en-US" sz="3600" dirty="0">
                <a:solidFill>
                  <a:srgbClr val="000000"/>
                </a:solidFill>
              </a:rPr>
              <a:t> (John 13:37)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7D066-8FB4-206A-7A15-8DFAB50C8617}"/>
              </a:ext>
            </a:extLst>
          </p:cNvPr>
          <p:cNvSpPr txBox="1"/>
          <p:nvPr/>
        </p:nvSpPr>
        <p:spPr>
          <a:xfrm>
            <a:off x="990600" y="381000"/>
            <a:ext cx="10439400" cy="6172200"/>
          </a:xfrm>
          <a:prstGeom prst="rect">
            <a:avLst/>
          </a:prstGeom>
          <a:noFill/>
        </p:spPr>
        <p:txBody>
          <a:bodyPr>
            <a:normAutofit/>
          </a:bodyPr>
          <a:lstStyle/>
          <a:p>
            <a:pPr eaLnBrk="1" fontAlgn="auto" hangingPunct="1">
              <a:lnSpc>
                <a:spcPct val="115000"/>
              </a:lnSpc>
              <a:spcBef>
                <a:spcPts val="0"/>
              </a:spcBef>
              <a:spcAft>
                <a:spcPts val="1000"/>
              </a:spcAft>
              <a:defRPr/>
            </a:pPr>
            <a:r>
              <a:rPr lang="en-US" sz="4800" dirty="0">
                <a:solidFill>
                  <a:srgbClr val="000000"/>
                </a:solidFill>
                <a:latin typeface="+mn-lt"/>
                <a:cs typeface="+mn-cs"/>
              </a:rPr>
              <a:t>“</a:t>
            </a:r>
            <a:r>
              <a:rPr lang="en-US" sz="4800" i="1" dirty="0">
                <a:solidFill>
                  <a:srgbClr val="000000"/>
                </a:solidFill>
                <a:latin typeface="+mn-lt"/>
                <a:cs typeface="+mn-cs"/>
              </a:rPr>
              <a:t>Simon, Simon, behold, Satan has demanded permission to sift you like wheat; but </a:t>
            </a:r>
            <a:r>
              <a:rPr lang="en-US" sz="4800" b="1" i="1" dirty="0">
                <a:solidFill>
                  <a:srgbClr val="000000"/>
                </a:solidFill>
                <a:latin typeface="+mn-lt"/>
                <a:cs typeface="+mn-cs"/>
              </a:rPr>
              <a:t>I have prayed for you</a:t>
            </a:r>
            <a:r>
              <a:rPr lang="en-US" sz="4800" i="1" dirty="0">
                <a:solidFill>
                  <a:srgbClr val="000000"/>
                </a:solidFill>
                <a:latin typeface="+mn-lt"/>
                <a:cs typeface="+mn-cs"/>
              </a:rPr>
              <a:t>, that </a:t>
            </a:r>
            <a:r>
              <a:rPr lang="en-US" sz="4800" b="1" i="1" dirty="0">
                <a:solidFill>
                  <a:srgbClr val="000000"/>
                </a:solidFill>
                <a:latin typeface="+mn-lt"/>
                <a:cs typeface="+mn-cs"/>
              </a:rPr>
              <a:t>your faith may not fail</a:t>
            </a:r>
            <a:r>
              <a:rPr lang="en-US" sz="4800" i="1" dirty="0">
                <a:solidFill>
                  <a:srgbClr val="000000"/>
                </a:solidFill>
                <a:latin typeface="+mn-lt"/>
                <a:cs typeface="+mn-cs"/>
              </a:rPr>
              <a:t>; and you, when once you have </a:t>
            </a:r>
            <a:r>
              <a:rPr lang="en-US" sz="4800" b="1" i="1" dirty="0">
                <a:solidFill>
                  <a:srgbClr val="000000"/>
                </a:solidFill>
                <a:latin typeface="+mn-lt"/>
                <a:cs typeface="+mn-cs"/>
              </a:rPr>
              <a:t>turned again</a:t>
            </a:r>
            <a:r>
              <a:rPr lang="en-US" sz="4800" i="1" dirty="0">
                <a:solidFill>
                  <a:srgbClr val="000000"/>
                </a:solidFill>
                <a:latin typeface="+mn-lt"/>
                <a:cs typeface="+mn-cs"/>
              </a:rPr>
              <a:t>, </a:t>
            </a:r>
            <a:r>
              <a:rPr lang="en-US" sz="4800" b="1" i="1" dirty="0">
                <a:solidFill>
                  <a:srgbClr val="000000"/>
                </a:solidFill>
                <a:latin typeface="+mn-lt"/>
                <a:cs typeface="+mn-cs"/>
              </a:rPr>
              <a:t>strengthen your brothers</a:t>
            </a:r>
            <a:r>
              <a:rPr lang="en-US" sz="4800" i="1" dirty="0">
                <a:solidFill>
                  <a:srgbClr val="000000"/>
                </a:solidFill>
                <a:latin typeface="+mn-lt"/>
                <a:cs typeface="+mn-cs"/>
              </a:rPr>
              <a:t>.“</a:t>
            </a:r>
          </a:p>
          <a:p>
            <a:pPr eaLnBrk="1" fontAlgn="auto" hangingPunct="1">
              <a:lnSpc>
                <a:spcPct val="115000"/>
              </a:lnSpc>
              <a:spcBef>
                <a:spcPts val="0"/>
              </a:spcBef>
              <a:spcAft>
                <a:spcPts val="1000"/>
              </a:spcAft>
              <a:defRPr/>
            </a:pPr>
            <a:r>
              <a:rPr lang="en-US" sz="4800" b="1" dirty="0">
                <a:solidFill>
                  <a:srgbClr val="C00000"/>
                </a:solidFill>
                <a:latin typeface="Bookman Old Style" panose="02050604050505020204" pitchFamily="18" charset="0"/>
                <a:cs typeface="+mn-cs"/>
              </a:rPr>
              <a:t>Luke 22:31-32</a:t>
            </a:r>
            <a:endParaRPr lang="en-US" sz="4800" dirty="0">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240F-85B0-EAA6-6596-DD3100E4EF25}"/>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Satan’s Request</a:t>
            </a:r>
          </a:p>
        </p:txBody>
      </p:sp>
      <p:sp>
        <p:nvSpPr>
          <p:cNvPr id="3" name="Content Placeholder 2">
            <a:extLst>
              <a:ext uri="{FF2B5EF4-FFF2-40B4-BE49-F238E27FC236}">
                <a16:creationId xmlns:a16="http://schemas.microsoft.com/office/drawing/2014/main" id="{7405F89A-47DB-2653-20D4-FAB4B636FE39}"/>
              </a:ext>
            </a:extLst>
          </p:cNvPr>
          <p:cNvSpPr>
            <a:spLocks noGrp="1"/>
          </p:cNvSpPr>
          <p:nvPr>
            <p:ph idx="1"/>
          </p:nvPr>
        </p:nvSpPr>
        <p:spPr>
          <a:xfrm>
            <a:off x="762000" y="1371600"/>
            <a:ext cx="11277600" cy="5486400"/>
          </a:xfrm>
        </p:spPr>
        <p:txBody>
          <a:bodyPr rtlCol="0">
            <a:normAutofit fontScale="92500"/>
          </a:bodyPr>
          <a:lstStyle/>
          <a:p>
            <a:pPr eaLnBrk="1" fontAlgn="auto" hangingPunct="1">
              <a:spcAft>
                <a:spcPts val="0"/>
              </a:spcAft>
              <a:buFont typeface="Wingdings" panose="05000000000000000000" pitchFamily="2" charset="2"/>
              <a:buChar char="§"/>
              <a:defRPr/>
            </a:pPr>
            <a:r>
              <a:rPr lang="en-US" sz="3600" dirty="0">
                <a:solidFill>
                  <a:schemeClr val="accent6">
                    <a:lumMod val="75000"/>
                  </a:schemeClr>
                </a:solidFill>
              </a:rPr>
              <a:t>Jesus shared with Simon that Satan wanted to </a:t>
            </a:r>
            <a:r>
              <a:rPr lang="en-US" sz="3600" b="1" i="1" dirty="0">
                <a:solidFill>
                  <a:schemeClr val="accent6">
                    <a:lumMod val="75000"/>
                  </a:schemeClr>
                </a:solidFill>
              </a:rPr>
              <a:t>“sift you like wheat.”</a:t>
            </a:r>
            <a:r>
              <a:rPr lang="en-US" sz="3600" dirty="0">
                <a:solidFill>
                  <a:schemeClr val="accent6">
                    <a:lumMod val="75000"/>
                  </a:schemeClr>
                </a:solidFill>
              </a:rPr>
              <a:t> (Luke 22:31; cf., Job 1:9-12)</a:t>
            </a:r>
          </a:p>
          <a:p>
            <a:pPr lvl="1" eaLnBrk="1" fontAlgn="auto" hangingPunct="1">
              <a:spcAft>
                <a:spcPts val="0"/>
              </a:spcAft>
              <a:buFont typeface="Wingdings" panose="05000000000000000000" pitchFamily="2" charset="2"/>
              <a:buChar char="§"/>
              <a:defRPr/>
            </a:pPr>
            <a:r>
              <a:rPr lang="en-US" sz="3000" dirty="0">
                <a:solidFill>
                  <a:srgbClr val="000000"/>
                </a:solidFill>
              </a:rPr>
              <a:t>“</a:t>
            </a:r>
            <a:r>
              <a:rPr lang="en-US" sz="3000" b="1" i="1" dirty="0">
                <a:solidFill>
                  <a:srgbClr val="000000"/>
                </a:solidFill>
              </a:rPr>
              <a:t>Sift... like wheat</a:t>
            </a:r>
            <a:r>
              <a:rPr lang="en-US" sz="3000" dirty="0">
                <a:solidFill>
                  <a:srgbClr val="000000"/>
                </a:solidFill>
              </a:rPr>
              <a:t>…” A means of separation. (Amos 9:8-9; Luke 3:17)</a:t>
            </a:r>
          </a:p>
          <a:p>
            <a:pPr lvl="1" eaLnBrk="1" fontAlgn="auto" hangingPunct="1">
              <a:spcAft>
                <a:spcPts val="0"/>
              </a:spcAft>
              <a:buFont typeface="Wingdings" panose="05000000000000000000" pitchFamily="2" charset="2"/>
              <a:buChar char="§"/>
              <a:defRPr/>
            </a:pPr>
            <a:r>
              <a:rPr lang="en-US" sz="3000" dirty="0">
                <a:solidFill>
                  <a:srgbClr val="000000"/>
                </a:solidFill>
              </a:rPr>
              <a:t>Allowed by God always with a </a:t>
            </a:r>
            <a:r>
              <a:rPr lang="en-US" sz="3000" b="1" i="1" dirty="0">
                <a:solidFill>
                  <a:srgbClr val="000000"/>
                </a:solidFill>
              </a:rPr>
              <a:t>“way of escape”</a:t>
            </a:r>
            <a:r>
              <a:rPr lang="en-US" sz="3000" dirty="0">
                <a:solidFill>
                  <a:srgbClr val="000000"/>
                </a:solidFill>
              </a:rPr>
              <a:t>. (1 Corinthians 10:13)</a:t>
            </a:r>
          </a:p>
          <a:p>
            <a:pPr eaLnBrk="1" fontAlgn="auto" hangingPunct="1">
              <a:spcAft>
                <a:spcPts val="0"/>
              </a:spcAft>
              <a:buFont typeface="Wingdings" panose="05000000000000000000" pitchFamily="2" charset="2"/>
              <a:buChar char="§"/>
              <a:defRPr/>
            </a:pPr>
            <a:r>
              <a:rPr lang="en-US" sz="3600" dirty="0">
                <a:solidFill>
                  <a:srgbClr val="003300"/>
                </a:solidFill>
              </a:rPr>
              <a:t>Satan had already “</a:t>
            </a:r>
            <a:r>
              <a:rPr lang="en-US" sz="3600" b="1" i="1" dirty="0">
                <a:solidFill>
                  <a:srgbClr val="003300"/>
                </a:solidFill>
              </a:rPr>
              <a:t>put into the heart</a:t>
            </a:r>
            <a:r>
              <a:rPr lang="en-US" sz="3600" dirty="0">
                <a:solidFill>
                  <a:srgbClr val="003300"/>
                </a:solidFill>
              </a:rPr>
              <a:t>” Judas to betray the Lord for money. (John 13:2; cf., Acts 5:3; 2 Peter 2:14)</a:t>
            </a:r>
          </a:p>
          <a:p>
            <a:pPr eaLnBrk="1" fontAlgn="auto" hangingPunct="1">
              <a:spcAft>
                <a:spcPts val="0"/>
              </a:spcAft>
              <a:buFont typeface="Wingdings" panose="05000000000000000000" pitchFamily="2" charset="2"/>
              <a:buChar char="§"/>
              <a:defRPr/>
            </a:pPr>
            <a:r>
              <a:rPr lang="en-US" sz="3600" dirty="0">
                <a:solidFill>
                  <a:srgbClr val="003300"/>
                </a:solidFill>
              </a:rPr>
              <a:t>“</a:t>
            </a:r>
            <a:r>
              <a:rPr lang="en-US" sz="3600" b="1" i="1" dirty="0">
                <a:solidFill>
                  <a:srgbClr val="003300"/>
                </a:solidFill>
              </a:rPr>
              <a:t>You</a:t>
            </a:r>
            <a:r>
              <a:rPr lang="en-US" sz="3600" dirty="0">
                <a:solidFill>
                  <a:srgbClr val="003300"/>
                </a:solidFill>
              </a:rPr>
              <a:t>” is in the </a:t>
            </a:r>
            <a:r>
              <a:rPr lang="en-US" sz="3600" b="1" dirty="0">
                <a:solidFill>
                  <a:srgbClr val="003300"/>
                </a:solidFill>
              </a:rPr>
              <a:t>plural</a:t>
            </a:r>
            <a:r>
              <a:rPr lang="en-US" sz="3600" dirty="0">
                <a:solidFill>
                  <a:srgbClr val="003300"/>
                </a:solidFill>
              </a:rPr>
              <a:t> in this verse. Satan wanted to “</a:t>
            </a:r>
            <a:r>
              <a:rPr lang="en-US" sz="3600" b="1" i="1" dirty="0">
                <a:solidFill>
                  <a:srgbClr val="003300"/>
                </a:solidFill>
              </a:rPr>
              <a:t>sift</a:t>
            </a:r>
            <a:r>
              <a:rPr lang="en-US" sz="3600" dirty="0">
                <a:solidFill>
                  <a:srgbClr val="003300"/>
                </a:solidFill>
              </a:rPr>
              <a:t>” all of the Lord’s disciples and continually seeks to destroy all “</a:t>
            </a:r>
            <a:r>
              <a:rPr lang="en-US" sz="3600" i="1" dirty="0">
                <a:solidFill>
                  <a:srgbClr val="003300"/>
                </a:solidFill>
              </a:rPr>
              <a:t>our brethren</a:t>
            </a:r>
            <a:r>
              <a:rPr lang="en-US" sz="3600" dirty="0">
                <a:solidFill>
                  <a:srgbClr val="003300"/>
                </a:solidFill>
              </a:rPr>
              <a:t>” today. (1 Peter 5:8; Revelation 12:10 )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7C461-A8D7-F611-4320-C4F42E5E8BDA}"/>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In Jesus’ Darkest Hour…</a:t>
            </a:r>
          </a:p>
        </p:txBody>
      </p:sp>
      <p:sp>
        <p:nvSpPr>
          <p:cNvPr id="3" name="Content Placeholder 2">
            <a:extLst>
              <a:ext uri="{FF2B5EF4-FFF2-40B4-BE49-F238E27FC236}">
                <a16:creationId xmlns:a16="http://schemas.microsoft.com/office/drawing/2014/main" id="{3E969F43-10B8-3B76-0B74-BF7A41F92CA8}"/>
              </a:ext>
            </a:extLst>
          </p:cNvPr>
          <p:cNvSpPr>
            <a:spLocks noGrp="1"/>
          </p:cNvSpPr>
          <p:nvPr>
            <p:ph idx="1"/>
          </p:nvPr>
        </p:nvSpPr>
        <p:spPr>
          <a:xfrm>
            <a:off x="609600" y="990600"/>
            <a:ext cx="11353800" cy="5638800"/>
          </a:xfrm>
        </p:spPr>
        <p:txBody>
          <a:bodyPr>
            <a:normAutofit lnSpcReduction="10000"/>
          </a:bodyPr>
          <a:lstStyle/>
          <a:p>
            <a:pPr eaLnBrk="1" hangingPunct="1">
              <a:buFont typeface="Wingdings" panose="05000000000000000000" pitchFamily="2" charset="2"/>
              <a:buChar char="§"/>
            </a:pPr>
            <a:r>
              <a:rPr lang="en-US" altLang="en-US" sz="3600" dirty="0">
                <a:solidFill>
                  <a:srgbClr val="003300"/>
                </a:solidFill>
              </a:rPr>
              <a:t>In contrast to Satan’s efforts… </a:t>
            </a:r>
            <a:r>
              <a:rPr lang="en-US" altLang="en-US" sz="3600" b="1" i="1" dirty="0">
                <a:solidFill>
                  <a:srgbClr val="003300"/>
                </a:solidFill>
              </a:rPr>
              <a:t>“I have prayed for you…”</a:t>
            </a:r>
            <a:r>
              <a:rPr lang="en-US" altLang="en-US" sz="3600" dirty="0">
                <a:solidFill>
                  <a:srgbClr val="003300"/>
                </a:solidFill>
              </a:rPr>
              <a:t> (John 17:8, 13-19)</a:t>
            </a:r>
          </a:p>
          <a:p>
            <a:pPr eaLnBrk="1" hangingPunct="1">
              <a:buFont typeface="Wingdings" panose="05000000000000000000" pitchFamily="2" charset="2"/>
              <a:buChar char="§"/>
            </a:pPr>
            <a:r>
              <a:rPr lang="en-US" altLang="en-US" sz="3600" dirty="0">
                <a:solidFill>
                  <a:srgbClr val="003300"/>
                </a:solidFill>
              </a:rPr>
              <a:t>How is it that the Son of God would be so concerned about others/us at such a time as this? Why did He?</a:t>
            </a:r>
          </a:p>
          <a:p>
            <a:pPr lvl="2" eaLnBrk="1" hangingPunct="1">
              <a:buFont typeface="Wingdings" panose="05000000000000000000" pitchFamily="2" charset="2"/>
              <a:buChar char="§"/>
            </a:pPr>
            <a:r>
              <a:rPr lang="en-US" altLang="en-US" sz="3200" dirty="0">
                <a:solidFill>
                  <a:srgbClr val="003300"/>
                </a:solidFill>
              </a:rPr>
              <a:t>Paul also prayed for his brethren! (Colossians 1:3, 9-11)</a:t>
            </a:r>
          </a:p>
          <a:p>
            <a:pPr eaLnBrk="1" hangingPunct="1">
              <a:buFont typeface="Wingdings" panose="05000000000000000000" pitchFamily="2" charset="2"/>
              <a:buChar char="§"/>
            </a:pPr>
            <a:r>
              <a:rPr lang="en-US" altLang="en-US" sz="3600" b="1" dirty="0">
                <a:solidFill>
                  <a:srgbClr val="003300"/>
                </a:solidFill>
              </a:rPr>
              <a:t>Jesus knows </a:t>
            </a:r>
            <a:r>
              <a:rPr lang="en-US" altLang="en-US" sz="3600" dirty="0">
                <a:solidFill>
                  <a:srgbClr val="003300"/>
                </a:solidFill>
              </a:rPr>
              <a:t>our temptations. (Hebrews 4:14-16)</a:t>
            </a:r>
          </a:p>
          <a:p>
            <a:pPr eaLnBrk="1" hangingPunct="1">
              <a:buFont typeface="Wingdings" panose="05000000000000000000" pitchFamily="2" charset="2"/>
              <a:buChar char="§"/>
            </a:pPr>
            <a:r>
              <a:rPr lang="en-US" altLang="en-US" sz="3600" dirty="0">
                <a:solidFill>
                  <a:srgbClr val="003300"/>
                </a:solidFill>
              </a:rPr>
              <a:t>Jesus needed His disciples to be strong &amp; courageously face/overcome the sifting. (Matt. 28:18-20; John 16:13)</a:t>
            </a:r>
          </a:p>
          <a:p>
            <a:pPr eaLnBrk="1" hangingPunct="1">
              <a:buFont typeface="Wingdings" panose="05000000000000000000" pitchFamily="2" charset="2"/>
              <a:buChar char="§"/>
            </a:pPr>
            <a:r>
              <a:rPr lang="en-US" altLang="en-US" sz="3600" dirty="0">
                <a:solidFill>
                  <a:srgbClr val="000000"/>
                </a:solidFill>
              </a:rPr>
              <a:t>Just after this in the garden, Jesus urged them to pray for themselves. </a:t>
            </a:r>
            <a:r>
              <a:rPr lang="en-US" altLang="en-US" sz="3600" dirty="0">
                <a:solidFill>
                  <a:srgbClr val="003300"/>
                </a:solidFill>
              </a:rPr>
              <a:t>(Luke 22:40, 46)</a:t>
            </a:r>
            <a:endParaRPr lang="en-US" altLang="en-US" sz="36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6AFD-153C-ED85-57D1-377D2A3248D9}"/>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In Jesus’ Darkest Hour…</a:t>
            </a:r>
          </a:p>
        </p:txBody>
      </p:sp>
      <p:sp>
        <p:nvSpPr>
          <p:cNvPr id="3" name="Content Placeholder 2">
            <a:extLst>
              <a:ext uri="{FF2B5EF4-FFF2-40B4-BE49-F238E27FC236}">
                <a16:creationId xmlns:a16="http://schemas.microsoft.com/office/drawing/2014/main" id="{45F9C94E-DF8C-E695-187B-397FF8C9C4D3}"/>
              </a:ext>
            </a:extLst>
          </p:cNvPr>
          <p:cNvSpPr>
            <a:spLocks noGrp="1"/>
          </p:cNvSpPr>
          <p:nvPr>
            <p:ph idx="1"/>
          </p:nvPr>
        </p:nvSpPr>
        <p:spPr>
          <a:xfrm>
            <a:off x="609600" y="1447800"/>
            <a:ext cx="10896600" cy="5181600"/>
          </a:xfrm>
        </p:spPr>
        <p:txBody>
          <a:bodyPr rtlCol="0">
            <a:normAutofit/>
          </a:bodyPr>
          <a:lstStyle/>
          <a:p>
            <a:pPr marL="0" indent="0" eaLnBrk="1" fontAlgn="auto" hangingPunct="1">
              <a:spcAft>
                <a:spcPts val="0"/>
              </a:spcAft>
              <a:buNone/>
              <a:defRPr/>
            </a:pPr>
            <a:r>
              <a:rPr lang="en-US" sz="3600" dirty="0"/>
              <a:t>We are taught to pray for those </a:t>
            </a:r>
            <a:r>
              <a:rPr lang="en-US" sz="3600" i="1" dirty="0"/>
              <a:t>“in authority </a:t>
            </a:r>
            <a:r>
              <a:rPr lang="en-US" sz="3600" b="1" i="1" dirty="0"/>
              <a:t>so that we may lead a tranquil and quiet life in all godliness and dignity</a:t>
            </a:r>
            <a:r>
              <a:rPr lang="en-US" sz="3600" i="1" dirty="0"/>
              <a:t>”</a:t>
            </a:r>
            <a:r>
              <a:rPr lang="en-US" sz="3600" dirty="0"/>
              <a:t> (1 Timothy 2:2) but we also need to pray that </a:t>
            </a:r>
            <a:r>
              <a:rPr lang="en-US" sz="3600" b="1" dirty="0"/>
              <a:t>when life isn’t </a:t>
            </a:r>
            <a:r>
              <a:rPr lang="en-US" sz="3600" b="1" i="1" dirty="0"/>
              <a:t>“tranquil and quiet”</a:t>
            </a:r>
            <a:r>
              <a:rPr lang="en-US" sz="3600" b="1" dirty="0"/>
              <a:t> </a:t>
            </a:r>
            <a:r>
              <a:rPr lang="en-US" sz="3600" dirty="0"/>
              <a:t>that our faith will remain strong.</a:t>
            </a:r>
          </a:p>
          <a:p>
            <a:pPr marL="0" indent="0" algn="ctr" eaLnBrk="1" fontAlgn="auto" hangingPunct="1">
              <a:spcAft>
                <a:spcPts val="0"/>
              </a:spcAft>
              <a:buFont typeface="Arial" panose="020B0604020202020204" pitchFamily="34" charset="0"/>
              <a:buNone/>
              <a:defRPr/>
            </a:pPr>
            <a:r>
              <a:rPr lang="en-US" sz="4000" dirty="0"/>
              <a:t>Rather than praying for </a:t>
            </a:r>
            <a:r>
              <a:rPr lang="en-US" sz="4000" b="1" dirty="0"/>
              <a:t>challenges equal to our faith</a:t>
            </a:r>
            <a:r>
              <a:rPr lang="en-US" sz="4000" dirty="0"/>
              <a:t>, we ought to pray for </a:t>
            </a:r>
            <a:r>
              <a:rPr lang="en-US" sz="4000" b="1" dirty="0"/>
              <a:t>faith equal to any spiritual challenge</a:t>
            </a:r>
            <a:r>
              <a:rPr lang="en-US" sz="4000" dirty="0"/>
              <a:t>.</a:t>
            </a:r>
          </a:p>
          <a:p>
            <a:pPr marL="0" indent="0" eaLnBrk="1" fontAlgn="auto" hangingPunct="1">
              <a:spcAft>
                <a:spcPts val="0"/>
              </a:spcAft>
              <a:buFont typeface="Arial" panose="020B0604020202020204" pitchFamily="34" charset="0"/>
              <a:buNone/>
              <a:defRPr/>
            </a:pPr>
            <a:endParaRPr lang="en-US" sz="36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E475-1FE0-08F7-539C-AC26BA464186}"/>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Jesus’ Prayer…</a:t>
            </a:r>
          </a:p>
        </p:txBody>
      </p:sp>
      <p:sp>
        <p:nvSpPr>
          <p:cNvPr id="3" name="Content Placeholder 2">
            <a:extLst>
              <a:ext uri="{FF2B5EF4-FFF2-40B4-BE49-F238E27FC236}">
                <a16:creationId xmlns:a16="http://schemas.microsoft.com/office/drawing/2014/main" id="{CA3831D7-3C24-1A50-A331-1565E09951C1}"/>
              </a:ext>
            </a:extLst>
          </p:cNvPr>
          <p:cNvSpPr>
            <a:spLocks noGrp="1"/>
          </p:cNvSpPr>
          <p:nvPr>
            <p:ph idx="1"/>
          </p:nvPr>
        </p:nvSpPr>
        <p:spPr>
          <a:xfrm>
            <a:off x="609600" y="990600"/>
            <a:ext cx="11582400" cy="5867400"/>
          </a:xfrm>
        </p:spPr>
        <p:txBody>
          <a:bodyPr rtlCol="0">
            <a:normAutofit lnSpcReduction="10000"/>
          </a:bodyPr>
          <a:lstStyle/>
          <a:p>
            <a:pPr marL="742950" indent="-742950" eaLnBrk="1" fontAlgn="auto" hangingPunct="1">
              <a:spcAft>
                <a:spcPts val="0"/>
              </a:spcAft>
              <a:buFont typeface="Arial" panose="020B0604020202020204" pitchFamily="34" charset="0"/>
              <a:buAutoNum type="arabicPeriod"/>
              <a:defRPr/>
            </a:pPr>
            <a:r>
              <a:rPr lang="en-US" sz="3600" b="1" i="1" dirty="0">
                <a:solidFill>
                  <a:srgbClr val="003300"/>
                </a:solidFill>
              </a:rPr>
              <a:t>“That your faith may not fail…”</a:t>
            </a:r>
          </a:p>
          <a:p>
            <a:pPr eaLnBrk="1" fontAlgn="auto" hangingPunct="1">
              <a:spcAft>
                <a:spcPts val="0"/>
              </a:spcAft>
              <a:buFont typeface="Wingdings" panose="05000000000000000000" pitchFamily="2" charset="2"/>
              <a:buChar char="§"/>
              <a:defRPr/>
            </a:pPr>
            <a:r>
              <a:rPr lang="en-US" sz="3200" dirty="0">
                <a:solidFill>
                  <a:srgbClr val="000000"/>
                </a:solidFill>
              </a:rPr>
              <a:t>How can our faith fail us? (Matthew 6:30; 8:26; Luke 18:8)</a:t>
            </a:r>
          </a:p>
          <a:p>
            <a:pPr eaLnBrk="1" fontAlgn="auto" hangingPunct="1">
              <a:spcAft>
                <a:spcPts val="0"/>
              </a:spcAft>
              <a:buFont typeface="Wingdings" panose="05000000000000000000" pitchFamily="2" charset="2"/>
              <a:buChar char="§"/>
              <a:defRPr/>
            </a:pPr>
            <a:r>
              <a:rPr lang="en-US" sz="3200" i="1" dirty="0">
                <a:solidFill>
                  <a:srgbClr val="000000"/>
                </a:solidFill>
              </a:rPr>
              <a:t>“Be on the alert, </a:t>
            </a:r>
            <a:r>
              <a:rPr lang="en-US" sz="3200" b="1" i="1" dirty="0">
                <a:solidFill>
                  <a:srgbClr val="000000"/>
                </a:solidFill>
              </a:rPr>
              <a:t>stand firm in the faith</a:t>
            </a:r>
            <a:r>
              <a:rPr lang="en-US" sz="3200" i="1" dirty="0">
                <a:solidFill>
                  <a:srgbClr val="000000"/>
                </a:solidFill>
              </a:rPr>
              <a:t>, act like men, be strong. Let all that you do be done in love.”</a:t>
            </a:r>
            <a:r>
              <a:rPr lang="en-US" sz="3200" dirty="0">
                <a:solidFill>
                  <a:srgbClr val="000000"/>
                </a:solidFill>
              </a:rPr>
              <a:t> (1 Corinthians 16:13-14)</a:t>
            </a:r>
          </a:p>
          <a:p>
            <a:pPr eaLnBrk="1" fontAlgn="auto" hangingPunct="1">
              <a:spcAft>
                <a:spcPts val="0"/>
              </a:spcAft>
              <a:buFont typeface="Wingdings" panose="05000000000000000000" pitchFamily="2" charset="2"/>
              <a:buChar char="§"/>
              <a:defRPr/>
            </a:pPr>
            <a:r>
              <a:rPr lang="en-US" sz="3200" dirty="0">
                <a:solidFill>
                  <a:srgbClr val="000000"/>
                </a:solidFill>
              </a:rPr>
              <a:t>Paul rejoiced regarding the brethren in Colossae </a:t>
            </a:r>
            <a:r>
              <a:rPr lang="en-US" sz="3200" i="1" dirty="0">
                <a:solidFill>
                  <a:srgbClr val="000000"/>
                </a:solidFill>
              </a:rPr>
              <a:t>“to see the </a:t>
            </a:r>
            <a:r>
              <a:rPr lang="en-US" sz="3200" b="1" i="1" dirty="0">
                <a:solidFill>
                  <a:srgbClr val="000000"/>
                </a:solidFill>
              </a:rPr>
              <a:t>stability of your faith</a:t>
            </a:r>
            <a:r>
              <a:rPr lang="en-US" sz="3200" i="1" dirty="0">
                <a:solidFill>
                  <a:srgbClr val="000000"/>
                </a:solidFill>
              </a:rPr>
              <a:t>.”</a:t>
            </a:r>
            <a:r>
              <a:rPr lang="en-US" sz="3200" dirty="0">
                <a:solidFill>
                  <a:srgbClr val="000000"/>
                </a:solidFill>
              </a:rPr>
              <a:t> (Colossians 2:5) </a:t>
            </a:r>
          </a:p>
          <a:p>
            <a:pPr eaLnBrk="1" fontAlgn="auto" hangingPunct="1">
              <a:spcAft>
                <a:spcPts val="0"/>
              </a:spcAft>
              <a:buFont typeface="Wingdings" panose="05000000000000000000" pitchFamily="2" charset="2"/>
              <a:buChar char="§"/>
              <a:defRPr/>
            </a:pPr>
            <a:r>
              <a:rPr lang="en-US" sz="3200" dirty="0">
                <a:solidFill>
                  <a:srgbClr val="000000"/>
                </a:solidFill>
              </a:rPr>
              <a:t>Jesus was warning Peter of a quiver full of </a:t>
            </a:r>
            <a:r>
              <a:rPr lang="en-US" sz="3200" i="1" dirty="0">
                <a:solidFill>
                  <a:srgbClr val="000000"/>
                </a:solidFill>
              </a:rPr>
              <a:t>“flaming arrows”</a:t>
            </a:r>
            <a:r>
              <a:rPr lang="en-US" sz="3200" dirty="0">
                <a:solidFill>
                  <a:srgbClr val="000000"/>
                </a:solidFill>
              </a:rPr>
              <a:t> (</a:t>
            </a:r>
            <a:r>
              <a:rPr lang="en-US" sz="3200" i="1" dirty="0">
                <a:solidFill>
                  <a:srgbClr val="000000"/>
                </a:solidFill>
              </a:rPr>
              <a:t>fiery darts</a:t>
            </a:r>
            <a:r>
              <a:rPr lang="en-US" sz="3200" dirty="0">
                <a:solidFill>
                  <a:srgbClr val="000000"/>
                </a:solidFill>
              </a:rPr>
              <a:t>,</a:t>
            </a:r>
            <a:r>
              <a:rPr lang="en-US" dirty="0">
                <a:solidFill>
                  <a:srgbClr val="000000"/>
                </a:solidFill>
              </a:rPr>
              <a:t> </a:t>
            </a:r>
            <a:r>
              <a:rPr lang="en-US" sz="1200" dirty="0">
                <a:solidFill>
                  <a:srgbClr val="000000"/>
                </a:solidFill>
              </a:rPr>
              <a:t>ASV</a:t>
            </a:r>
            <a:r>
              <a:rPr lang="en-US" dirty="0">
                <a:solidFill>
                  <a:srgbClr val="000000"/>
                </a:solidFill>
              </a:rPr>
              <a:t>) </a:t>
            </a:r>
            <a:r>
              <a:rPr lang="en-US" sz="3200" dirty="0">
                <a:solidFill>
                  <a:srgbClr val="000000"/>
                </a:solidFill>
              </a:rPr>
              <a:t>that Satan would soon be shooting directly at him and that he needed to prepare his </a:t>
            </a:r>
            <a:r>
              <a:rPr lang="en-US" sz="3200" i="1" dirty="0">
                <a:solidFill>
                  <a:srgbClr val="000000"/>
                </a:solidFill>
              </a:rPr>
              <a:t>“</a:t>
            </a:r>
            <a:r>
              <a:rPr lang="en-US" sz="3200" b="1" i="1" dirty="0">
                <a:solidFill>
                  <a:srgbClr val="000000"/>
                </a:solidFill>
              </a:rPr>
              <a:t>shield of faith</a:t>
            </a:r>
            <a:r>
              <a:rPr lang="en-US" sz="3200" i="1" dirty="0">
                <a:solidFill>
                  <a:srgbClr val="000000"/>
                </a:solidFill>
              </a:rPr>
              <a:t>”</a:t>
            </a:r>
            <a:r>
              <a:rPr lang="en-US" sz="3200" dirty="0">
                <a:solidFill>
                  <a:srgbClr val="000000"/>
                </a:solidFill>
              </a:rPr>
              <a:t> to </a:t>
            </a:r>
            <a:r>
              <a:rPr lang="en-US" sz="3200" i="1" dirty="0">
                <a:solidFill>
                  <a:srgbClr val="000000"/>
                </a:solidFill>
              </a:rPr>
              <a:t>“</a:t>
            </a:r>
            <a:r>
              <a:rPr lang="en-US" sz="3200" b="1" i="1" dirty="0">
                <a:solidFill>
                  <a:srgbClr val="000000"/>
                </a:solidFill>
              </a:rPr>
              <a:t>extinguish</a:t>
            </a:r>
            <a:r>
              <a:rPr lang="en-US" sz="3200" i="1" dirty="0">
                <a:solidFill>
                  <a:srgbClr val="000000"/>
                </a:solidFill>
              </a:rPr>
              <a:t>”</a:t>
            </a:r>
            <a:r>
              <a:rPr lang="en-US" sz="3200" dirty="0">
                <a:solidFill>
                  <a:srgbClr val="000000"/>
                </a:solidFill>
              </a:rPr>
              <a:t> all of them. (Ephesians 6:16)</a:t>
            </a:r>
          </a:p>
          <a:p>
            <a:pPr eaLnBrk="1" fontAlgn="auto" hangingPunct="1">
              <a:spcAft>
                <a:spcPts val="0"/>
              </a:spcAft>
              <a:buFont typeface="Wingdings" panose="05000000000000000000" pitchFamily="2" charset="2"/>
              <a:buChar char="§"/>
              <a:defRPr/>
            </a:pPr>
            <a:r>
              <a:rPr lang="en-US" sz="3200" dirty="0">
                <a:solidFill>
                  <a:srgbClr val="000000"/>
                </a:solidFill>
              </a:rPr>
              <a:t>The endurance of faith is critical. (Hebrews 10:35-39; 11:32ff)</a:t>
            </a:r>
            <a:endParaRPr lang="en-US" sz="40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F34E-CF2C-C79D-D6AB-FF1CF7AB7242}"/>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Jesus’ Prayer…</a:t>
            </a:r>
          </a:p>
        </p:txBody>
      </p:sp>
      <p:sp>
        <p:nvSpPr>
          <p:cNvPr id="3" name="Content Placeholder 2">
            <a:extLst>
              <a:ext uri="{FF2B5EF4-FFF2-40B4-BE49-F238E27FC236}">
                <a16:creationId xmlns:a16="http://schemas.microsoft.com/office/drawing/2014/main" id="{26770C30-665C-C53B-91E1-D001D4386EAE}"/>
              </a:ext>
            </a:extLst>
          </p:cNvPr>
          <p:cNvSpPr>
            <a:spLocks noGrp="1"/>
          </p:cNvSpPr>
          <p:nvPr>
            <p:ph idx="1"/>
          </p:nvPr>
        </p:nvSpPr>
        <p:spPr>
          <a:xfrm>
            <a:off x="609600" y="990600"/>
            <a:ext cx="11582400" cy="5867400"/>
          </a:xfrm>
        </p:spPr>
        <p:txBody>
          <a:bodyPr rtlCol="0">
            <a:normAutofit fontScale="92500"/>
          </a:bodyPr>
          <a:lstStyle/>
          <a:p>
            <a:pPr marL="742950" indent="-742950" eaLnBrk="1" fontAlgn="auto" hangingPunct="1">
              <a:spcAft>
                <a:spcPts val="0"/>
              </a:spcAft>
              <a:buFont typeface="+mj-lt"/>
              <a:buAutoNum type="arabicPeriod" startAt="2"/>
              <a:defRPr/>
            </a:pPr>
            <a:r>
              <a:rPr lang="en-US" sz="3600" b="1" i="1" dirty="0">
                <a:solidFill>
                  <a:srgbClr val="003300"/>
                </a:solidFill>
              </a:rPr>
              <a:t>A heart that turns back to God.</a:t>
            </a:r>
          </a:p>
          <a:p>
            <a:pPr eaLnBrk="1" fontAlgn="auto" hangingPunct="1">
              <a:spcAft>
                <a:spcPts val="0"/>
              </a:spcAft>
              <a:buFont typeface="Wingdings" panose="05000000000000000000" pitchFamily="2" charset="2"/>
              <a:buChar char="§"/>
              <a:defRPr/>
            </a:pPr>
            <a:r>
              <a:rPr lang="en-US" sz="3000" dirty="0">
                <a:solidFill>
                  <a:srgbClr val="000000"/>
                </a:solidFill>
              </a:rPr>
              <a:t>Jesus said in Luke 22:32, </a:t>
            </a:r>
            <a:r>
              <a:rPr lang="en-US" sz="3000" i="1" dirty="0">
                <a:solidFill>
                  <a:srgbClr val="000000"/>
                </a:solidFill>
              </a:rPr>
              <a:t>“… and you, when once you have turned again …” </a:t>
            </a:r>
          </a:p>
          <a:p>
            <a:pPr eaLnBrk="1" fontAlgn="auto" hangingPunct="1">
              <a:spcAft>
                <a:spcPts val="0"/>
              </a:spcAft>
              <a:buFont typeface="Wingdings" panose="05000000000000000000" pitchFamily="2" charset="2"/>
              <a:buChar char="§"/>
              <a:defRPr/>
            </a:pPr>
            <a:r>
              <a:rPr lang="en-US" sz="3000" dirty="0">
                <a:solidFill>
                  <a:srgbClr val="000000"/>
                </a:solidFill>
              </a:rPr>
              <a:t>John wrote his epistle </a:t>
            </a:r>
            <a:r>
              <a:rPr lang="en-US" sz="3000" i="1" dirty="0">
                <a:solidFill>
                  <a:srgbClr val="000000"/>
                </a:solidFill>
              </a:rPr>
              <a:t>“</a:t>
            </a:r>
            <a:r>
              <a:rPr lang="en-US" sz="3000" b="1" i="1" dirty="0">
                <a:solidFill>
                  <a:srgbClr val="000000"/>
                </a:solidFill>
              </a:rPr>
              <a:t>so that you may not sin</a:t>
            </a:r>
            <a:r>
              <a:rPr lang="en-US" sz="3000" i="1" dirty="0">
                <a:solidFill>
                  <a:srgbClr val="000000"/>
                </a:solidFill>
              </a:rPr>
              <a:t>. And </a:t>
            </a:r>
            <a:r>
              <a:rPr lang="en-US" sz="3000" b="1" i="1" dirty="0">
                <a:solidFill>
                  <a:srgbClr val="000000"/>
                </a:solidFill>
              </a:rPr>
              <a:t>if anyone sins</a:t>
            </a:r>
            <a:r>
              <a:rPr lang="en-US" sz="3000" i="1" dirty="0">
                <a:solidFill>
                  <a:srgbClr val="000000"/>
                </a:solidFill>
              </a:rPr>
              <a:t>, we have an Advocate with the Father, Jesus Christ the righteous.”</a:t>
            </a:r>
            <a:r>
              <a:rPr lang="en-US" sz="3000" dirty="0">
                <a:solidFill>
                  <a:srgbClr val="000000"/>
                </a:solidFill>
              </a:rPr>
              <a:t> 1 John 2:1</a:t>
            </a:r>
          </a:p>
          <a:p>
            <a:pPr eaLnBrk="1" fontAlgn="auto" hangingPunct="1">
              <a:spcAft>
                <a:spcPts val="0"/>
              </a:spcAft>
              <a:buFont typeface="Wingdings" panose="05000000000000000000" pitchFamily="2" charset="2"/>
              <a:buChar char="§"/>
              <a:defRPr/>
            </a:pPr>
            <a:r>
              <a:rPr lang="en-US" sz="3000" dirty="0">
                <a:solidFill>
                  <a:srgbClr val="000000"/>
                </a:solidFill>
              </a:rPr>
              <a:t>Our goal: </a:t>
            </a:r>
            <a:r>
              <a:rPr lang="en-US" sz="3000" i="1" dirty="0">
                <a:solidFill>
                  <a:srgbClr val="000000"/>
                </a:solidFill>
              </a:rPr>
              <a:t>“</a:t>
            </a:r>
            <a:r>
              <a:rPr lang="en-US" sz="3000" b="1" i="1" dirty="0">
                <a:solidFill>
                  <a:srgbClr val="000000"/>
                </a:solidFill>
              </a:rPr>
              <a:t>from now on</a:t>
            </a:r>
            <a:r>
              <a:rPr lang="en-US" sz="3000" i="1" dirty="0">
                <a:solidFill>
                  <a:srgbClr val="000000"/>
                </a:solidFill>
              </a:rPr>
              <a:t>”</a:t>
            </a:r>
            <a:r>
              <a:rPr lang="en-US" sz="3000" dirty="0">
                <a:solidFill>
                  <a:srgbClr val="000000"/>
                </a:solidFill>
              </a:rPr>
              <a:t> we’re going to </a:t>
            </a:r>
            <a:r>
              <a:rPr lang="en-US" sz="3000" i="1" dirty="0">
                <a:solidFill>
                  <a:srgbClr val="000000"/>
                </a:solidFill>
              </a:rPr>
              <a:t>“</a:t>
            </a:r>
            <a:r>
              <a:rPr lang="en-US" sz="3000" b="1" i="1" dirty="0">
                <a:solidFill>
                  <a:srgbClr val="000000"/>
                </a:solidFill>
              </a:rPr>
              <a:t>sin no more</a:t>
            </a:r>
            <a:r>
              <a:rPr lang="en-US" sz="3000" i="1" dirty="0">
                <a:solidFill>
                  <a:srgbClr val="000000"/>
                </a:solidFill>
              </a:rPr>
              <a:t>”</a:t>
            </a:r>
            <a:r>
              <a:rPr lang="en-US" sz="3000" dirty="0">
                <a:solidFill>
                  <a:srgbClr val="000000"/>
                </a:solidFill>
              </a:rPr>
              <a:t> (John 8:11). </a:t>
            </a:r>
          </a:p>
          <a:p>
            <a:pPr eaLnBrk="1" fontAlgn="auto" hangingPunct="1">
              <a:spcAft>
                <a:spcPts val="0"/>
              </a:spcAft>
              <a:buFont typeface="Wingdings" panose="05000000000000000000" pitchFamily="2" charset="2"/>
              <a:buChar char="§"/>
              <a:defRPr/>
            </a:pPr>
            <a:r>
              <a:rPr lang="en-US" sz="3000" dirty="0">
                <a:solidFill>
                  <a:srgbClr val="000000"/>
                </a:solidFill>
              </a:rPr>
              <a:t>If we do sin, will we turn to our Advocate Jesus Christ in humble confession and acknowledgement of our sin (1 John 1:9; Psalms 32:5; Hosea 5:15) and true repentance (2 Corinthians 7:11). </a:t>
            </a:r>
          </a:p>
          <a:p>
            <a:pPr eaLnBrk="1" fontAlgn="auto" hangingPunct="1">
              <a:spcAft>
                <a:spcPts val="0"/>
              </a:spcAft>
              <a:buFont typeface="Wingdings" panose="05000000000000000000" pitchFamily="2" charset="2"/>
              <a:buChar char="§"/>
              <a:defRPr/>
            </a:pPr>
            <a:r>
              <a:rPr lang="en-US" sz="3000" dirty="0">
                <a:solidFill>
                  <a:srgbClr val="000000"/>
                </a:solidFill>
              </a:rPr>
              <a:t>Proverbs 24:16, </a:t>
            </a:r>
            <a:r>
              <a:rPr lang="en-US" sz="3000" i="1" dirty="0">
                <a:solidFill>
                  <a:srgbClr val="000000"/>
                </a:solidFill>
              </a:rPr>
              <a:t>“For a righteous man falls seven times, and rises again.”</a:t>
            </a:r>
            <a:r>
              <a:rPr lang="en-US" sz="3000" dirty="0">
                <a:solidFill>
                  <a:srgbClr val="000000"/>
                </a:solidFill>
              </a:rPr>
              <a:t> </a:t>
            </a:r>
          </a:p>
          <a:p>
            <a:pPr eaLnBrk="1" fontAlgn="auto" hangingPunct="1">
              <a:spcAft>
                <a:spcPts val="0"/>
              </a:spcAft>
              <a:buFont typeface="Wingdings" panose="05000000000000000000" pitchFamily="2" charset="2"/>
              <a:buChar char="§"/>
              <a:defRPr/>
            </a:pPr>
            <a:r>
              <a:rPr lang="en-US" sz="3000" dirty="0">
                <a:solidFill>
                  <a:srgbClr val="000000"/>
                </a:solidFill>
              </a:rPr>
              <a:t>What do we do after our faith fails? Keep returning to our heavenly </a:t>
            </a:r>
            <a:br>
              <a:rPr lang="en-US" sz="3000" dirty="0">
                <a:solidFill>
                  <a:srgbClr val="000000"/>
                </a:solidFill>
              </a:rPr>
            </a:br>
            <a:r>
              <a:rPr lang="en-US" sz="3000" dirty="0">
                <a:solidFill>
                  <a:srgbClr val="000000"/>
                </a:solidFill>
              </a:rPr>
              <a:t>Father seeking His forgiveness. (Luke 17:4) There’s no place to quit!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E524A-BD83-715B-DF86-D0450F2FC2D2}"/>
              </a:ext>
            </a:extLst>
          </p:cNvPr>
          <p:cNvSpPr>
            <a:spLocks noGrp="1"/>
          </p:cNvSpPr>
          <p:nvPr>
            <p:ph type="title"/>
          </p:nvPr>
        </p:nvSpPr>
        <p:spPr>
          <a:xfrm>
            <a:off x="1066800" y="0"/>
            <a:ext cx="10058400" cy="1066800"/>
          </a:xfrm>
        </p:spPr>
        <p:txBody>
          <a:bodyPr/>
          <a:lstStyle/>
          <a:p>
            <a:pPr eaLnBrk="1" fontAlgn="auto" hangingPunct="1">
              <a:spcAft>
                <a:spcPts val="0"/>
              </a:spcAft>
              <a:defRPr/>
            </a:pPr>
            <a:r>
              <a:rPr lang="en-US" sz="6600" dirty="0">
                <a:solidFill>
                  <a:schemeClr val="accent4">
                    <a:lumMod val="50000"/>
                  </a:schemeClr>
                </a:solidFill>
              </a:rPr>
              <a:t>Jesus’ Prayer…</a:t>
            </a:r>
          </a:p>
        </p:txBody>
      </p:sp>
      <p:sp>
        <p:nvSpPr>
          <p:cNvPr id="3" name="Content Placeholder 2">
            <a:extLst>
              <a:ext uri="{FF2B5EF4-FFF2-40B4-BE49-F238E27FC236}">
                <a16:creationId xmlns:a16="http://schemas.microsoft.com/office/drawing/2014/main" id="{D4F110BC-390C-4A99-B4E7-EE02663145D7}"/>
              </a:ext>
            </a:extLst>
          </p:cNvPr>
          <p:cNvSpPr>
            <a:spLocks noGrp="1"/>
          </p:cNvSpPr>
          <p:nvPr>
            <p:ph idx="1"/>
          </p:nvPr>
        </p:nvSpPr>
        <p:spPr>
          <a:xfrm>
            <a:off x="609600" y="990600"/>
            <a:ext cx="11353800" cy="5867400"/>
          </a:xfrm>
        </p:spPr>
        <p:txBody>
          <a:bodyPr rtlCol="0">
            <a:normAutofit lnSpcReduction="10000"/>
          </a:bodyPr>
          <a:lstStyle/>
          <a:p>
            <a:pPr marL="742950" indent="-742950" eaLnBrk="1" fontAlgn="auto" hangingPunct="1">
              <a:spcAft>
                <a:spcPts val="0"/>
              </a:spcAft>
              <a:buFont typeface="+mj-lt"/>
              <a:buAutoNum type="arabicPeriod" startAt="3"/>
              <a:defRPr/>
            </a:pPr>
            <a:r>
              <a:rPr lang="en-US" sz="3600" b="1" i="1" dirty="0">
                <a:solidFill>
                  <a:srgbClr val="003300"/>
                </a:solidFill>
              </a:rPr>
              <a:t>Strengthen your brethren.</a:t>
            </a:r>
          </a:p>
          <a:p>
            <a:pPr eaLnBrk="1" fontAlgn="auto" hangingPunct="1">
              <a:spcAft>
                <a:spcPts val="0"/>
              </a:spcAft>
              <a:buFont typeface="Wingdings" panose="05000000000000000000" pitchFamily="2" charset="2"/>
              <a:buChar char="§"/>
              <a:defRPr/>
            </a:pPr>
            <a:r>
              <a:rPr lang="en-US" sz="3600" dirty="0">
                <a:solidFill>
                  <a:srgbClr val="000000"/>
                </a:solidFill>
              </a:rPr>
              <a:t>Loving as He loved us. (John 13:34)</a:t>
            </a:r>
          </a:p>
          <a:p>
            <a:pPr eaLnBrk="1" fontAlgn="auto" hangingPunct="1">
              <a:spcAft>
                <a:spcPts val="0"/>
              </a:spcAft>
              <a:buFont typeface="Wingdings" panose="05000000000000000000" pitchFamily="2" charset="2"/>
              <a:buChar char="§"/>
              <a:defRPr/>
            </a:pPr>
            <a:r>
              <a:rPr lang="en-US" sz="3600" dirty="0">
                <a:solidFill>
                  <a:srgbClr val="000000"/>
                </a:solidFill>
              </a:rPr>
              <a:t>Jesus again focused Peter on </a:t>
            </a:r>
            <a:r>
              <a:rPr lang="en-US" sz="3600" b="1" i="1" dirty="0">
                <a:solidFill>
                  <a:srgbClr val="000000"/>
                </a:solidFill>
              </a:rPr>
              <a:t>“My sheep”</a:t>
            </a:r>
            <a:r>
              <a:rPr lang="en-US" sz="3600" dirty="0">
                <a:solidFill>
                  <a:srgbClr val="000000"/>
                </a:solidFill>
              </a:rPr>
              <a:t> and the need to </a:t>
            </a:r>
            <a:r>
              <a:rPr lang="en-US" sz="3600" b="1" i="1" dirty="0">
                <a:solidFill>
                  <a:srgbClr val="000000"/>
                </a:solidFill>
              </a:rPr>
              <a:t>“tend”</a:t>
            </a:r>
            <a:r>
              <a:rPr lang="en-US" sz="3600" dirty="0">
                <a:solidFill>
                  <a:srgbClr val="000000"/>
                </a:solidFill>
              </a:rPr>
              <a:t> or feed, strengthen and build them up as a herdsman. (John 21:15-17; Ephesians 4:29; 1 Cor. 10:23; Romans 15:1-2)</a:t>
            </a:r>
          </a:p>
          <a:p>
            <a:pPr eaLnBrk="1" fontAlgn="auto" hangingPunct="1">
              <a:spcAft>
                <a:spcPts val="0"/>
              </a:spcAft>
              <a:buFont typeface="Wingdings" panose="05000000000000000000" pitchFamily="2" charset="2"/>
              <a:buChar char="§"/>
              <a:defRPr/>
            </a:pPr>
            <a:r>
              <a:rPr lang="en-US" sz="3600" dirty="0">
                <a:solidFill>
                  <a:srgbClr val="000000"/>
                </a:solidFill>
              </a:rPr>
              <a:t>How do we strengthen each other? (Acts 14:21-22; 15:32; Acts 16:5; 20:32; Hebrews 13:9; 10:24)</a:t>
            </a:r>
          </a:p>
          <a:p>
            <a:pPr eaLnBrk="1" fontAlgn="auto" hangingPunct="1">
              <a:spcAft>
                <a:spcPts val="0"/>
              </a:spcAft>
              <a:buFont typeface="Wingdings" panose="05000000000000000000" pitchFamily="2" charset="2"/>
              <a:buChar char="§"/>
              <a:defRPr/>
            </a:pPr>
            <a:r>
              <a:rPr lang="en-US" sz="3600" dirty="0">
                <a:solidFill>
                  <a:srgbClr val="000000"/>
                </a:solidFill>
              </a:rPr>
              <a:t>Are we willing to stand together and fight for each other and the Kingdom of Christ? (Nehemiah 4:14)</a:t>
            </a:r>
          </a:p>
          <a:p>
            <a:pPr eaLnBrk="1" fontAlgn="auto" hangingPunct="1">
              <a:spcAft>
                <a:spcPts val="0"/>
              </a:spcAft>
              <a:buFont typeface="Wingdings" panose="05000000000000000000" pitchFamily="2" charset="2"/>
              <a:buChar char="§"/>
              <a:defRPr/>
            </a:pPr>
            <a:endParaRPr lang="en-US" sz="3600" dirty="0">
              <a:solidFill>
                <a:srgbClr val="000000"/>
              </a:solidFill>
            </a:endParaRPr>
          </a:p>
          <a:p>
            <a:pPr eaLnBrk="1" fontAlgn="auto" hangingPunct="1">
              <a:spcAft>
                <a:spcPts val="0"/>
              </a:spcAft>
              <a:buFont typeface="Wingdings" panose="05000000000000000000" pitchFamily="2" charset="2"/>
              <a:buChar char="§"/>
              <a:defRPr/>
            </a:pPr>
            <a:endParaRPr lang="en-US" sz="36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TC101859868[[fn=Thermal]]</Template>
  <TotalTime>3813</TotalTime>
  <Words>2321</Words>
  <Application>Microsoft Office PowerPoint</Application>
  <PresentationFormat>Widescreen</PresentationFormat>
  <Paragraphs>98</Paragraphs>
  <Slides>11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vt:lpstr>
      <vt:lpstr>Arial</vt:lpstr>
      <vt:lpstr>Wingdings</vt:lpstr>
      <vt:lpstr>Bookman Old Style</vt:lpstr>
      <vt:lpstr>TimesNewRomanPSMT</vt:lpstr>
      <vt:lpstr>TimesNewRomanPS-ItalicMT</vt:lpstr>
      <vt:lpstr>Times New Roman</vt:lpstr>
      <vt:lpstr>Thermal</vt:lpstr>
      <vt:lpstr>“I Have Prayed For You…”</vt:lpstr>
      <vt:lpstr>Context</vt:lpstr>
      <vt:lpstr>PowerPoint Presentation</vt:lpstr>
      <vt:lpstr>Satan’s Request</vt:lpstr>
      <vt:lpstr>In Jesus’ Darkest Hour…</vt:lpstr>
      <vt:lpstr>In Jesus’ Darkest Hour…</vt:lpstr>
      <vt:lpstr>Jesus’ Prayer…</vt:lpstr>
      <vt:lpstr>Jesus’ Prayer…</vt:lpstr>
      <vt:lpstr>Jesus’ Prayer…</vt:lpstr>
      <vt:lpstr>Jesus’ Sacrifice…</vt:lpstr>
      <vt:lpstr>Jesus’ Prayer for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Introduction</dc:title>
  <dc:creator>Thomas</dc:creator>
  <cp:lastModifiedBy>Chris Simmons</cp:lastModifiedBy>
  <cp:revision>41</cp:revision>
  <dcterms:created xsi:type="dcterms:W3CDTF">2013-12-28T19:12:16Z</dcterms:created>
  <dcterms:modified xsi:type="dcterms:W3CDTF">2022-05-08T20:04:57Z</dcterms:modified>
</cp:coreProperties>
</file>