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8" r:id="rId3"/>
    <p:sldId id="277" r:id="rId4"/>
    <p:sldId id="276" r:id="rId5"/>
    <p:sldId id="257" r:id="rId6"/>
    <p:sldId id="262" r:id="rId7"/>
    <p:sldId id="263" r:id="rId8"/>
    <p:sldId id="264" r:id="rId9"/>
    <p:sldId id="265" r:id="rId10"/>
    <p:sldId id="266" r:id="rId11"/>
    <p:sldId id="274" r:id="rId12"/>
    <p:sldId id="279" r:id="rId1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479" autoAdjust="0"/>
  </p:normalViewPr>
  <p:slideViewPr>
    <p:cSldViewPr snapToGrid="0">
      <p:cViewPr varScale="1">
        <p:scale>
          <a:sx n="55" d="100"/>
          <a:sy n="55" d="100"/>
        </p:scale>
        <p:origin x="1260" y="60"/>
      </p:cViewPr>
      <p:guideLst/>
    </p:cSldViewPr>
  </p:slideViewPr>
  <p:outlineViewPr>
    <p:cViewPr>
      <p:scale>
        <a:sx n="33" d="100"/>
        <a:sy n="33" d="100"/>
      </p:scale>
      <p:origin x="0" y="-70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1B1008-059A-488A-B030-EBB112B984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8" tIns="47108" rIns="94218" bIns="471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5AD61B-604B-4F57-8F3B-17AF2A40F4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18" tIns="47108" rIns="94218" bIns="47108" rtlCol="0"/>
          <a:lstStyle>
            <a:lvl1pPr algn="r">
              <a:defRPr sz="1200"/>
            </a:lvl1pPr>
          </a:lstStyle>
          <a:p>
            <a:r>
              <a:rPr lang="en-US"/>
              <a:t>9/12/2021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DF3C3-EED6-408A-BFF5-0D762DCBA9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18" tIns="47108" rIns="94218" bIns="47108" rtlCol="0" anchor="b"/>
          <a:lstStyle>
            <a:lvl1pPr algn="l">
              <a:defRPr sz="1200"/>
            </a:lvl1pPr>
          </a:lstStyle>
          <a:p>
            <a:r>
              <a:rPr lang="en-US"/>
              <a:t>Seeing Their Faith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BE9E18-E14B-4321-932A-BAAD58E144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18" tIns="47108" rIns="94218" bIns="47108" rtlCol="0" anchor="b"/>
          <a:lstStyle>
            <a:lvl1pPr algn="r">
              <a:defRPr sz="1200"/>
            </a:lvl1pPr>
          </a:lstStyle>
          <a:p>
            <a:fld id="{1868E6B7-BC01-4701-95D0-47E5286CF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903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8" tIns="47108" rIns="94218" bIns="471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18" tIns="47108" rIns="94218" bIns="47108" rtlCol="0"/>
          <a:lstStyle>
            <a:lvl1pPr algn="r">
              <a:defRPr sz="1200"/>
            </a:lvl1pPr>
          </a:lstStyle>
          <a:p>
            <a:r>
              <a:rPr lang="en-US"/>
              <a:t>9/12/2021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8" tIns="47108" rIns="94218" bIns="471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8" tIns="47108" rIns="94218" bIns="471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18" tIns="47108" rIns="94218" bIns="47108" rtlCol="0" anchor="b"/>
          <a:lstStyle>
            <a:lvl1pPr algn="l">
              <a:defRPr sz="1200"/>
            </a:lvl1pPr>
          </a:lstStyle>
          <a:p>
            <a:r>
              <a:rPr lang="en-US"/>
              <a:t>Seeing Their Faith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18" tIns="47108" rIns="94218" bIns="47108" rtlCol="0" anchor="b"/>
          <a:lstStyle>
            <a:lvl1pPr algn="r">
              <a:defRPr sz="1200"/>
            </a:lvl1pPr>
          </a:lstStyle>
          <a:p>
            <a:fld id="{ACA8AC8D-68C5-43A3-9357-ACBA6F063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3548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8975" y="1193800"/>
            <a:ext cx="5724525" cy="3219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Faith is usually described in nebulous terms of a “better felt than told” feeling. </a:t>
            </a:r>
          </a:p>
          <a:p>
            <a:endParaRPr lang="en-US" dirty="0"/>
          </a:p>
          <a:p>
            <a:r>
              <a:rPr lang="en-US" dirty="0"/>
              <a:t>Jesus saw faith as something demonstrated.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67C00-F679-4C51-9894-9E2214E5C2F1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39714-66A9-4E0B-ABEA-72446CE340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9/12/2021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55C5A-CD7B-4F4C-B09C-4253EFED37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Seeing Their Faith</a:t>
            </a:r>
          </a:p>
        </p:txBody>
      </p:sp>
    </p:spTree>
    <p:extLst>
      <p:ext uri="{BB962C8B-B14F-4D97-AF65-F5344CB8AC3E}">
        <p14:creationId xmlns:p14="http://schemas.microsoft.com/office/powerpoint/2010/main" val="357251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8975" y="1193800"/>
            <a:ext cx="5724525" cy="3219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Faith is usually described in nebulous terms of a “better felt than told” feeling. </a:t>
            </a:r>
          </a:p>
          <a:p>
            <a:endParaRPr lang="en-US" dirty="0"/>
          </a:p>
          <a:p>
            <a:r>
              <a:rPr lang="en-US" dirty="0"/>
              <a:t>Jesus saw faith as something demonstrated.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67C00-F679-4C51-9894-9E2214E5C2F1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CFD73-6EAB-42D2-A6C8-AA87C8190A4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9/12/2021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4AB2B-B9D4-4F67-9C0A-15E44FE4BD8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Seeing Their Faith</a:t>
            </a:r>
          </a:p>
        </p:txBody>
      </p:sp>
    </p:spTree>
    <p:extLst>
      <p:ext uri="{BB962C8B-B14F-4D97-AF65-F5344CB8AC3E}">
        <p14:creationId xmlns:p14="http://schemas.microsoft.com/office/powerpoint/2010/main" val="412567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7D82D5-B429-4AE0-9572-A0EDE1B63A49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4894FD-4D07-4687-9B6B-E1BA5282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5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2D5-B429-4AE0-9572-A0EDE1B63A49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4FD-4D07-4687-9B6B-E1BA5282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7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7D82D5-B429-4AE0-9572-A0EDE1B63A49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4894FD-4D07-4687-9B6B-E1BA5282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2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2D5-B429-4AE0-9572-A0EDE1B63A49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A4894FD-4D07-4687-9B6B-E1BA5282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7D82D5-B429-4AE0-9572-A0EDE1B63A49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4894FD-4D07-4687-9B6B-E1BA5282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9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2D5-B429-4AE0-9572-A0EDE1B63A49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4FD-4D07-4687-9B6B-E1BA5282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2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2D5-B429-4AE0-9572-A0EDE1B63A49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4FD-4D07-4687-9B6B-E1BA5282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5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2D5-B429-4AE0-9572-A0EDE1B63A49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4FD-4D07-4687-9B6B-E1BA5282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8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2D5-B429-4AE0-9572-A0EDE1B63A49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4FD-4D07-4687-9B6B-E1BA5282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9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7D82D5-B429-4AE0-9572-A0EDE1B63A49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4894FD-4D07-4687-9B6B-E1BA5282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7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2D5-B429-4AE0-9572-A0EDE1B63A49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4FD-4D07-4687-9B6B-E1BA5282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2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F7D82D5-B429-4AE0-9572-A0EDE1B63A49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A4894FD-4D07-4687-9B6B-E1BA528279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640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C6CD9-AB37-4A5C-A646-02C8F032B1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/>
              <a:t>“Seeing their faith…”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2BBA10-2836-4A31-A133-9CDDA262E5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Mark 2:1-5</a:t>
            </a:r>
          </a:p>
        </p:txBody>
      </p:sp>
    </p:spTree>
    <p:extLst>
      <p:ext uri="{BB962C8B-B14F-4D97-AF65-F5344CB8AC3E}">
        <p14:creationId xmlns:p14="http://schemas.microsoft.com/office/powerpoint/2010/main" val="1946977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77DEF-9DD7-4C5F-AE02-9531421A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Seeing our faith…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44ED6-335E-485E-8192-83325C077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</a:rPr>
              <a:t>Suffering endured and patience exercised</a:t>
            </a:r>
            <a:r>
              <a:rPr lang="en-US" sz="4000" b="1" dirty="0"/>
              <a:t>. </a:t>
            </a:r>
            <a:br>
              <a:rPr lang="en-US" sz="4000" b="1" dirty="0"/>
            </a:br>
            <a:r>
              <a:rPr lang="en-US" sz="3200" dirty="0"/>
              <a:t>(Matthew 5:10-11; Acts 5:41; 1 Peter 1:6-9; </a:t>
            </a:r>
            <a:br>
              <a:rPr lang="en-US" sz="3200" dirty="0"/>
            </a:br>
            <a:r>
              <a:rPr lang="en-US" sz="3200" dirty="0"/>
              <a:t>Hebrews 10:32-39; Romans 8:25)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We believe it’s </a:t>
            </a:r>
            <a:r>
              <a:rPr lang="en-US" sz="4000" b="1" i="1" dirty="0"/>
              <a:t>“not worthy to be compared”</a:t>
            </a:r>
            <a:r>
              <a:rPr lang="en-US" sz="4000" dirty="0"/>
              <a:t> to the </a:t>
            </a:r>
            <a:r>
              <a:rPr lang="en-US" sz="4000" b="1" i="1" dirty="0"/>
              <a:t>“glory that is to be revealed”</a:t>
            </a:r>
            <a:r>
              <a:rPr lang="en-US" sz="4000" dirty="0"/>
              <a:t>. (Romans 8:18)</a:t>
            </a:r>
          </a:p>
        </p:txBody>
      </p:sp>
    </p:spTree>
    <p:extLst>
      <p:ext uri="{BB962C8B-B14F-4D97-AF65-F5344CB8AC3E}">
        <p14:creationId xmlns:p14="http://schemas.microsoft.com/office/powerpoint/2010/main" val="3422284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77DEF-9DD7-4C5F-AE02-9531421A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Seeing our faith…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44ED6-335E-485E-8192-83325C077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Obedience rendered. </a:t>
            </a:r>
            <a:r>
              <a:rPr lang="en-US" sz="3200" dirty="0"/>
              <a:t>(Hebrews 11:25; Acts 6:7; Romans 1:5; 16:26)</a:t>
            </a:r>
          </a:p>
          <a:p>
            <a:r>
              <a:rPr lang="en-US" sz="3200" dirty="0"/>
              <a:t>With a sense of urgency! (Acts 22:16; Psalms 119:60)</a:t>
            </a:r>
          </a:p>
        </p:txBody>
      </p:sp>
    </p:spTree>
    <p:extLst>
      <p:ext uri="{BB962C8B-B14F-4D97-AF65-F5344CB8AC3E}">
        <p14:creationId xmlns:p14="http://schemas.microsoft.com/office/powerpoint/2010/main" val="3057297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77DEF-9DD7-4C5F-AE02-9531421A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Seeing our faith…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44ED6-335E-485E-8192-83325C077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316894" cy="4448904"/>
          </a:xfrm>
        </p:spPr>
        <p:txBody>
          <a:bodyPr numCol="2">
            <a:normAutofit fontScale="92500" lnSpcReduction="20000"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Trusting His Word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  <a:endParaRPr lang="en-US" sz="4000" b="1" dirty="0">
              <a:solidFill>
                <a:srgbClr val="002060"/>
              </a:solidFill>
            </a:endParaRPr>
          </a:p>
          <a:p>
            <a:r>
              <a:rPr lang="en-US" sz="4000" b="1" dirty="0">
                <a:solidFill>
                  <a:srgbClr val="002060"/>
                </a:solidFill>
              </a:rPr>
              <a:t>Hard work and Diligence exercised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  <a:endParaRPr lang="en-US" sz="4000" b="1" dirty="0">
              <a:solidFill>
                <a:srgbClr val="002060"/>
              </a:solidFill>
            </a:endParaRPr>
          </a:p>
          <a:p>
            <a:r>
              <a:rPr lang="en-US" sz="4000" b="1" dirty="0">
                <a:solidFill>
                  <a:srgbClr val="002060"/>
                </a:solidFill>
              </a:rPr>
              <a:t>Purity and holiness maintained. 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A lack of worry and a spirit of contentment</a:t>
            </a:r>
            <a:r>
              <a:rPr lang="en-US" sz="4000" b="1" dirty="0"/>
              <a:t>.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A devotion to prayer and worship to God.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Sacrifices offered.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Taking our stand.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Good news shared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Suffering endured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Obedience rendered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9317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Jesus Heals a Paralytic at Capernaum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8" y="1905000"/>
            <a:ext cx="6707160" cy="4455459"/>
          </a:xfrm>
        </p:spPr>
        <p:txBody>
          <a:bodyPr>
            <a:normAutofit/>
          </a:bodyPr>
          <a:lstStyle/>
          <a:p>
            <a:r>
              <a:rPr lang="en-US" sz="3600" b="1" dirty="0"/>
              <a:t>“</a:t>
            </a:r>
            <a:r>
              <a:rPr lang="en-US" sz="3600" b="1" i="1" dirty="0"/>
              <a:t>Seeing their faith</a:t>
            </a:r>
            <a:r>
              <a:rPr lang="en-US" sz="3600" b="1" dirty="0"/>
              <a:t>” </a:t>
            </a:r>
            <a:br>
              <a:rPr lang="en-US" sz="3600" b="1" dirty="0"/>
            </a:br>
            <a:r>
              <a:rPr lang="en-US" sz="2800" dirty="0"/>
              <a:t>(Mark 2:5)</a:t>
            </a:r>
          </a:p>
          <a:p>
            <a:pPr marL="205740" lvl="1" indent="0">
              <a:buNone/>
            </a:pPr>
            <a:r>
              <a:rPr lang="en-US" sz="3600" dirty="0"/>
              <a:t>For these 5 men, it was demonstrated by their determination and persistence in seeking Jesus and His healing.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089151"/>
            <a:ext cx="4371808" cy="4371808"/>
          </a:xfrm>
          <a:prstGeom prst="rect">
            <a:avLst/>
          </a:prstGeom>
        </p:spPr>
      </p:pic>
      <p:sp>
        <p:nvSpPr>
          <p:cNvPr id="5" name="Flowchart: Document 4">
            <a:extLst>
              <a:ext uri="{FF2B5EF4-FFF2-40B4-BE49-F238E27FC236}">
                <a16:creationId xmlns:a16="http://schemas.microsoft.com/office/drawing/2014/main" id="{B080C65C-5434-4ACE-8445-EB6A74874693}"/>
              </a:ext>
            </a:extLst>
          </p:cNvPr>
          <p:cNvSpPr/>
          <p:nvPr/>
        </p:nvSpPr>
        <p:spPr>
          <a:xfrm>
            <a:off x="10087056" y="792361"/>
            <a:ext cx="1659467" cy="1018117"/>
          </a:xfrm>
          <a:prstGeom prst="flowChartDocumen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Matthew 9:2-8</a:t>
            </a:r>
          </a:p>
          <a:p>
            <a:pPr algn="ctr"/>
            <a:r>
              <a:rPr lang="en-US" dirty="0"/>
              <a:t>Mark 2:1-12</a:t>
            </a:r>
          </a:p>
          <a:p>
            <a:pPr algn="ctr"/>
            <a:r>
              <a:rPr lang="en-US" dirty="0"/>
              <a:t>Luke 5:17-26</a:t>
            </a:r>
          </a:p>
        </p:txBody>
      </p:sp>
    </p:spTree>
    <p:extLst>
      <p:ext uri="{BB962C8B-B14F-4D97-AF65-F5344CB8AC3E}">
        <p14:creationId xmlns:p14="http://schemas.microsoft.com/office/powerpoint/2010/main" val="83354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Jesus Heals a Paralytic at Capernaum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8" y="1905000"/>
            <a:ext cx="7013238" cy="4455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/>
              <a:t>Who do we show our faith to?</a:t>
            </a:r>
          </a:p>
          <a:p>
            <a:r>
              <a:rPr lang="en-US" sz="3600" b="1" dirty="0"/>
              <a:t>God</a:t>
            </a:r>
            <a:r>
              <a:rPr lang="en-US" sz="3600" dirty="0"/>
              <a:t> (Hebrews 11:17-19)</a:t>
            </a:r>
          </a:p>
          <a:p>
            <a:r>
              <a:rPr lang="en-US" sz="3600" b="1" dirty="0"/>
              <a:t>A sinful world </a:t>
            </a:r>
            <a:r>
              <a:rPr lang="en-US" sz="3600" dirty="0"/>
              <a:t>(Matthew 5:13-16)</a:t>
            </a:r>
          </a:p>
          <a:p>
            <a:r>
              <a:rPr lang="en-US" sz="3600" b="1" dirty="0"/>
              <a:t>Our Brethren </a:t>
            </a:r>
            <a:r>
              <a:rPr lang="en-US" sz="3600" dirty="0"/>
              <a:t>(Heb. 10:23-25)</a:t>
            </a:r>
          </a:p>
          <a:p>
            <a:r>
              <a:rPr lang="en-US" sz="3600" b="1" dirty="0"/>
              <a:t>Our families </a:t>
            </a:r>
            <a:r>
              <a:rPr lang="en-US" sz="3600" dirty="0"/>
              <a:t>(2 Tim. 1:5)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056" y="2089151"/>
            <a:ext cx="4186751" cy="4371808"/>
          </a:xfrm>
          <a:prstGeom prst="rect">
            <a:avLst/>
          </a:prstGeom>
        </p:spPr>
      </p:pic>
      <p:sp>
        <p:nvSpPr>
          <p:cNvPr id="5" name="Flowchart: Document 4">
            <a:extLst>
              <a:ext uri="{FF2B5EF4-FFF2-40B4-BE49-F238E27FC236}">
                <a16:creationId xmlns:a16="http://schemas.microsoft.com/office/drawing/2014/main" id="{B080C65C-5434-4ACE-8445-EB6A74874693}"/>
              </a:ext>
            </a:extLst>
          </p:cNvPr>
          <p:cNvSpPr/>
          <p:nvPr/>
        </p:nvSpPr>
        <p:spPr>
          <a:xfrm>
            <a:off x="10087056" y="792361"/>
            <a:ext cx="1659467" cy="1018117"/>
          </a:xfrm>
          <a:prstGeom prst="flowChartDocumen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Matthew 9:2-8</a:t>
            </a:r>
          </a:p>
          <a:p>
            <a:pPr algn="ctr"/>
            <a:r>
              <a:rPr lang="en-US" dirty="0"/>
              <a:t>Mark 2:1-12</a:t>
            </a:r>
          </a:p>
          <a:p>
            <a:pPr algn="ctr"/>
            <a:r>
              <a:rPr lang="en-US" dirty="0"/>
              <a:t>Luke 5:17-26</a:t>
            </a:r>
          </a:p>
        </p:txBody>
      </p:sp>
    </p:spTree>
    <p:extLst>
      <p:ext uri="{BB962C8B-B14F-4D97-AF65-F5344CB8AC3E}">
        <p14:creationId xmlns:p14="http://schemas.microsoft.com/office/powerpoint/2010/main" val="422324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77DEF-9DD7-4C5F-AE02-9531421A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Seeing our faith…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44ED6-335E-485E-8192-83325C077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316894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</a:rPr>
              <a:t>Trusting His Word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  <a:endParaRPr lang="en-US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</a:rPr>
              <a:t>Hard work and Diligence exercised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  <a:endParaRPr lang="en-US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</a:rPr>
              <a:t>Purity and </a:t>
            </a:r>
            <a:r>
              <a:rPr lang="en-US" sz="4000" dirty="0">
                <a:solidFill>
                  <a:srgbClr val="002060"/>
                </a:solidFill>
              </a:rPr>
              <a:t>holiness</a:t>
            </a:r>
            <a:r>
              <a:rPr lang="en-US" sz="4000" b="1" dirty="0">
                <a:solidFill>
                  <a:srgbClr val="002060"/>
                </a:solidFill>
              </a:rPr>
              <a:t> maintained.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269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77DEF-9DD7-4C5F-AE02-9531421A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Seeing our faith…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44ED6-335E-485E-8192-83325C077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</a:rPr>
              <a:t>A lack of worry and a spirit of contentment</a:t>
            </a:r>
            <a:r>
              <a:rPr lang="en-US" sz="4000" b="1" dirty="0"/>
              <a:t>. </a:t>
            </a:r>
            <a:br>
              <a:rPr lang="en-US" sz="3600" b="1" dirty="0"/>
            </a:br>
            <a:r>
              <a:rPr lang="en-US" sz="3200" dirty="0"/>
              <a:t>(Matthew 6:25, 34; Philippians 4:11-13; Psalms 131)</a:t>
            </a:r>
          </a:p>
          <a:p>
            <a:r>
              <a:rPr lang="en-US" sz="3200" dirty="0"/>
              <a:t>What do others see in us when all others are anxious? </a:t>
            </a:r>
            <a:br>
              <a:rPr lang="en-US" sz="3200" dirty="0"/>
            </a:br>
            <a:r>
              <a:rPr lang="en-US" sz="3200" dirty="0"/>
              <a:t>(2 Timothy 1:12)</a:t>
            </a:r>
          </a:p>
        </p:txBody>
      </p:sp>
    </p:spTree>
    <p:extLst>
      <p:ext uri="{BB962C8B-B14F-4D97-AF65-F5344CB8AC3E}">
        <p14:creationId xmlns:p14="http://schemas.microsoft.com/office/powerpoint/2010/main" val="3701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77DEF-9DD7-4C5F-AE02-9531421A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Seeing our faith…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44ED6-335E-485E-8192-83325C077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A devotion to prayer and worship to God. </a:t>
            </a:r>
            <a:br>
              <a:rPr lang="en-US" sz="4000" b="1" dirty="0">
                <a:solidFill>
                  <a:srgbClr val="002060"/>
                </a:solidFill>
              </a:rPr>
            </a:br>
            <a:r>
              <a:rPr lang="en-US" sz="4000" dirty="0"/>
              <a:t>(</a:t>
            </a:r>
            <a:r>
              <a:rPr lang="en-US" sz="3600" dirty="0"/>
              <a:t>Daniel 6:10; James 5:15-16; 1:5-8)</a:t>
            </a:r>
          </a:p>
        </p:txBody>
      </p:sp>
    </p:spTree>
    <p:extLst>
      <p:ext uri="{BB962C8B-B14F-4D97-AF65-F5344CB8AC3E}">
        <p14:creationId xmlns:p14="http://schemas.microsoft.com/office/powerpoint/2010/main" val="54052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77DEF-9DD7-4C5F-AE02-9531421A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Seeing our faith…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44ED6-335E-485E-8192-83325C077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110065" cy="367830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Sacrifices offered</a:t>
            </a:r>
            <a:r>
              <a:rPr lang="en-US" sz="4000" b="1" dirty="0"/>
              <a:t>. </a:t>
            </a:r>
            <a:br>
              <a:rPr lang="en-US" sz="4000" dirty="0"/>
            </a:br>
            <a:r>
              <a:rPr lang="en-US" sz="4000" dirty="0"/>
              <a:t>(</a:t>
            </a:r>
            <a:r>
              <a:rPr lang="en-US" sz="3200" dirty="0"/>
              <a:t>Luke 21:1-4; 2 Chronicles 25:9; Acts 19:18-20; Romans 12:1-2)</a:t>
            </a:r>
          </a:p>
        </p:txBody>
      </p:sp>
    </p:spTree>
    <p:extLst>
      <p:ext uri="{BB962C8B-B14F-4D97-AF65-F5344CB8AC3E}">
        <p14:creationId xmlns:p14="http://schemas.microsoft.com/office/powerpoint/2010/main" val="185177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77DEF-9DD7-4C5F-AE02-9531421A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Seeing our faith…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44ED6-335E-485E-8192-83325C077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Taking our stand. </a:t>
            </a:r>
            <a:r>
              <a:rPr lang="en-US" sz="3200" b="1" dirty="0"/>
              <a:t>(</a:t>
            </a:r>
            <a:r>
              <a:rPr lang="en-US" sz="3200" dirty="0"/>
              <a:t>Hebrews 11:31; Daniel 4:16-18; Ephesians 5:11; 1 Peter 4:3)</a:t>
            </a:r>
          </a:p>
        </p:txBody>
      </p:sp>
    </p:spTree>
    <p:extLst>
      <p:ext uri="{BB962C8B-B14F-4D97-AF65-F5344CB8AC3E}">
        <p14:creationId xmlns:p14="http://schemas.microsoft.com/office/powerpoint/2010/main" val="25781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77DEF-9DD7-4C5F-AE02-9531421A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Seeing our faith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44ED6-335E-485E-8192-83325C077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</a:rPr>
              <a:t>Good news shared. </a:t>
            </a:r>
            <a:r>
              <a:rPr lang="en-US" sz="3200" dirty="0"/>
              <a:t>(Acts 8:4, 12; 2 Kings 7:9)</a:t>
            </a:r>
          </a:p>
          <a:p>
            <a:r>
              <a:rPr lang="en-US" sz="3200" dirty="0"/>
              <a:t>We feel compelled to tell others! (1 Corinthians 9:16)</a:t>
            </a:r>
          </a:p>
        </p:txBody>
      </p:sp>
    </p:spTree>
    <p:extLst>
      <p:ext uri="{BB962C8B-B14F-4D97-AF65-F5344CB8AC3E}">
        <p14:creationId xmlns:p14="http://schemas.microsoft.com/office/powerpoint/2010/main" val="19276987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23583</TotalTime>
  <Words>454</Words>
  <Application>Microsoft Office PowerPoint</Application>
  <PresentationFormat>Widescreen</PresentationFormat>
  <Paragraphs>62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Wingdings 2</vt:lpstr>
      <vt:lpstr>Dividend</vt:lpstr>
      <vt:lpstr>“Seeing their faith…”</vt:lpstr>
      <vt:lpstr>Jesus Heals a Paralytic at Capernaum</vt:lpstr>
      <vt:lpstr>Jesus Heals a Paralytic at Capernaum</vt:lpstr>
      <vt:lpstr>Seeing our faith…</vt:lpstr>
      <vt:lpstr>Seeing our faith…</vt:lpstr>
      <vt:lpstr>Seeing our faith…</vt:lpstr>
      <vt:lpstr>Seeing our faith…</vt:lpstr>
      <vt:lpstr>Seeing our faith…</vt:lpstr>
      <vt:lpstr>Seeing our faith…</vt:lpstr>
      <vt:lpstr>Seeing our faith…</vt:lpstr>
      <vt:lpstr>Seeing our faith…</vt:lpstr>
      <vt:lpstr>Seeing our faith…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chrissimmons6ten@gmail.com</dc:creator>
  <cp:lastModifiedBy>Chris Simmons</cp:lastModifiedBy>
  <cp:revision>17</cp:revision>
  <cp:lastPrinted>2021-09-12T21:04:11Z</cp:lastPrinted>
  <dcterms:created xsi:type="dcterms:W3CDTF">2017-11-05T00:30:51Z</dcterms:created>
  <dcterms:modified xsi:type="dcterms:W3CDTF">2022-06-15T21:44:31Z</dcterms:modified>
</cp:coreProperties>
</file>