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1" autoAdjust="0"/>
    <p:restoredTop sz="86397" autoAdjust="0"/>
  </p:normalViewPr>
  <p:slideViewPr>
    <p:cSldViewPr snapToGrid="0">
      <p:cViewPr varScale="1">
        <p:scale>
          <a:sx n="59" d="100"/>
          <a:sy n="59" d="100"/>
        </p:scale>
        <p:origin x="300" y="66"/>
      </p:cViewPr>
      <p:guideLst/>
    </p:cSldViewPr>
  </p:slideViewPr>
  <p:outlineViewPr>
    <p:cViewPr>
      <p:scale>
        <a:sx n="33" d="100"/>
        <a:sy n="33" d="100"/>
      </p:scale>
      <p:origin x="0" y="-31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2C8491D-988D-08EF-D6B4-659A55C168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FE274C-CFEB-532C-5AA6-B427F7709C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/>
              <a:t>08/07/2022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3DF13D-7FDD-1986-7416-047ADDCFDED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ECF1EB-2709-D627-E621-F53F83AAA2A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6FD9E8-3BCF-4428-9180-CF9D5CED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5622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/>
              <a:t>08/07/2022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15B6A2-E139-4DE5-B701-A05E260BC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9242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08/07/2022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15B6A2-E139-4DE5-B701-A05E260BC4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80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 feasts - Passover, Pentecost and feast of booths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15B6A2-E139-4DE5-B701-A05E260BC4C9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B64F9-F7F0-2A5F-BE4E-AC68E04C5C8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8E728A-E779-A28C-AC51-35D18EE57B3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08/07/2022 am</a:t>
            </a:r>
          </a:p>
        </p:txBody>
      </p:sp>
    </p:spTree>
    <p:extLst>
      <p:ext uri="{BB962C8B-B14F-4D97-AF65-F5344CB8AC3E}">
        <p14:creationId xmlns:p14="http://schemas.microsoft.com/office/powerpoint/2010/main" val="891585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we considering God’s abundant blessings? (Deut. 28:47; </a:t>
            </a:r>
            <a:br>
              <a:rPr lang="en-US" dirty="0"/>
            </a:br>
            <a:r>
              <a:rPr lang="en-US" dirty="0"/>
              <a:t>1 Chronicles 16:10; 1 Kings 8:66)</a:t>
            </a:r>
          </a:p>
          <a:p>
            <a:r>
              <a:rPr lang="en-US" dirty="0"/>
              <a:t>Joy in faithful &amp; obedient worship. (2 Samuel 6)</a:t>
            </a:r>
          </a:p>
          <a:p>
            <a:r>
              <a:rPr lang="en-US" dirty="0"/>
              <a:t>Because we’ve been delivered. (Esther 8:15ff; 9:22)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15B6A2-E139-4DE5-B701-A05E260BC4C9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A6969-C042-F9F1-8C6F-3136E7A758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8E8E13-8F5F-3853-9FEA-BE93082D882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08/07/2022 am</a:t>
            </a:r>
          </a:p>
        </p:txBody>
      </p:sp>
    </p:spTree>
    <p:extLst>
      <p:ext uri="{BB962C8B-B14F-4D97-AF65-F5344CB8AC3E}">
        <p14:creationId xmlns:p14="http://schemas.microsoft.com/office/powerpoint/2010/main" val="3530999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08/07/2022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15B6A2-E139-4DE5-B701-A05E260BC4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12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08/07/2022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15B6A2-E139-4DE5-B701-A05E260BC4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4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08/07/2022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15B6A2-E139-4DE5-B701-A05E260BC4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58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08/07/2022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15B6A2-E139-4DE5-B701-A05E260BC4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18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08/07/2022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15B6A2-E139-4DE5-B701-A05E260BC4C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43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08/07/2022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15B6A2-E139-4DE5-B701-A05E260BC4C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55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08/07/22 am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I Was Glad When They Said, 'Let Us Go To The House Of The Lord'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4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08/07/22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I Was Glad When They Said, 'Let Us Go To The House Of The Lord'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5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08/07/22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I Was Glad When They Said, 'Let Us Go To The House Of The Lord'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9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08/07/22 am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I Was Glad When They Said, 'Let Us Go To The House Of The Lord'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7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08/07/22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I Was Glad When They Said, 'Let Us Go To The House Of The Lord'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7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08/07/22 am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I Was Glad When They Said, 'Let Us Go To The House Of The Lord'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4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08/07/22 am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I Was Glad When They Said, 'Let Us Go To The House Of The Lord'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9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08/07/22 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I Was Glad When They Said, 'Let Us Go To The House Of The Lord'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08/07/22 am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I Was Glad When They Said, 'Let Us Go To The House Of The Lord'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1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08/07/22 am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I Was Glad When They Said, 'Let Us Go To The House Of The Lord'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8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08/07/22 am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I Was Glad When They Said, 'Let Us Go To The House Of The Lord'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29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08/07/22 am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I Was Glad When They Said, 'Let Us Go To The House Of The Lord'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932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3" pos="461">
          <p15:clr>
            <a:srgbClr val="F26B43"/>
          </p15:clr>
        </p15:guide>
        <p15:guide id="24" pos="1209">
          <p15:clr>
            <a:srgbClr val="F26B43"/>
          </p15:clr>
        </p15:guide>
        <p15:guide id="25" pos="1663">
          <p15:clr>
            <a:srgbClr val="F26B43"/>
          </p15:clr>
        </p15:guide>
        <p15:guide id="26" pos="2865">
          <p15:clr>
            <a:srgbClr val="F26B43"/>
          </p15:clr>
        </p15:guide>
        <p15:guide id="27" pos="4067">
          <p15:clr>
            <a:srgbClr val="F26B43"/>
          </p15:clr>
        </p15:guide>
        <p15:guide id="28" pos="4815">
          <p15:clr>
            <a:srgbClr val="F26B43"/>
          </p15:clr>
        </p15:guide>
        <p15:guide id="29" pos="5269">
          <p15:clr>
            <a:srgbClr val="F26B43"/>
          </p15:clr>
        </p15:guide>
        <p15:guide id="30" pos="6017">
          <p15:clr>
            <a:srgbClr val="F26B43"/>
          </p15:clr>
        </p15:guide>
        <p15:guide id="31" pos="6471">
          <p15:clr>
            <a:srgbClr val="F26B43"/>
          </p15:clr>
        </p15:guide>
        <p15:guide id="32" pos="7219">
          <p15:clr>
            <a:srgbClr val="F26B43"/>
          </p15:clr>
        </p15:guide>
        <p15:guide id="33" orient="horz" pos="459">
          <p15:clr>
            <a:srgbClr val="F26B43"/>
          </p15:clr>
        </p15:guide>
        <p15:guide id="35" orient="horz" pos="1661">
          <p15:clr>
            <a:srgbClr val="F26B43"/>
          </p15:clr>
        </p15:guide>
        <p15:guide id="36" orient="horz" pos="2432">
          <p15:clr>
            <a:srgbClr val="F26B43"/>
          </p15:clr>
        </p15:guide>
        <p15:guide id="37" orient="horz" pos="2886">
          <p15:clr>
            <a:srgbClr val="F26B43"/>
          </p15:clr>
        </p15:guide>
        <p15:guide id="38" orient="horz" pos="3634">
          <p15:clr>
            <a:srgbClr val="F26B43"/>
          </p15:clr>
        </p15:guide>
        <p15:guide id="39" pos="3840">
          <p15:clr>
            <a:srgbClr val="5ACBF0"/>
          </p15:clr>
        </p15:guide>
        <p15:guide id="40" pos="2411">
          <p15:clr>
            <a:srgbClr val="F26B43"/>
          </p15:clr>
        </p15:guide>
        <p15:guide id="41" pos="3613">
          <p15:clr>
            <a:srgbClr val="F26B43"/>
          </p15:clr>
        </p15:guide>
        <p15:guide id="42" orient="horz" pos="1207">
          <p15:clr>
            <a:srgbClr val="F26B43"/>
          </p15:clr>
        </p15:guide>
        <p15:guide id="43" orient="horz" pos="2047">
          <p15:clr>
            <a:srgbClr val="5ACBF0"/>
          </p15:clr>
        </p15:guide>
        <p15:guide id="44" orient="horz" pos="386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9299B-C42E-DACF-3A3A-03BF126F5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5119" y="474346"/>
            <a:ext cx="7401762" cy="2734368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“I Was Glad When They Said, ‘Come, Let Us Go To The House Of The Lord’”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4D0D26-D727-C9CD-145B-CAA016FF44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Psalms 122:1</a:t>
            </a:r>
          </a:p>
        </p:txBody>
      </p:sp>
    </p:spTree>
    <p:extLst>
      <p:ext uri="{BB962C8B-B14F-4D97-AF65-F5344CB8AC3E}">
        <p14:creationId xmlns:p14="http://schemas.microsoft.com/office/powerpoint/2010/main" val="3194951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634F-F936-3A01-7DA0-7D73C1C16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766255"/>
          </a:xfrm>
        </p:spPr>
        <p:txBody>
          <a:bodyPr>
            <a:normAutofit/>
          </a:bodyPr>
          <a:lstStyle/>
          <a:p>
            <a:r>
              <a:rPr lang="en-US" sz="4000" dirty="0"/>
              <a:t>“A Song of Ascents”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4B64B-D06D-BB10-E368-89325B81E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4000"/>
            <a:ext cx="10728325" cy="4244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 Songs of Ascent are a collection of 15 Psalms that were traditionally sung by Jewish worshippers, who ascended the uphill road to Jerusalem to attend any of the 3 annual festivals in the Temple (Deuteronomy 16:16).</a:t>
            </a:r>
          </a:p>
        </p:txBody>
      </p:sp>
    </p:spTree>
    <p:extLst>
      <p:ext uri="{BB962C8B-B14F-4D97-AF65-F5344CB8AC3E}">
        <p14:creationId xmlns:p14="http://schemas.microsoft.com/office/powerpoint/2010/main" val="265593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634F-F936-3A01-7DA0-7D73C1C16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Is There Joy and Gladness In Worship?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4B64B-D06D-BB10-E368-89325B81E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4000"/>
            <a:ext cx="10728325" cy="4244975"/>
          </a:xfrm>
        </p:spPr>
        <p:txBody>
          <a:bodyPr>
            <a:normAutofit/>
          </a:bodyPr>
          <a:lstStyle/>
          <a:p>
            <a:r>
              <a:rPr lang="en-US" sz="3600" dirty="0"/>
              <a:t>“</a:t>
            </a:r>
            <a:r>
              <a:rPr lang="en-US" sz="3600" b="1" dirty="0"/>
              <a:t>I don’t get anything out of it!</a:t>
            </a:r>
            <a:r>
              <a:rPr lang="en-US" sz="3600" dirty="0"/>
              <a:t>” - The question is what are we bringing to it?</a:t>
            </a:r>
          </a:p>
          <a:p>
            <a:r>
              <a:rPr lang="en-US" sz="3600" dirty="0"/>
              <a:t>It did not remain a day of gladness as it was in David’s time. (Malachi 1:6-14)</a:t>
            </a:r>
          </a:p>
          <a:p>
            <a:r>
              <a:rPr lang="en-US" sz="3600" dirty="0"/>
              <a:t>Is it to us? Was it? How is it achieved? How can I regain it?</a:t>
            </a:r>
          </a:p>
        </p:txBody>
      </p:sp>
    </p:spTree>
    <p:extLst>
      <p:ext uri="{BB962C8B-B14F-4D97-AF65-F5344CB8AC3E}">
        <p14:creationId xmlns:p14="http://schemas.microsoft.com/office/powerpoint/2010/main" val="199682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634F-F936-3A01-7DA0-7D73C1C16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807818"/>
          </a:xfrm>
        </p:spPr>
        <p:txBody>
          <a:bodyPr>
            <a:normAutofit/>
          </a:bodyPr>
          <a:lstStyle/>
          <a:p>
            <a:r>
              <a:rPr lang="en-US" sz="4000" dirty="0"/>
              <a:t>Consider Psalms 120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4B64B-D06D-BB10-E368-89325B81E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4000"/>
            <a:ext cx="10728325" cy="4244975"/>
          </a:xfrm>
        </p:spPr>
        <p:txBody>
          <a:bodyPr>
            <a:normAutofit/>
          </a:bodyPr>
          <a:lstStyle/>
          <a:p>
            <a:r>
              <a:rPr lang="en-US" sz="3600" dirty="0"/>
              <a:t>Description of the “</a:t>
            </a:r>
            <a:r>
              <a:rPr lang="en-US" sz="3600" b="1" i="1" dirty="0"/>
              <a:t>day of trouble</a:t>
            </a:r>
            <a:r>
              <a:rPr lang="en-US" sz="3600" dirty="0"/>
              <a:t>” and the need for “</a:t>
            </a:r>
            <a:r>
              <a:rPr lang="en-US" sz="3600" b="1" i="1" dirty="0"/>
              <a:t>deliverance</a:t>
            </a:r>
            <a:r>
              <a:rPr lang="en-US" sz="3600" dirty="0"/>
              <a:t>”. (vs. 1-2)</a:t>
            </a:r>
          </a:p>
          <a:p>
            <a:r>
              <a:rPr lang="en-US" sz="3600" dirty="0"/>
              <a:t>Living amongst those </a:t>
            </a:r>
            <a:r>
              <a:rPr lang="en-US" sz="3600" b="1" i="1" dirty="0"/>
              <a:t>“who hate peace” </a:t>
            </a:r>
            <a:r>
              <a:rPr lang="en-US" sz="3600" dirty="0"/>
              <a:t>and those who are our enemies. (vs. 6)</a:t>
            </a:r>
          </a:p>
          <a:p>
            <a:r>
              <a:rPr lang="en-US" sz="3600" dirty="0"/>
              <a:t>We also live in a world hostile to truth and righteousness as we prepare to worship God.</a:t>
            </a:r>
          </a:p>
        </p:txBody>
      </p:sp>
    </p:spTree>
    <p:extLst>
      <p:ext uri="{BB962C8B-B14F-4D97-AF65-F5344CB8AC3E}">
        <p14:creationId xmlns:p14="http://schemas.microsoft.com/office/powerpoint/2010/main" val="405805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634F-F936-3A01-7DA0-7D73C1C16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807818"/>
          </a:xfrm>
        </p:spPr>
        <p:txBody>
          <a:bodyPr>
            <a:normAutofit/>
          </a:bodyPr>
          <a:lstStyle/>
          <a:p>
            <a:r>
              <a:rPr lang="en-US" sz="4000" dirty="0"/>
              <a:t>Consider Psalms 121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4B64B-D06D-BB10-E368-89325B81E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4000"/>
            <a:ext cx="10728325" cy="4244975"/>
          </a:xfrm>
        </p:spPr>
        <p:txBody>
          <a:bodyPr>
            <a:noAutofit/>
          </a:bodyPr>
          <a:lstStyle/>
          <a:p>
            <a:r>
              <a:rPr lang="en-US" sz="3600" dirty="0"/>
              <a:t>A prayer of confidence in the midst of despair. (vs. 1-8)</a:t>
            </a:r>
          </a:p>
          <a:p>
            <a:r>
              <a:rPr lang="en-US" sz="3600" dirty="0"/>
              <a:t>We need help on our journey and God will help us, keep us, protect us and guard us when we are faithful to Him.</a:t>
            </a:r>
          </a:p>
          <a:p>
            <a:r>
              <a:rPr lang="en-US" sz="3600" dirty="0"/>
              <a:t>God won’t let our feet slip and provide the aid we need.</a:t>
            </a:r>
          </a:p>
        </p:txBody>
      </p:sp>
    </p:spTree>
    <p:extLst>
      <p:ext uri="{BB962C8B-B14F-4D97-AF65-F5344CB8AC3E}">
        <p14:creationId xmlns:p14="http://schemas.microsoft.com/office/powerpoint/2010/main" val="40529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634F-F936-3A01-7DA0-7D73C1C16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807818"/>
          </a:xfrm>
        </p:spPr>
        <p:txBody>
          <a:bodyPr>
            <a:normAutofit/>
          </a:bodyPr>
          <a:lstStyle/>
          <a:p>
            <a:r>
              <a:rPr lang="en-US" sz="4000" dirty="0"/>
              <a:t>Two Parts To Psalms 122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4B64B-D06D-BB10-E368-89325B81E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4000"/>
            <a:ext cx="10728325" cy="42449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/>
              <a:t>1</a:t>
            </a:r>
            <a:r>
              <a:rPr lang="en-US" sz="3600" b="1" baseline="30000" dirty="0"/>
              <a:t>st</a:t>
            </a:r>
            <a:r>
              <a:rPr lang="en-US" sz="3600" b="1" dirty="0"/>
              <a:t> part - in the present…</a:t>
            </a:r>
          </a:p>
          <a:p>
            <a:pPr marL="0" indent="0">
              <a:buNone/>
            </a:pPr>
            <a:r>
              <a:rPr lang="en-US" sz="3600" dirty="0"/>
              <a:t>Vs. 1 - the joy of knowing, ‘it’s time!’.</a:t>
            </a:r>
          </a:p>
          <a:p>
            <a:pPr marL="0" indent="0">
              <a:buNone/>
            </a:pPr>
            <a:r>
              <a:rPr lang="en-US" sz="3600" dirty="0"/>
              <a:t>Vs. 2 - the joy of actually being there!</a:t>
            </a:r>
          </a:p>
          <a:p>
            <a:pPr marL="0" indent="0">
              <a:buNone/>
            </a:pPr>
            <a:r>
              <a:rPr lang="en-US" sz="3600" dirty="0"/>
              <a:t>Vs. 3 - the joy of unity!</a:t>
            </a:r>
          </a:p>
          <a:p>
            <a:pPr marL="0" indent="0">
              <a:buNone/>
            </a:pPr>
            <a:r>
              <a:rPr lang="en-US" sz="3600" dirty="0"/>
              <a:t>Vs. 4 - the joy of obedient worship!</a:t>
            </a:r>
          </a:p>
          <a:p>
            <a:pPr marL="0" indent="0">
              <a:buNone/>
            </a:pPr>
            <a:r>
              <a:rPr lang="en-US" sz="3600" dirty="0"/>
              <a:t>Vs. 5 - the joy in the justice of God!</a:t>
            </a:r>
          </a:p>
        </p:txBody>
      </p:sp>
    </p:spTree>
    <p:extLst>
      <p:ext uri="{BB962C8B-B14F-4D97-AF65-F5344CB8AC3E}">
        <p14:creationId xmlns:p14="http://schemas.microsoft.com/office/powerpoint/2010/main" val="275877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634F-F936-3A01-7DA0-7D73C1C16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9" y="369818"/>
            <a:ext cx="10728322" cy="807818"/>
          </a:xfrm>
        </p:spPr>
        <p:txBody>
          <a:bodyPr>
            <a:normAutofit/>
          </a:bodyPr>
          <a:lstStyle/>
          <a:p>
            <a:r>
              <a:rPr lang="en-US" sz="4000" dirty="0"/>
              <a:t>Two Parts To Psalms 122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4B64B-D06D-BB10-E368-89325B81E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7636"/>
            <a:ext cx="10901193" cy="55224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2</a:t>
            </a:r>
            <a:r>
              <a:rPr lang="en-US" sz="3600" b="1" baseline="30000" dirty="0"/>
              <a:t>nd</a:t>
            </a:r>
            <a:r>
              <a:rPr lang="en-US" sz="3600" b="1" dirty="0"/>
              <a:t> part - in the future…</a:t>
            </a:r>
          </a:p>
          <a:p>
            <a:pPr marL="0" indent="0">
              <a:buNone/>
            </a:pPr>
            <a:r>
              <a:rPr lang="en-US" sz="3600" dirty="0"/>
              <a:t>Vs. 6 - a prayer for </a:t>
            </a:r>
            <a:r>
              <a:rPr lang="en-US" sz="3600" b="1" dirty="0"/>
              <a:t>the peace of God’s people</a:t>
            </a:r>
            <a:r>
              <a:rPr lang="en-US" sz="3600" dirty="0"/>
              <a:t>.</a:t>
            </a:r>
          </a:p>
          <a:p>
            <a:pPr marL="1147763" indent="-1147763">
              <a:buNone/>
            </a:pPr>
            <a:r>
              <a:rPr lang="en-US" sz="3600" dirty="0"/>
              <a:t>Vs. 7 - a prayer for the </a:t>
            </a:r>
            <a:r>
              <a:rPr lang="en-US" sz="3600" b="1" dirty="0"/>
              <a:t>God’s blessings on the leaders in the “palaces”</a:t>
            </a:r>
            <a:r>
              <a:rPr lang="en-US" sz="3600" dirty="0"/>
              <a:t>. (1 Timothy 2:1-2)</a:t>
            </a:r>
          </a:p>
          <a:p>
            <a:pPr marL="1147763" indent="-1147763">
              <a:buNone/>
            </a:pPr>
            <a:r>
              <a:rPr lang="en-US" sz="3600" dirty="0"/>
              <a:t>Vs. 8 - </a:t>
            </a:r>
            <a:r>
              <a:rPr lang="en-US" sz="3600" b="1" dirty="0"/>
              <a:t>a prayer for others</a:t>
            </a:r>
            <a:r>
              <a:rPr lang="en-US" sz="3600" dirty="0"/>
              <a:t>… those </a:t>
            </a:r>
            <a:r>
              <a:rPr lang="en-US" sz="3600" b="1" dirty="0"/>
              <a:t>generations yet to come</a:t>
            </a:r>
            <a:r>
              <a:rPr lang="en-US" sz="3600" dirty="0"/>
              <a:t>!</a:t>
            </a:r>
          </a:p>
          <a:p>
            <a:pPr marL="0" indent="0">
              <a:buNone/>
            </a:pPr>
            <a:r>
              <a:rPr lang="en-US" sz="3600" dirty="0"/>
              <a:t>Vs. 9 - </a:t>
            </a:r>
            <a:r>
              <a:rPr lang="en-US" sz="3600" b="1" dirty="0"/>
              <a:t>“</a:t>
            </a:r>
            <a:r>
              <a:rPr lang="en-US" sz="3600" b="1" i="1" dirty="0"/>
              <a:t>For the sake of the house of the Lord our God…</a:t>
            </a:r>
            <a:r>
              <a:rPr lang="en-US" sz="3600" b="1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773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634F-F936-3A01-7DA0-7D73C1C16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807818"/>
          </a:xfrm>
        </p:spPr>
        <p:txBody>
          <a:bodyPr>
            <a:normAutofit/>
          </a:bodyPr>
          <a:lstStyle/>
          <a:p>
            <a:r>
              <a:rPr lang="en-US" sz="4400" b="1" dirty="0"/>
              <a:t>Applications To Be Made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4B64B-D06D-BB10-E368-89325B81E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4000"/>
            <a:ext cx="10728325" cy="49931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If we’ve lost our joy and gladness in worship and serving God, we need to repent and find it. (Revelation 2:4-5; Matthew 24:12)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We must come together in unity. (Psalms 122:3; 133:1; Ephesians 4:1-3; 1 Cor. 1:10; 11:17ff; Romans 14:17-19)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We need to wake up and see what the world offers. (John 16:33; 14:27; 1 John 2:15)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772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634F-F936-3A01-7DA0-7D73C1C16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807818"/>
          </a:xfrm>
        </p:spPr>
        <p:txBody>
          <a:bodyPr>
            <a:normAutofit/>
          </a:bodyPr>
          <a:lstStyle/>
          <a:p>
            <a:r>
              <a:rPr lang="en-US" sz="4400" b="1" dirty="0"/>
              <a:t>Applications To Be Made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4B64B-D06D-BB10-E368-89325B81E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4000"/>
            <a:ext cx="10728325" cy="49931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Only God and His word offer the help and hope we need. (John 6:68; Acts 20:32)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We need to think about others and notably generations to come. (Hebrews 10:23-24; </a:t>
            </a:r>
            <a:br>
              <a:rPr lang="en-US" sz="3200" b="1" dirty="0"/>
            </a:br>
            <a:r>
              <a:rPr lang="en-US" sz="3200" b="1" dirty="0"/>
              <a:t>Psalms 78:6; 79:13; 89:1)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Honor God by humbling obeying His will!</a:t>
            </a:r>
          </a:p>
        </p:txBody>
      </p:sp>
    </p:spTree>
    <p:extLst>
      <p:ext uri="{BB962C8B-B14F-4D97-AF65-F5344CB8AC3E}">
        <p14:creationId xmlns:p14="http://schemas.microsoft.com/office/powerpoint/2010/main" val="11327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Sagona Book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Blob </Template>
  <TotalTime>739</TotalTime>
  <Words>618</Words>
  <Application>Microsoft Office PowerPoint</Application>
  <PresentationFormat>Widescreen</PresentationFormat>
  <Paragraphs>59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Next LT Pro</vt:lpstr>
      <vt:lpstr>Calibri</vt:lpstr>
      <vt:lpstr>Sagona Book</vt:lpstr>
      <vt:lpstr>The Hand Extrablack</vt:lpstr>
      <vt:lpstr>BlobVTI</vt:lpstr>
      <vt:lpstr>“I Was Glad When They Said, ‘Come, Let Us Go To The House Of The Lord’”</vt:lpstr>
      <vt:lpstr>“A Song of Ascents”</vt:lpstr>
      <vt:lpstr>Is There Joy and Gladness In Worship?</vt:lpstr>
      <vt:lpstr>Consider Psalms 120</vt:lpstr>
      <vt:lpstr>Consider Psalms 121</vt:lpstr>
      <vt:lpstr>Two Parts To Psalms 122</vt:lpstr>
      <vt:lpstr>Two Parts To Psalms 122</vt:lpstr>
      <vt:lpstr>Applications To Be Made</vt:lpstr>
      <vt:lpstr>Applications To Be Made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 Was Glad When They Said, ‘Come, Let Us Go To The House Of The Lord’”</dc:title>
  <dc:creator>Chris Simmons</dc:creator>
  <cp:lastModifiedBy>Chris Simmons</cp:lastModifiedBy>
  <cp:revision>5</cp:revision>
  <cp:lastPrinted>2022-08-07T14:06:09Z</cp:lastPrinted>
  <dcterms:created xsi:type="dcterms:W3CDTF">2022-08-07T01:48:20Z</dcterms:created>
  <dcterms:modified xsi:type="dcterms:W3CDTF">2022-08-23T18:51:10Z</dcterms:modified>
</cp:coreProperties>
</file>