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7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1" r:id="rId3"/>
    <p:sldId id="298" r:id="rId4"/>
    <p:sldId id="296" r:id="rId5"/>
    <p:sldId id="301" r:id="rId6"/>
    <p:sldId id="299" r:id="rId7"/>
    <p:sldId id="300" r:id="rId8"/>
    <p:sldId id="302" r:id="rId9"/>
    <p:sldId id="303" r:id="rId10"/>
    <p:sldId id="305" r:id="rId11"/>
    <p:sldId id="306" r:id="rId12"/>
    <p:sldId id="307" r:id="rId13"/>
  </p:sldIdLst>
  <p:sldSz cx="9144000" cy="5143500" type="screen16x9"/>
  <p:notesSz cx="7102475" cy="9388475"/>
  <p:embeddedFontLst>
    <p:embeddedFont>
      <p:font typeface="Sniglet" panose="020B0604020202020204" charset="0"/>
      <p:regular r:id="rId16"/>
    </p:embeddedFont>
    <p:embeddedFont>
      <p:font typeface="Walter Turncoat" panose="020B0604020202020204" charset="0"/>
      <p:regular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D0B942B-5FDC-419F-A31C-88048C057ADA}">
  <a:tblStyle styleId="{3D0B942B-5FDC-419F-A31C-88048C057AD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CF752B63-FEDA-48D4-B3B7-9A5BAED3138D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1" autoAdjust="0"/>
    <p:restoredTop sz="86397" autoAdjust="0"/>
  </p:normalViewPr>
  <p:slideViewPr>
    <p:cSldViewPr snapToGrid="0">
      <p:cViewPr varScale="1">
        <p:scale>
          <a:sx n="78" d="100"/>
          <a:sy n="78" d="100"/>
        </p:scale>
        <p:origin x="432" y="78"/>
      </p:cViewPr>
      <p:guideLst/>
    </p:cSldViewPr>
  </p:slideViewPr>
  <p:outlineViewPr>
    <p:cViewPr>
      <p:scale>
        <a:sx n="33" d="100"/>
        <a:sy n="33" d="100"/>
      </p:scale>
      <p:origin x="0" y="-296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D82D508-6F28-3CD2-1234-3C4BE67DCF7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328805-C29A-F642-B654-D1B8002E1E2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r>
              <a:rPr lang="en-US"/>
              <a:t>9/18/22 a.m.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23CCF6-C0FD-DBEB-5B1B-C44414ECB02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r>
              <a:rPr lang="en-US"/>
              <a:t>Could We Also Say?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ACEE06-2319-523E-64AF-7A9EA428418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22FD5FBA-2B42-4AC3-93E6-8521EFF4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669911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6337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13" tIns="94213" rIns="94213" bIns="94213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hdr="0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7925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Google Shape;45;g35f391192_00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7925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p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 defTabSz="942289">
              <a:buNone/>
            </a:pPr>
            <a:r>
              <a:rPr lang="en-US" dirty="0"/>
              <a:t>Hebrews 6:17-19</a:t>
            </a:r>
          </a:p>
          <a:p>
            <a:pPr marL="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062781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7925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p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045324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7925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p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82758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7925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p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7925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p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55518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7925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p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r>
              <a:rPr lang="en-US" dirty="0"/>
              <a:t>Daniel - “constantly” means continuity, perpetuity and permanence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466770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7925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p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145515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7925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p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995530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7925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p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20232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7925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p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943661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7925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p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71432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685800" y="1991813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-6025" y="967975"/>
            <a:ext cx="91560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57200" y="1563400"/>
            <a:ext cx="8229600" cy="25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✘"/>
              <a:defRPr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sldNum" idx="12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blipFill>
          <a:blip r:embed="rId4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-6025" y="967975"/>
            <a:ext cx="91560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Walter Turncoat"/>
              <a:buNone/>
              <a:defRPr sz="2600">
                <a:solidFill>
                  <a:schemeClr val="lt1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Walter Turncoat"/>
              <a:buNone/>
              <a:defRPr sz="2600">
                <a:solidFill>
                  <a:schemeClr val="lt1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Walter Turncoat"/>
              <a:buNone/>
              <a:defRPr sz="2600">
                <a:solidFill>
                  <a:schemeClr val="lt1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Walter Turncoat"/>
              <a:buNone/>
              <a:defRPr sz="2600">
                <a:solidFill>
                  <a:schemeClr val="lt1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Walter Turncoat"/>
              <a:buNone/>
              <a:defRPr sz="2600">
                <a:solidFill>
                  <a:schemeClr val="lt1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Walter Turncoat"/>
              <a:buNone/>
              <a:defRPr sz="2600">
                <a:solidFill>
                  <a:schemeClr val="lt1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Walter Turncoat"/>
              <a:buNone/>
              <a:defRPr sz="2600">
                <a:solidFill>
                  <a:schemeClr val="lt1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Walter Turncoat"/>
              <a:buNone/>
              <a:defRPr sz="2600">
                <a:solidFill>
                  <a:schemeClr val="lt1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Walter Turncoat"/>
              <a:buNone/>
              <a:defRPr sz="2600">
                <a:solidFill>
                  <a:schemeClr val="lt1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563400"/>
            <a:ext cx="8229600" cy="250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Sniglet"/>
              <a:buChar char="✘"/>
              <a:defRPr sz="2000">
                <a:solidFill>
                  <a:schemeClr val="lt1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Sniglet"/>
              <a:buChar char="○"/>
              <a:defRPr sz="2000">
                <a:solidFill>
                  <a:schemeClr val="lt1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Sniglet"/>
              <a:buChar char="■"/>
              <a:defRPr sz="2000">
                <a:solidFill>
                  <a:schemeClr val="lt1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Sniglet"/>
              <a:buChar char="●"/>
              <a:defRPr sz="2000">
                <a:solidFill>
                  <a:schemeClr val="lt1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Sniglet"/>
              <a:buChar char="○"/>
              <a:defRPr sz="2000">
                <a:solidFill>
                  <a:schemeClr val="lt1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Sniglet"/>
              <a:buChar char="■"/>
              <a:defRPr sz="2000">
                <a:solidFill>
                  <a:schemeClr val="lt1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Sniglet"/>
              <a:buChar char="●"/>
              <a:defRPr sz="2000">
                <a:solidFill>
                  <a:schemeClr val="lt1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Sniglet"/>
              <a:buChar char="○"/>
              <a:defRPr sz="2000">
                <a:solidFill>
                  <a:schemeClr val="lt1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Sniglet"/>
              <a:buChar char="■"/>
              <a:defRPr sz="2000">
                <a:solidFill>
                  <a:schemeClr val="lt1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 sz="1000">
                <a:solidFill>
                  <a:schemeClr val="lt1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lvl="1" algn="ctr">
              <a:buNone/>
              <a:defRPr sz="1000">
                <a:solidFill>
                  <a:schemeClr val="lt1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lvl="2" algn="ctr">
              <a:buNone/>
              <a:defRPr sz="1000">
                <a:solidFill>
                  <a:schemeClr val="lt1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lvl="3" algn="ctr">
              <a:buNone/>
              <a:defRPr sz="1000">
                <a:solidFill>
                  <a:schemeClr val="lt1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lvl="4" algn="ctr">
              <a:buNone/>
              <a:defRPr sz="1000">
                <a:solidFill>
                  <a:schemeClr val="lt1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lvl="5" algn="ctr">
              <a:buNone/>
              <a:defRPr sz="1000">
                <a:solidFill>
                  <a:schemeClr val="lt1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lvl="6" algn="ctr">
              <a:buNone/>
              <a:defRPr sz="1000">
                <a:solidFill>
                  <a:schemeClr val="lt1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lvl="7" algn="ctr">
              <a:buNone/>
              <a:defRPr sz="1000">
                <a:solidFill>
                  <a:schemeClr val="lt1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lvl="8" algn="ctr">
              <a:buNone/>
              <a:defRPr sz="1000">
                <a:solidFill>
                  <a:schemeClr val="lt1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ctrTitle"/>
          </p:nvPr>
        </p:nvSpPr>
        <p:spPr>
          <a:xfrm>
            <a:off x="685800" y="1991813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Could We Also Say?</a:t>
            </a:r>
            <a:br>
              <a:rPr lang="en" dirty="0"/>
            </a:br>
            <a:r>
              <a:rPr lang="en" sz="3600" dirty="0"/>
              <a:t>Acts 20:17-35</a:t>
            </a:r>
            <a:endParaRPr dirty="0"/>
          </a:p>
        </p:txBody>
      </p:sp>
      <p:grpSp>
        <p:nvGrpSpPr>
          <p:cNvPr id="48" name="Google Shape;48;p11"/>
          <p:cNvGrpSpPr/>
          <p:nvPr/>
        </p:nvGrpSpPr>
        <p:grpSpPr>
          <a:xfrm rot="2194107">
            <a:off x="565126" y="2643901"/>
            <a:ext cx="1014485" cy="642684"/>
            <a:chOff x="238125" y="1918825"/>
            <a:chExt cx="1042450" cy="660400"/>
          </a:xfrm>
        </p:grpSpPr>
        <p:sp>
          <p:nvSpPr>
            <p:cNvPr id="49" name="Google Shape;49;p11"/>
            <p:cNvSpPr/>
            <p:nvPr/>
          </p:nvSpPr>
          <p:spPr>
            <a:xfrm>
              <a:off x="238125" y="1918825"/>
              <a:ext cx="966975" cy="660400"/>
            </a:xfrm>
            <a:custGeom>
              <a:avLst/>
              <a:gdLst/>
              <a:ahLst/>
              <a:cxnLst/>
              <a:rect l="l" t="t" r="r" b="b"/>
              <a:pathLst>
                <a:path w="38679" h="26416" extrusionOk="0">
                  <a:moveTo>
                    <a:pt x="377" y="7642"/>
                  </a:moveTo>
                  <a:lnTo>
                    <a:pt x="377" y="7925"/>
                  </a:lnTo>
                  <a:lnTo>
                    <a:pt x="472" y="7642"/>
                  </a:lnTo>
                  <a:close/>
                  <a:moveTo>
                    <a:pt x="33584" y="19246"/>
                  </a:moveTo>
                  <a:lnTo>
                    <a:pt x="33396" y="19434"/>
                  </a:lnTo>
                  <a:lnTo>
                    <a:pt x="33396" y="19623"/>
                  </a:lnTo>
                  <a:lnTo>
                    <a:pt x="33584" y="19246"/>
                  </a:lnTo>
                  <a:close/>
                  <a:moveTo>
                    <a:pt x="24434" y="24151"/>
                  </a:moveTo>
                  <a:lnTo>
                    <a:pt x="24339" y="24245"/>
                  </a:lnTo>
                  <a:lnTo>
                    <a:pt x="24434" y="24340"/>
                  </a:lnTo>
                  <a:lnTo>
                    <a:pt x="24434" y="24245"/>
                  </a:lnTo>
                  <a:lnTo>
                    <a:pt x="24434" y="24151"/>
                  </a:lnTo>
                  <a:close/>
                  <a:moveTo>
                    <a:pt x="14717" y="24434"/>
                  </a:moveTo>
                  <a:lnTo>
                    <a:pt x="14764" y="24481"/>
                  </a:lnTo>
                  <a:lnTo>
                    <a:pt x="14764" y="24481"/>
                  </a:lnTo>
                  <a:lnTo>
                    <a:pt x="14811" y="24434"/>
                  </a:lnTo>
                  <a:close/>
                  <a:moveTo>
                    <a:pt x="2924" y="1"/>
                  </a:moveTo>
                  <a:lnTo>
                    <a:pt x="2641" y="95"/>
                  </a:lnTo>
                  <a:lnTo>
                    <a:pt x="2547" y="378"/>
                  </a:lnTo>
                  <a:lnTo>
                    <a:pt x="2547" y="189"/>
                  </a:lnTo>
                  <a:lnTo>
                    <a:pt x="2453" y="378"/>
                  </a:lnTo>
                  <a:lnTo>
                    <a:pt x="2358" y="567"/>
                  </a:lnTo>
                  <a:lnTo>
                    <a:pt x="2453" y="944"/>
                  </a:lnTo>
                  <a:lnTo>
                    <a:pt x="2358" y="850"/>
                  </a:lnTo>
                  <a:lnTo>
                    <a:pt x="2170" y="944"/>
                  </a:lnTo>
                  <a:lnTo>
                    <a:pt x="2358" y="944"/>
                  </a:lnTo>
                  <a:lnTo>
                    <a:pt x="2453" y="1133"/>
                  </a:lnTo>
                  <a:lnTo>
                    <a:pt x="2264" y="1227"/>
                  </a:lnTo>
                  <a:lnTo>
                    <a:pt x="2170" y="1227"/>
                  </a:lnTo>
                  <a:lnTo>
                    <a:pt x="2170" y="1604"/>
                  </a:lnTo>
                  <a:lnTo>
                    <a:pt x="2075" y="1887"/>
                  </a:lnTo>
                  <a:lnTo>
                    <a:pt x="1792" y="2453"/>
                  </a:lnTo>
                  <a:lnTo>
                    <a:pt x="1415" y="3019"/>
                  </a:lnTo>
                  <a:lnTo>
                    <a:pt x="1321" y="3397"/>
                  </a:lnTo>
                  <a:lnTo>
                    <a:pt x="1321" y="3680"/>
                  </a:lnTo>
                  <a:lnTo>
                    <a:pt x="1226" y="3774"/>
                  </a:lnTo>
                  <a:lnTo>
                    <a:pt x="1226" y="3963"/>
                  </a:lnTo>
                  <a:lnTo>
                    <a:pt x="1321" y="4529"/>
                  </a:lnTo>
                  <a:lnTo>
                    <a:pt x="1226" y="4529"/>
                  </a:lnTo>
                  <a:lnTo>
                    <a:pt x="1132" y="4435"/>
                  </a:lnTo>
                  <a:lnTo>
                    <a:pt x="1038" y="4340"/>
                  </a:lnTo>
                  <a:lnTo>
                    <a:pt x="943" y="4340"/>
                  </a:lnTo>
                  <a:lnTo>
                    <a:pt x="1038" y="4435"/>
                  </a:lnTo>
                  <a:lnTo>
                    <a:pt x="1132" y="4623"/>
                  </a:lnTo>
                  <a:lnTo>
                    <a:pt x="1038" y="4812"/>
                  </a:lnTo>
                  <a:lnTo>
                    <a:pt x="849" y="4906"/>
                  </a:lnTo>
                  <a:lnTo>
                    <a:pt x="943" y="4906"/>
                  </a:lnTo>
                  <a:lnTo>
                    <a:pt x="943" y="5001"/>
                  </a:lnTo>
                  <a:lnTo>
                    <a:pt x="943" y="5189"/>
                  </a:lnTo>
                  <a:lnTo>
                    <a:pt x="755" y="5284"/>
                  </a:lnTo>
                  <a:lnTo>
                    <a:pt x="566" y="5378"/>
                  </a:lnTo>
                  <a:lnTo>
                    <a:pt x="566" y="5472"/>
                  </a:lnTo>
                  <a:lnTo>
                    <a:pt x="755" y="5567"/>
                  </a:lnTo>
                  <a:lnTo>
                    <a:pt x="849" y="5661"/>
                  </a:lnTo>
                  <a:lnTo>
                    <a:pt x="755" y="5755"/>
                  </a:lnTo>
                  <a:lnTo>
                    <a:pt x="472" y="5755"/>
                  </a:lnTo>
                  <a:lnTo>
                    <a:pt x="566" y="6604"/>
                  </a:lnTo>
                  <a:lnTo>
                    <a:pt x="566" y="7076"/>
                  </a:lnTo>
                  <a:lnTo>
                    <a:pt x="566" y="7265"/>
                  </a:lnTo>
                  <a:lnTo>
                    <a:pt x="755" y="7265"/>
                  </a:lnTo>
                  <a:lnTo>
                    <a:pt x="849" y="7359"/>
                  </a:lnTo>
                  <a:lnTo>
                    <a:pt x="849" y="7453"/>
                  </a:lnTo>
                  <a:lnTo>
                    <a:pt x="755" y="7548"/>
                  </a:lnTo>
                  <a:lnTo>
                    <a:pt x="566" y="7453"/>
                  </a:lnTo>
                  <a:lnTo>
                    <a:pt x="566" y="7736"/>
                  </a:lnTo>
                  <a:lnTo>
                    <a:pt x="566" y="8114"/>
                  </a:lnTo>
                  <a:lnTo>
                    <a:pt x="472" y="8019"/>
                  </a:lnTo>
                  <a:lnTo>
                    <a:pt x="472" y="7925"/>
                  </a:lnTo>
                  <a:lnTo>
                    <a:pt x="472" y="7831"/>
                  </a:lnTo>
                  <a:lnTo>
                    <a:pt x="377" y="7925"/>
                  </a:lnTo>
                  <a:lnTo>
                    <a:pt x="377" y="8680"/>
                  </a:lnTo>
                  <a:lnTo>
                    <a:pt x="283" y="8868"/>
                  </a:lnTo>
                  <a:lnTo>
                    <a:pt x="189" y="8963"/>
                  </a:lnTo>
                  <a:lnTo>
                    <a:pt x="94" y="8963"/>
                  </a:lnTo>
                  <a:lnTo>
                    <a:pt x="0" y="9151"/>
                  </a:lnTo>
                  <a:lnTo>
                    <a:pt x="94" y="9340"/>
                  </a:lnTo>
                  <a:lnTo>
                    <a:pt x="189" y="9434"/>
                  </a:lnTo>
                  <a:lnTo>
                    <a:pt x="283" y="9623"/>
                  </a:lnTo>
                  <a:lnTo>
                    <a:pt x="283" y="9812"/>
                  </a:lnTo>
                  <a:lnTo>
                    <a:pt x="94" y="9717"/>
                  </a:lnTo>
                  <a:lnTo>
                    <a:pt x="94" y="9906"/>
                  </a:lnTo>
                  <a:lnTo>
                    <a:pt x="189" y="10000"/>
                  </a:lnTo>
                  <a:lnTo>
                    <a:pt x="283" y="10095"/>
                  </a:lnTo>
                  <a:lnTo>
                    <a:pt x="283" y="10378"/>
                  </a:lnTo>
                  <a:lnTo>
                    <a:pt x="94" y="10095"/>
                  </a:lnTo>
                  <a:lnTo>
                    <a:pt x="94" y="10283"/>
                  </a:lnTo>
                  <a:lnTo>
                    <a:pt x="94" y="10566"/>
                  </a:lnTo>
                  <a:lnTo>
                    <a:pt x="94" y="11510"/>
                  </a:lnTo>
                  <a:lnTo>
                    <a:pt x="189" y="12453"/>
                  </a:lnTo>
                  <a:lnTo>
                    <a:pt x="377" y="13208"/>
                  </a:lnTo>
                  <a:lnTo>
                    <a:pt x="566" y="13680"/>
                  </a:lnTo>
                  <a:lnTo>
                    <a:pt x="849" y="14340"/>
                  </a:lnTo>
                  <a:lnTo>
                    <a:pt x="1132" y="14906"/>
                  </a:lnTo>
                  <a:lnTo>
                    <a:pt x="1226" y="15189"/>
                  </a:lnTo>
                  <a:lnTo>
                    <a:pt x="1132" y="15378"/>
                  </a:lnTo>
                  <a:lnTo>
                    <a:pt x="1321" y="15944"/>
                  </a:lnTo>
                  <a:lnTo>
                    <a:pt x="1698" y="16510"/>
                  </a:lnTo>
                  <a:lnTo>
                    <a:pt x="2453" y="17736"/>
                  </a:lnTo>
                  <a:lnTo>
                    <a:pt x="3019" y="18491"/>
                  </a:lnTo>
                  <a:lnTo>
                    <a:pt x="3679" y="19057"/>
                  </a:lnTo>
                  <a:lnTo>
                    <a:pt x="3491" y="19246"/>
                  </a:lnTo>
                  <a:lnTo>
                    <a:pt x="3774" y="19434"/>
                  </a:lnTo>
                  <a:lnTo>
                    <a:pt x="3868" y="19434"/>
                  </a:lnTo>
                  <a:lnTo>
                    <a:pt x="4151" y="19623"/>
                  </a:lnTo>
                  <a:lnTo>
                    <a:pt x="4245" y="19906"/>
                  </a:lnTo>
                  <a:lnTo>
                    <a:pt x="4434" y="20189"/>
                  </a:lnTo>
                  <a:lnTo>
                    <a:pt x="4717" y="20378"/>
                  </a:lnTo>
                  <a:lnTo>
                    <a:pt x="4623" y="20472"/>
                  </a:lnTo>
                  <a:lnTo>
                    <a:pt x="4717" y="20472"/>
                  </a:lnTo>
                  <a:lnTo>
                    <a:pt x="4811" y="20566"/>
                  </a:lnTo>
                  <a:lnTo>
                    <a:pt x="5566" y="21321"/>
                  </a:lnTo>
                  <a:lnTo>
                    <a:pt x="5849" y="21604"/>
                  </a:lnTo>
                  <a:lnTo>
                    <a:pt x="6415" y="22076"/>
                  </a:lnTo>
                  <a:lnTo>
                    <a:pt x="6415" y="21887"/>
                  </a:lnTo>
                  <a:lnTo>
                    <a:pt x="6604" y="21793"/>
                  </a:lnTo>
                  <a:lnTo>
                    <a:pt x="6604" y="21793"/>
                  </a:lnTo>
                  <a:lnTo>
                    <a:pt x="6509" y="21981"/>
                  </a:lnTo>
                  <a:lnTo>
                    <a:pt x="6604" y="21887"/>
                  </a:lnTo>
                  <a:lnTo>
                    <a:pt x="6698" y="21887"/>
                  </a:lnTo>
                  <a:lnTo>
                    <a:pt x="6698" y="22076"/>
                  </a:lnTo>
                  <a:lnTo>
                    <a:pt x="6509" y="22076"/>
                  </a:lnTo>
                  <a:lnTo>
                    <a:pt x="7075" y="22547"/>
                  </a:lnTo>
                  <a:lnTo>
                    <a:pt x="7924" y="23113"/>
                  </a:lnTo>
                  <a:lnTo>
                    <a:pt x="8773" y="23585"/>
                  </a:lnTo>
                  <a:lnTo>
                    <a:pt x="9245" y="23679"/>
                  </a:lnTo>
                  <a:lnTo>
                    <a:pt x="9622" y="23679"/>
                  </a:lnTo>
                  <a:lnTo>
                    <a:pt x="9528" y="23868"/>
                  </a:lnTo>
                  <a:lnTo>
                    <a:pt x="9622" y="23962"/>
                  </a:lnTo>
                  <a:lnTo>
                    <a:pt x="10094" y="24151"/>
                  </a:lnTo>
                  <a:lnTo>
                    <a:pt x="10660" y="24151"/>
                  </a:lnTo>
                  <a:lnTo>
                    <a:pt x="11226" y="24340"/>
                  </a:lnTo>
                  <a:lnTo>
                    <a:pt x="11981" y="24811"/>
                  </a:lnTo>
                  <a:lnTo>
                    <a:pt x="13113" y="25377"/>
                  </a:lnTo>
                  <a:lnTo>
                    <a:pt x="13490" y="25377"/>
                  </a:lnTo>
                  <a:lnTo>
                    <a:pt x="13868" y="25472"/>
                  </a:lnTo>
                  <a:lnTo>
                    <a:pt x="14811" y="25660"/>
                  </a:lnTo>
                  <a:lnTo>
                    <a:pt x="16320" y="26226"/>
                  </a:lnTo>
                  <a:lnTo>
                    <a:pt x="16415" y="26132"/>
                  </a:lnTo>
                  <a:lnTo>
                    <a:pt x="16604" y="26038"/>
                  </a:lnTo>
                  <a:lnTo>
                    <a:pt x="17264" y="26132"/>
                  </a:lnTo>
                  <a:lnTo>
                    <a:pt x="18490" y="26321"/>
                  </a:lnTo>
                  <a:lnTo>
                    <a:pt x="19056" y="26415"/>
                  </a:lnTo>
                  <a:lnTo>
                    <a:pt x="19811" y="26415"/>
                  </a:lnTo>
                  <a:lnTo>
                    <a:pt x="19905" y="26226"/>
                  </a:lnTo>
                  <a:lnTo>
                    <a:pt x="20094" y="26132"/>
                  </a:lnTo>
                  <a:lnTo>
                    <a:pt x="20283" y="26132"/>
                  </a:lnTo>
                  <a:lnTo>
                    <a:pt x="20188" y="26321"/>
                  </a:lnTo>
                  <a:lnTo>
                    <a:pt x="20754" y="26226"/>
                  </a:lnTo>
                  <a:lnTo>
                    <a:pt x="21415" y="26132"/>
                  </a:lnTo>
                  <a:lnTo>
                    <a:pt x="21981" y="26038"/>
                  </a:lnTo>
                  <a:lnTo>
                    <a:pt x="22641" y="25849"/>
                  </a:lnTo>
                  <a:lnTo>
                    <a:pt x="22641" y="25943"/>
                  </a:lnTo>
                  <a:lnTo>
                    <a:pt x="23113" y="25943"/>
                  </a:lnTo>
                  <a:lnTo>
                    <a:pt x="23679" y="25849"/>
                  </a:lnTo>
                  <a:lnTo>
                    <a:pt x="24151" y="25566"/>
                  </a:lnTo>
                  <a:lnTo>
                    <a:pt x="24811" y="25283"/>
                  </a:lnTo>
                  <a:lnTo>
                    <a:pt x="25943" y="24906"/>
                  </a:lnTo>
                  <a:lnTo>
                    <a:pt x="26603" y="24717"/>
                  </a:lnTo>
                  <a:lnTo>
                    <a:pt x="27358" y="24340"/>
                  </a:lnTo>
                  <a:lnTo>
                    <a:pt x="28113" y="23962"/>
                  </a:lnTo>
                  <a:lnTo>
                    <a:pt x="28867" y="23396"/>
                  </a:lnTo>
                  <a:lnTo>
                    <a:pt x="28867" y="23491"/>
                  </a:lnTo>
                  <a:lnTo>
                    <a:pt x="28773" y="23585"/>
                  </a:lnTo>
                  <a:lnTo>
                    <a:pt x="28679" y="23679"/>
                  </a:lnTo>
                  <a:lnTo>
                    <a:pt x="28490" y="23868"/>
                  </a:lnTo>
                  <a:lnTo>
                    <a:pt x="28396" y="23868"/>
                  </a:lnTo>
                  <a:lnTo>
                    <a:pt x="28490" y="23962"/>
                  </a:lnTo>
                  <a:lnTo>
                    <a:pt x="29056" y="23302"/>
                  </a:lnTo>
                  <a:lnTo>
                    <a:pt x="29433" y="23113"/>
                  </a:lnTo>
                  <a:lnTo>
                    <a:pt x="29528" y="23113"/>
                  </a:lnTo>
                  <a:lnTo>
                    <a:pt x="29528" y="23208"/>
                  </a:lnTo>
                  <a:lnTo>
                    <a:pt x="30094" y="22736"/>
                  </a:lnTo>
                  <a:lnTo>
                    <a:pt x="30377" y="22547"/>
                  </a:lnTo>
                  <a:lnTo>
                    <a:pt x="30660" y="22264"/>
                  </a:lnTo>
                  <a:lnTo>
                    <a:pt x="30754" y="22264"/>
                  </a:lnTo>
                  <a:lnTo>
                    <a:pt x="30754" y="22170"/>
                  </a:lnTo>
                  <a:lnTo>
                    <a:pt x="30754" y="21981"/>
                  </a:lnTo>
                  <a:lnTo>
                    <a:pt x="30754" y="21793"/>
                  </a:lnTo>
                  <a:lnTo>
                    <a:pt x="31132" y="21793"/>
                  </a:lnTo>
                  <a:lnTo>
                    <a:pt x="31226" y="21981"/>
                  </a:lnTo>
                  <a:lnTo>
                    <a:pt x="31415" y="21604"/>
                  </a:lnTo>
                  <a:lnTo>
                    <a:pt x="31509" y="21510"/>
                  </a:lnTo>
                  <a:lnTo>
                    <a:pt x="31603" y="21510"/>
                  </a:lnTo>
                  <a:lnTo>
                    <a:pt x="31698" y="21227"/>
                  </a:lnTo>
                  <a:lnTo>
                    <a:pt x="31886" y="21038"/>
                  </a:lnTo>
                  <a:lnTo>
                    <a:pt x="32264" y="20566"/>
                  </a:lnTo>
                  <a:lnTo>
                    <a:pt x="33207" y="20000"/>
                  </a:lnTo>
                  <a:lnTo>
                    <a:pt x="33018" y="20000"/>
                  </a:lnTo>
                  <a:lnTo>
                    <a:pt x="33396" y="19434"/>
                  </a:lnTo>
                  <a:lnTo>
                    <a:pt x="33584" y="18963"/>
                  </a:lnTo>
                  <a:lnTo>
                    <a:pt x="33679" y="18679"/>
                  </a:lnTo>
                  <a:lnTo>
                    <a:pt x="33962" y="18491"/>
                  </a:lnTo>
                  <a:lnTo>
                    <a:pt x="34150" y="18679"/>
                  </a:lnTo>
                  <a:lnTo>
                    <a:pt x="34339" y="18019"/>
                  </a:lnTo>
                  <a:lnTo>
                    <a:pt x="34433" y="18113"/>
                  </a:lnTo>
                  <a:lnTo>
                    <a:pt x="34528" y="18019"/>
                  </a:lnTo>
                  <a:lnTo>
                    <a:pt x="34622" y="17736"/>
                  </a:lnTo>
                  <a:lnTo>
                    <a:pt x="34716" y="17642"/>
                  </a:lnTo>
                  <a:lnTo>
                    <a:pt x="34905" y="17359"/>
                  </a:lnTo>
                  <a:lnTo>
                    <a:pt x="35282" y="16887"/>
                  </a:lnTo>
                  <a:lnTo>
                    <a:pt x="35282" y="16981"/>
                  </a:lnTo>
                  <a:lnTo>
                    <a:pt x="35282" y="17076"/>
                  </a:lnTo>
                  <a:lnTo>
                    <a:pt x="35282" y="17170"/>
                  </a:lnTo>
                  <a:lnTo>
                    <a:pt x="35377" y="17170"/>
                  </a:lnTo>
                  <a:lnTo>
                    <a:pt x="35565" y="16510"/>
                  </a:lnTo>
                  <a:lnTo>
                    <a:pt x="35754" y="16132"/>
                  </a:lnTo>
                  <a:lnTo>
                    <a:pt x="35943" y="15755"/>
                  </a:lnTo>
                  <a:lnTo>
                    <a:pt x="36226" y="15189"/>
                  </a:lnTo>
                  <a:lnTo>
                    <a:pt x="36698" y="14340"/>
                  </a:lnTo>
                  <a:lnTo>
                    <a:pt x="37075" y="13114"/>
                  </a:lnTo>
                  <a:lnTo>
                    <a:pt x="37358" y="12359"/>
                  </a:lnTo>
                  <a:lnTo>
                    <a:pt x="37452" y="12170"/>
                  </a:lnTo>
                  <a:lnTo>
                    <a:pt x="37641" y="11887"/>
                  </a:lnTo>
                  <a:lnTo>
                    <a:pt x="37641" y="11982"/>
                  </a:lnTo>
                  <a:lnTo>
                    <a:pt x="37641" y="12076"/>
                  </a:lnTo>
                  <a:lnTo>
                    <a:pt x="37735" y="11604"/>
                  </a:lnTo>
                  <a:lnTo>
                    <a:pt x="37547" y="11699"/>
                  </a:lnTo>
                  <a:lnTo>
                    <a:pt x="37452" y="11416"/>
                  </a:lnTo>
                  <a:lnTo>
                    <a:pt x="37547" y="11416"/>
                  </a:lnTo>
                  <a:lnTo>
                    <a:pt x="37641" y="11321"/>
                  </a:lnTo>
                  <a:lnTo>
                    <a:pt x="37735" y="11321"/>
                  </a:lnTo>
                  <a:lnTo>
                    <a:pt x="37735" y="11227"/>
                  </a:lnTo>
                  <a:lnTo>
                    <a:pt x="37641" y="10944"/>
                  </a:lnTo>
                  <a:lnTo>
                    <a:pt x="37735" y="10472"/>
                  </a:lnTo>
                  <a:lnTo>
                    <a:pt x="37924" y="10661"/>
                  </a:lnTo>
                  <a:lnTo>
                    <a:pt x="37830" y="10378"/>
                  </a:lnTo>
                  <a:lnTo>
                    <a:pt x="37924" y="10095"/>
                  </a:lnTo>
                  <a:lnTo>
                    <a:pt x="37924" y="10283"/>
                  </a:lnTo>
                  <a:lnTo>
                    <a:pt x="38018" y="10283"/>
                  </a:lnTo>
                  <a:lnTo>
                    <a:pt x="38207" y="9906"/>
                  </a:lnTo>
                  <a:lnTo>
                    <a:pt x="38301" y="9812"/>
                  </a:lnTo>
                  <a:lnTo>
                    <a:pt x="38113" y="9623"/>
                  </a:lnTo>
                  <a:lnTo>
                    <a:pt x="38113" y="9434"/>
                  </a:lnTo>
                  <a:lnTo>
                    <a:pt x="38113" y="9246"/>
                  </a:lnTo>
                  <a:lnTo>
                    <a:pt x="38018" y="8963"/>
                  </a:lnTo>
                  <a:lnTo>
                    <a:pt x="38207" y="9151"/>
                  </a:lnTo>
                  <a:lnTo>
                    <a:pt x="38301" y="9057"/>
                  </a:lnTo>
                  <a:lnTo>
                    <a:pt x="38490" y="8680"/>
                  </a:lnTo>
                  <a:lnTo>
                    <a:pt x="38679" y="8302"/>
                  </a:lnTo>
                  <a:lnTo>
                    <a:pt x="38490" y="8302"/>
                  </a:lnTo>
                  <a:lnTo>
                    <a:pt x="38490" y="8114"/>
                  </a:lnTo>
                  <a:lnTo>
                    <a:pt x="38490" y="7831"/>
                  </a:lnTo>
                  <a:lnTo>
                    <a:pt x="38584" y="7642"/>
                  </a:lnTo>
                  <a:lnTo>
                    <a:pt x="38584" y="7359"/>
                  </a:lnTo>
                  <a:lnTo>
                    <a:pt x="38396" y="6793"/>
                  </a:lnTo>
                  <a:lnTo>
                    <a:pt x="38207" y="6321"/>
                  </a:lnTo>
                  <a:lnTo>
                    <a:pt x="38301" y="6321"/>
                  </a:lnTo>
                  <a:lnTo>
                    <a:pt x="38396" y="6416"/>
                  </a:lnTo>
                  <a:lnTo>
                    <a:pt x="38396" y="6133"/>
                  </a:lnTo>
                  <a:lnTo>
                    <a:pt x="38490" y="5850"/>
                  </a:lnTo>
                  <a:lnTo>
                    <a:pt x="38490" y="5567"/>
                  </a:lnTo>
                  <a:lnTo>
                    <a:pt x="38584" y="5567"/>
                  </a:lnTo>
                  <a:lnTo>
                    <a:pt x="38679" y="5661"/>
                  </a:lnTo>
                  <a:lnTo>
                    <a:pt x="38490" y="5189"/>
                  </a:lnTo>
                  <a:lnTo>
                    <a:pt x="38679" y="5284"/>
                  </a:lnTo>
                  <a:lnTo>
                    <a:pt x="38584" y="5001"/>
                  </a:lnTo>
                  <a:lnTo>
                    <a:pt x="38490" y="5095"/>
                  </a:lnTo>
                  <a:lnTo>
                    <a:pt x="38396" y="5095"/>
                  </a:lnTo>
                  <a:lnTo>
                    <a:pt x="38396" y="5001"/>
                  </a:lnTo>
                  <a:lnTo>
                    <a:pt x="38301" y="5095"/>
                  </a:lnTo>
                  <a:lnTo>
                    <a:pt x="38207" y="5189"/>
                  </a:lnTo>
                  <a:lnTo>
                    <a:pt x="38301" y="5378"/>
                  </a:lnTo>
                  <a:lnTo>
                    <a:pt x="38396" y="5755"/>
                  </a:lnTo>
                  <a:lnTo>
                    <a:pt x="38396" y="5755"/>
                  </a:lnTo>
                  <a:lnTo>
                    <a:pt x="38207" y="5661"/>
                  </a:lnTo>
                  <a:lnTo>
                    <a:pt x="38396" y="5944"/>
                  </a:lnTo>
                  <a:lnTo>
                    <a:pt x="38207" y="6038"/>
                  </a:lnTo>
                  <a:lnTo>
                    <a:pt x="38113" y="5944"/>
                  </a:lnTo>
                  <a:lnTo>
                    <a:pt x="38113" y="6038"/>
                  </a:lnTo>
                  <a:lnTo>
                    <a:pt x="38113" y="6133"/>
                  </a:lnTo>
                  <a:lnTo>
                    <a:pt x="38113" y="6416"/>
                  </a:lnTo>
                  <a:lnTo>
                    <a:pt x="38018" y="6416"/>
                  </a:lnTo>
                  <a:lnTo>
                    <a:pt x="38018" y="6887"/>
                  </a:lnTo>
                  <a:lnTo>
                    <a:pt x="38018" y="7076"/>
                  </a:lnTo>
                  <a:lnTo>
                    <a:pt x="38113" y="7170"/>
                  </a:lnTo>
                  <a:lnTo>
                    <a:pt x="38207" y="7170"/>
                  </a:lnTo>
                  <a:lnTo>
                    <a:pt x="38301" y="7359"/>
                  </a:lnTo>
                  <a:lnTo>
                    <a:pt x="37830" y="7548"/>
                  </a:lnTo>
                  <a:lnTo>
                    <a:pt x="38018" y="7642"/>
                  </a:lnTo>
                  <a:lnTo>
                    <a:pt x="38113" y="8019"/>
                  </a:lnTo>
                  <a:lnTo>
                    <a:pt x="38113" y="8302"/>
                  </a:lnTo>
                  <a:lnTo>
                    <a:pt x="38018" y="8397"/>
                  </a:lnTo>
                  <a:lnTo>
                    <a:pt x="37830" y="8397"/>
                  </a:lnTo>
                  <a:lnTo>
                    <a:pt x="37924" y="8585"/>
                  </a:lnTo>
                  <a:lnTo>
                    <a:pt x="38018" y="8774"/>
                  </a:lnTo>
                  <a:lnTo>
                    <a:pt x="37924" y="8963"/>
                  </a:lnTo>
                  <a:lnTo>
                    <a:pt x="37830" y="8774"/>
                  </a:lnTo>
                  <a:lnTo>
                    <a:pt x="37641" y="8868"/>
                  </a:lnTo>
                  <a:lnTo>
                    <a:pt x="37735" y="8963"/>
                  </a:lnTo>
                  <a:lnTo>
                    <a:pt x="37735" y="9246"/>
                  </a:lnTo>
                  <a:lnTo>
                    <a:pt x="37641" y="9812"/>
                  </a:lnTo>
                  <a:lnTo>
                    <a:pt x="37358" y="10378"/>
                  </a:lnTo>
                  <a:lnTo>
                    <a:pt x="37169" y="10755"/>
                  </a:lnTo>
                  <a:lnTo>
                    <a:pt x="37358" y="11038"/>
                  </a:lnTo>
                  <a:lnTo>
                    <a:pt x="37264" y="11321"/>
                  </a:lnTo>
                  <a:lnTo>
                    <a:pt x="37075" y="11227"/>
                  </a:lnTo>
                  <a:lnTo>
                    <a:pt x="37075" y="11321"/>
                  </a:lnTo>
                  <a:lnTo>
                    <a:pt x="37075" y="11604"/>
                  </a:lnTo>
                  <a:lnTo>
                    <a:pt x="36981" y="11510"/>
                  </a:lnTo>
                  <a:lnTo>
                    <a:pt x="36886" y="11887"/>
                  </a:lnTo>
                  <a:lnTo>
                    <a:pt x="36792" y="12265"/>
                  </a:lnTo>
                  <a:lnTo>
                    <a:pt x="36886" y="12359"/>
                  </a:lnTo>
                  <a:lnTo>
                    <a:pt x="37169" y="12359"/>
                  </a:lnTo>
                  <a:lnTo>
                    <a:pt x="37264" y="12548"/>
                  </a:lnTo>
                  <a:lnTo>
                    <a:pt x="37075" y="12453"/>
                  </a:lnTo>
                  <a:lnTo>
                    <a:pt x="36981" y="12548"/>
                  </a:lnTo>
                  <a:lnTo>
                    <a:pt x="36886" y="12359"/>
                  </a:lnTo>
                  <a:lnTo>
                    <a:pt x="36981" y="12642"/>
                  </a:lnTo>
                  <a:lnTo>
                    <a:pt x="36981" y="12642"/>
                  </a:lnTo>
                  <a:lnTo>
                    <a:pt x="36886" y="12548"/>
                  </a:lnTo>
                  <a:lnTo>
                    <a:pt x="36792" y="12453"/>
                  </a:lnTo>
                  <a:lnTo>
                    <a:pt x="36414" y="13114"/>
                  </a:lnTo>
                  <a:lnTo>
                    <a:pt x="36320" y="13491"/>
                  </a:lnTo>
                  <a:lnTo>
                    <a:pt x="36320" y="13868"/>
                  </a:lnTo>
                  <a:lnTo>
                    <a:pt x="35754" y="15095"/>
                  </a:lnTo>
                  <a:lnTo>
                    <a:pt x="35377" y="15755"/>
                  </a:lnTo>
                  <a:lnTo>
                    <a:pt x="34999" y="16227"/>
                  </a:lnTo>
                  <a:lnTo>
                    <a:pt x="34999" y="16038"/>
                  </a:lnTo>
                  <a:lnTo>
                    <a:pt x="34716" y="16321"/>
                  </a:lnTo>
                  <a:lnTo>
                    <a:pt x="34528" y="16698"/>
                  </a:lnTo>
                  <a:lnTo>
                    <a:pt x="34528" y="16698"/>
                  </a:lnTo>
                  <a:lnTo>
                    <a:pt x="34716" y="16604"/>
                  </a:lnTo>
                  <a:lnTo>
                    <a:pt x="34150" y="17170"/>
                  </a:lnTo>
                  <a:lnTo>
                    <a:pt x="33584" y="17736"/>
                  </a:lnTo>
                  <a:lnTo>
                    <a:pt x="33679" y="17830"/>
                  </a:lnTo>
                  <a:lnTo>
                    <a:pt x="33773" y="17736"/>
                  </a:lnTo>
                  <a:lnTo>
                    <a:pt x="33867" y="17736"/>
                  </a:lnTo>
                  <a:lnTo>
                    <a:pt x="33867" y="17830"/>
                  </a:lnTo>
                  <a:lnTo>
                    <a:pt x="33679" y="17925"/>
                  </a:lnTo>
                  <a:lnTo>
                    <a:pt x="33490" y="18019"/>
                  </a:lnTo>
                  <a:lnTo>
                    <a:pt x="33396" y="18113"/>
                  </a:lnTo>
                  <a:lnTo>
                    <a:pt x="33207" y="18208"/>
                  </a:lnTo>
                  <a:lnTo>
                    <a:pt x="33113" y="18585"/>
                  </a:lnTo>
                  <a:lnTo>
                    <a:pt x="33207" y="18679"/>
                  </a:lnTo>
                  <a:lnTo>
                    <a:pt x="33207" y="18774"/>
                  </a:lnTo>
                  <a:lnTo>
                    <a:pt x="33018" y="18963"/>
                  </a:lnTo>
                  <a:lnTo>
                    <a:pt x="32924" y="18963"/>
                  </a:lnTo>
                  <a:lnTo>
                    <a:pt x="32924" y="18868"/>
                  </a:lnTo>
                  <a:lnTo>
                    <a:pt x="32924" y="18679"/>
                  </a:lnTo>
                  <a:lnTo>
                    <a:pt x="32735" y="18868"/>
                  </a:lnTo>
                  <a:lnTo>
                    <a:pt x="32641" y="18963"/>
                  </a:lnTo>
                  <a:lnTo>
                    <a:pt x="32547" y="18963"/>
                  </a:lnTo>
                  <a:lnTo>
                    <a:pt x="32547" y="19057"/>
                  </a:lnTo>
                  <a:lnTo>
                    <a:pt x="32735" y="18963"/>
                  </a:lnTo>
                  <a:lnTo>
                    <a:pt x="32735" y="18963"/>
                  </a:lnTo>
                  <a:lnTo>
                    <a:pt x="32075" y="19717"/>
                  </a:lnTo>
                  <a:lnTo>
                    <a:pt x="31698" y="20000"/>
                  </a:lnTo>
                  <a:lnTo>
                    <a:pt x="31603" y="20000"/>
                  </a:lnTo>
                  <a:lnTo>
                    <a:pt x="31603" y="19906"/>
                  </a:lnTo>
                  <a:lnTo>
                    <a:pt x="31320" y="20095"/>
                  </a:lnTo>
                  <a:lnTo>
                    <a:pt x="31037" y="20283"/>
                  </a:lnTo>
                  <a:lnTo>
                    <a:pt x="31132" y="20095"/>
                  </a:lnTo>
                  <a:lnTo>
                    <a:pt x="30943" y="20283"/>
                  </a:lnTo>
                  <a:lnTo>
                    <a:pt x="31132" y="20378"/>
                  </a:lnTo>
                  <a:lnTo>
                    <a:pt x="31037" y="20661"/>
                  </a:lnTo>
                  <a:lnTo>
                    <a:pt x="30849" y="20849"/>
                  </a:lnTo>
                  <a:lnTo>
                    <a:pt x="30754" y="20944"/>
                  </a:lnTo>
                  <a:lnTo>
                    <a:pt x="30660" y="20849"/>
                  </a:lnTo>
                  <a:lnTo>
                    <a:pt x="30849" y="20755"/>
                  </a:lnTo>
                  <a:lnTo>
                    <a:pt x="30754" y="20755"/>
                  </a:lnTo>
                  <a:lnTo>
                    <a:pt x="30754" y="20661"/>
                  </a:lnTo>
                  <a:lnTo>
                    <a:pt x="30754" y="20566"/>
                  </a:lnTo>
                  <a:lnTo>
                    <a:pt x="30660" y="20661"/>
                  </a:lnTo>
                  <a:lnTo>
                    <a:pt x="30471" y="20849"/>
                  </a:lnTo>
                  <a:lnTo>
                    <a:pt x="30094" y="21038"/>
                  </a:lnTo>
                  <a:lnTo>
                    <a:pt x="30188" y="21038"/>
                  </a:lnTo>
                  <a:lnTo>
                    <a:pt x="30188" y="21227"/>
                  </a:lnTo>
                  <a:lnTo>
                    <a:pt x="29905" y="21604"/>
                  </a:lnTo>
                  <a:lnTo>
                    <a:pt x="30188" y="21415"/>
                  </a:lnTo>
                  <a:lnTo>
                    <a:pt x="29905" y="21793"/>
                  </a:lnTo>
                  <a:lnTo>
                    <a:pt x="29905" y="21698"/>
                  </a:lnTo>
                  <a:lnTo>
                    <a:pt x="29811" y="21793"/>
                  </a:lnTo>
                  <a:lnTo>
                    <a:pt x="29716" y="21887"/>
                  </a:lnTo>
                  <a:lnTo>
                    <a:pt x="29339" y="21981"/>
                  </a:lnTo>
                  <a:lnTo>
                    <a:pt x="28867" y="21981"/>
                  </a:lnTo>
                  <a:lnTo>
                    <a:pt x="28773" y="22076"/>
                  </a:lnTo>
                  <a:lnTo>
                    <a:pt x="28584" y="22170"/>
                  </a:lnTo>
                  <a:lnTo>
                    <a:pt x="28679" y="22264"/>
                  </a:lnTo>
                  <a:lnTo>
                    <a:pt x="28679" y="22453"/>
                  </a:lnTo>
                  <a:lnTo>
                    <a:pt x="28962" y="22076"/>
                  </a:lnTo>
                  <a:lnTo>
                    <a:pt x="28867" y="22453"/>
                  </a:lnTo>
                  <a:lnTo>
                    <a:pt x="29150" y="22264"/>
                  </a:lnTo>
                  <a:lnTo>
                    <a:pt x="29150" y="22359"/>
                  </a:lnTo>
                  <a:lnTo>
                    <a:pt x="28679" y="22642"/>
                  </a:lnTo>
                  <a:lnTo>
                    <a:pt x="28490" y="22547"/>
                  </a:lnTo>
                  <a:lnTo>
                    <a:pt x="28396" y="22453"/>
                  </a:lnTo>
                  <a:lnTo>
                    <a:pt x="28301" y="22453"/>
                  </a:lnTo>
                  <a:lnTo>
                    <a:pt x="28207" y="22547"/>
                  </a:lnTo>
                  <a:lnTo>
                    <a:pt x="27924" y="22736"/>
                  </a:lnTo>
                  <a:lnTo>
                    <a:pt x="27641" y="22925"/>
                  </a:lnTo>
                  <a:lnTo>
                    <a:pt x="27735" y="22925"/>
                  </a:lnTo>
                  <a:lnTo>
                    <a:pt x="26886" y="23491"/>
                  </a:lnTo>
                  <a:lnTo>
                    <a:pt x="26132" y="23962"/>
                  </a:lnTo>
                  <a:lnTo>
                    <a:pt x="26132" y="23774"/>
                  </a:lnTo>
                  <a:lnTo>
                    <a:pt x="26226" y="23585"/>
                  </a:lnTo>
                  <a:lnTo>
                    <a:pt x="25754" y="23868"/>
                  </a:lnTo>
                  <a:lnTo>
                    <a:pt x="25471" y="24151"/>
                  </a:lnTo>
                  <a:lnTo>
                    <a:pt x="25377" y="24245"/>
                  </a:lnTo>
                  <a:lnTo>
                    <a:pt x="25471" y="24340"/>
                  </a:lnTo>
                  <a:lnTo>
                    <a:pt x="25188" y="24245"/>
                  </a:lnTo>
                  <a:lnTo>
                    <a:pt x="24905" y="24245"/>
                  </a:lnTo>
                  <a:lnTo>
                    <a:pt x="24434" y="24340"/>
                  </a:lnTo>
                  <a:lnTo>
                    <a:pt x="23585" y="24811"/>
                  </a:lnTo>
                  <a:lnTo>
                    <a:pt x="23207" y="24906"/>
                  </a:lnTo>
                  <a:lnTo>
                    <a:pt x="22924" y="25000"/>
                  </a:lnTo>
                  <a:lnTo>
                    <a:pt x="22830" y="24906"/>
                  </a:lnTo>
                  <a:lnTo>
                    <a:pt x="22924" y="24811"/>
                  </a:lnTo>
                  <a:lnTo>
                    <a:pt x="22830" y="24717"/>
                  </a:lnTo>
                  <a:lnTo>
                    <a:pt x="21886" y="24717"/>
                  </a:lnTo>
                  <a:lnTo>
                    <a:pt x="21509" y="24906"/>
                  </a:lnTo>
                  <a:lnTo>
                    <a:pt x="21037" y="25189"/>
                  </a:lnTo>
                  <a:lnTo>
                    <a:pt x="20660" y="25283"/>
                  </a:lnTo>
                  <a:lnTo>
                    <a:pt x="20754" y="25189"/>
                  </a:lnTo>
                  <a:lnTo>
                    <a:pt x="20754" y="25094"/>
                  </a:lnTo>
                  <a:lnTo>
                    <a:pt x="20471" y="25283"/>
                  </a:lnTo>
                  <a:lnTo>
                    <a:pt x="20377" y="25377"/>
                  </a:lnTo>
                  <a:lnTo>
                    <a:pt x="20188" y="25094"/>
                  </a:lnTo>
                  <a:lnTo>
                    <a:pt x="20471" y="25094"/>
                  </a:lnTo>
                  <a:lnTo>
                    <a:pt x="20094" y="25000"/>
                  </a:lnTo>
                  <a:lnTo>
                    <a:pt x="19339" y="25094"/>
                  </a:lnTo>
                  <a:lnTo>
                    <a:pt x="18019" y="25377"/>
                  </a:lnTo>
                  <a:lnTo>
                    <a:pt x="18019" y="25377"/>
                  </a:lnTo>
                  <a:lnTo>
                    <a:pt x="18679" y="25000"/>
                  </a:lnTo>
                  <a:lnTo>
                    <a:pt x="18396" y="25000"/>
                  </a:lnTo>
                  <a:lnTo>
                    <a:pt x="18113" y="25094"/>
                  </a:lnTo>
                  <a:lnTo>
                    <a:pt x="17830" y="25094"/>
                  </a:lnTo>
                  <a:lnTo>
                    <a:pt x="17075" y="25000"/>
                  </a:lnTo>
                  <a:lnTo>
                    <a:pt x="15943" y="24717"/>
                  </a:lnTo>
                  <a:lnTo>
                    <a:pt x="15094" y="24623"/>
                  </a:lnTo>
                  <a:lnTo>
                    <a:pt x="14811" y="24528"/>
                  </a:lnTo>
                  <a:lnTo>
                    <a:pt x="14764" y="24481"/>
                  </a:lnTo>
                  <a:lnTo>
                    <a:pt x="14764" y="24481"/>
                  </a:lnTo>
                  <a:lnTo>
                    <a:pt x="14717" y="24528"/>
                  </a:lnTo>
                  <a:lnTo>
                    <a:pt x="14339" y="24340"/>
                  </a:lnTo>
                  <a:lnTo>
                    <a:pt x="13868" y="24057"/>
                  </a:lnTo>
                  <a:lnTo>
                    <a:pt x="13868" y="24057"/>
                  </a:lnTo>
                  <a:lnTo>
                    <a:pt x="14056" y="24245"/>
                  </a:lnTo>
                  <a:lnTo>
                    <a:pt x="13868" y="24245"/>
                  </a:lnTo>
                  <a:lnTo>
                    <a:pt x="13679" y="24151"/>
                  </a:lnTo>
                  <a:lnTo>
                    <a:pt x="13585" y="23962"/>
                  </a:lnTo>
                  <a:lnTo>
                    <a:pt x="13396" y="23962"/>
                  </a:lnTo>
                  <a:lnTo>
                    <a:pt x="13490" y="23868"/>
                  </a:lnTo>
                  <a:lnTo>
                    <a:pt x="12924" y="23868"/>
                  </a:lnTo>
                  <a:lnTo>
                    <a:pt x="12170" y="23679"/>
                  </a:lnTo>
                  <a:lnTo>
                    <a:pt x="11509" y="23491"/>
                  </a:lnTo>
                  <a:lnTo>
                    <a:pt x="11226" y="23302"/>
                  </a:lnTo>
                  <a:lnTo>
                    <a:pt x="11132" y="23113"/>
                  </a:lnTo>
                  <a:lnTo>
                    <a:pt x="10755" y="23113"/>
                  </a:lnTo>
                  <a:lnTo>
                    <a:pt x="10472" y="22925"/>
                  </a:lnTo>
                  <a:lnTo>
                    <a:pt x="10566" y="22925"/>
                  </a:lnTo>
                  <a:lnTo>
                    <a:pt x="10094" y="22736"/>
                  </a:lnTo>
                  <a:lnTo>
                    <a:pt x="9717" y="22642"/>
                  </a:lnTo>
                  <a:lnTo>
                    <a:pt x="9339" y="22642"/>
                  </a:lnTo>
                  <a:lnTo>
                    <a:pt x="9339" y="22453"/>
                  </a:lnTo>
                  <a:lnTo>
                    <a:pt x="9339" y="22264"/>
                  </a:lnTo>
                  <a:lnTo>
                    <a:pt x="9056" y="21981"/>
                  </a:lnTo>
                  <a:lnTo>
                    <a:pt x="7924" y="21321"/>
                  </a:lnTo>
                  <a:lnTo>
                    <a:pt x="7453" y="21038"/>
                  </a:lnTo>
                  <a:lnTo>
                    <a:pt x="6887" y="20566"/>
                  </a:lnTo>
                  <a:lnTo>
                    <a:pt x="6132" y="19906"/>
                  </a:lnTo>
                  <a:lnTo>
                    <a:pt x="5755" y="19717"/>
                  </a:lnTo>
                  <a:lnTo>
                    <a:pt x="5660" y="19623"/>
                  </a:lnTo>
                  <a:lnTo>
                    <a:pt x="5472" y="19623"/>
                  </a:lnTo>
                  <a:lnTo>
                    <a:pt x="5283" y="19246"/>
                  </a:lnTo>
                  <a:lnTo>
                    <a:pt x="4906" y="18774"/>
                  </a:lnTo>
                  <a:lnTo>
                    <a:pt x="4528" y="18302"/>
                  </a:lnTo>
                  <a:lnTo>
                    <a:pt x="4151" y="18019"/>
                  </a:lnTo>
                  <a:lnTo>
                    <a:pt x="4151" y="17736"/>
                  </a:lnTo>
                  <a:lnTo>
                    <a:pt x="4057" y="17547"/>
                  </a:lnTo>
                  <a:lnTo>
                    <a:pt x="3679" y="17076"/>
                  </a:lnTo>
                  <a:lnTo>
                    <a:pt x="3868" y="17076"/>
                  </a:lnTo>
                  <a:lnTo>
                    <a:pt x="3113" y="16887"/>
                  </a:lnTo>
                  <a:lnTo>
                    <a:pt x="3207" y="16604"/>
                  </a:lnTo>
                  <a:lnTo>
                    <a:pt x="3113" y="16227"/>
                  </a:lnTo>
                  <a:lnTo>
                    <a:pt x="2924" y="15849"/>
                  </a:lnTo>
                  <a:lnTo>
                    <a:pt x="2641" y="15661"/>
                  </a:lnTo>
                  <a:lnTo>
                    <a:pt x="2736" y="15566"/>
                  </a:lnTo>
                  <a:lnTo>
                    <a:pt x="2641" y="15472"/>
                  </a:lnTo>
                  <a:lnTo>
                    <a:pt x="2453" y="15095"/>
                  </a:lnTo>
                  <a:lnTo>
                    <a:pt x="1981" y="14529"/>
                  </a:lnTo>
                  <a:lnTo>
                    <a:pt x="2170" y="14434"/>
                  </a:lnTo>
                  <a:lnTo>
                    <a:pt x="1981" y="14340"/>
                  </a:lnTo>
                  <a:lnTo>
                    <a:pt x="1887" y="14246"/>
                  </a:lnTo>
                  <a:lnTo>
                    <a:pt x="1792" y="14151"/>
                  </a:lnTo>
                  <a:lnTo>
                    <a:pt x="1604" y="13680"/>
                  </a:lnTo>
                  <a:lnTo>
                    <a:pt x="1698" y="13774"/>
                  </a:lnTo>
                  <a:lnTo>
                    <a:pt x="1698" y="13774"/>
                  </a:lnTo>
                  <a:lnTo>
                    <a:pt x="1509" y="13302"/>
                  </a:lnTo>
                  <a:lnTo>
                    <a:pt x="1321" y="12831"/>
                  </a:lnTo>
                  <a:lnTo>
                    <a:pt x="1226" y="12453"/>
                  </a:lnTo>
                  <a:lnTo>
                    <a:pt x="1226" y="12170"/>
                  </a:lnTo>
                  <a:lnTo>
                    <a:pt x="1321" y="11982"/>
                  </a:lnTo>
                  <a:lnTo>
                    <a:pt x="1415" y="12453"/>
                  </a:lnTo>
                  <a:lnTo>
                    <a:pt x="1509" y="12359"/>
                  </a:lnTo>
                  <a:lnTo>
                    <a:pt x="1792" y="12359"/>
                  </a:lnTo>
                  <a:lnTo>
                    <a:pt x="1604" y="12170"/>
                  </a:lnTo>
                  <a:lnTo>
                    <a:pt x="1604" y="11887"/>
                  </a:lnTo>
                  <a:lnTo>
                    <a:pt x="1509" y="11227"/>
                  </a:lnTo>
                  <a:lnTo>
                    <a:pt x="1415" y="11132"/>
                  </a:lnTo>
                  <a:lnTo>
                    <a:pt x="1415" y="10944"/>
                  </a:lnTo>
                  <a:lnTo>
                    <a:pt x="1321" y="10849"/>
                  </a:lnTo>
                  <a:lnTo>
                    <a:pt x="1226" y="10849"/>
                  </a:lnTo>
                  <a:lnTo>
                    <a:pt x="1226" y="11038"/>
                  </a:lnTo>
                  <a:lnTo>
                    <a:pt x="1321" y="11321"/>
                  </a:lnTo>
                  <a:lnTo>
                    <a:pt x="1132" y="11227"/>
                  </a:lnTo>
                  <a:lnTo>
                    <a:pt x="1132" y="11132"/>
                  </a:lnTo>
                  <a:lnTo>
                    <a:pt x="1132" y="11038"/>
                  </a:lnTo>
                  <a:lnTo>
                    <a:pt x="943" y="10849"/>
                  </a:lnTo>
                  <a:lnTo>
                    <a:pt x="1038" y="10661"/>
                  </a:lnTo>
                  <a:lnTo>
                    <a:pt x="1132" y="10378"/>
                  </a:lnTo>
                  <a:lnTo>
                    <a:pt x="1226" y="9812"/>
                  </a:lnTo>
                  <a:lnTo>
                    <a:pt x="1132" y="9340"/>
                  </a:lnTo>
                  <a:lnTo>
                    <a:pt x="1132" y="9151"/>
                  </a:lnTo>
                  <a:lnTo>
                    <a:pt x="1226" y="9057"/>
                  </a:lnTo>
                  <a:lnTo>
                    <a:pt x="1226" y="8491"/>
                  </a:lnTo>
                  <a:lnTo>
                    <a:pt x="1321" y="7831"/>
                  </a:lnTo>
                  <a:lnTo>
                    <a:pt x="1604" y="6416"/>
                  </a:lnTo>
                  <a:lnTo>
                    <a:pt x="1981" y="4906"/>
                  </a:lnTo>
                  <a:lnTo>
                    <a:pt x="2453" y="3302"/>
                  </a:lnTo>
                  <a:lnTo>
                    <a:pt x="2736" y="2359"/>
                  </a:lnTo>
                  <a:lnTo>
                    <a:pt x="2924" y="1887"/>
                  </a:lnTo>
                  <a:lnTo>
                    <a:pt x="3019" y="1416"/>
                  </a:lnTo>
                  <a:lnTo>
                    <a:pt x="3302" y="1133"/>
                  </a:lnTo>
                  <a:lnTo>
                    <a:pt x="3491" y="755"/>
                  </a:lnTo>
                  <a:lnTo>
                    <a:pt x="3585" y="567"/>
                  </a:lnTo>
                  <a:lnTo>
                    <a:pt x="3585" y="472"/>
                  </a:lnTo>
                  <a:lnTo>
                    <a:pt x="3491" y="378"/>
                  </a:lnTo>
                  <a:lnTo>
                    <a:pt x="3302" y="284"/>
                  </a:lnTo>
                  <a:lnTo>
                    <a:pt x="3207" y="95"/>
                  </a:lnTo>
                  <a:lnTo>
                    <a:pt x="311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11"/>
            <p:cNvSpPr/>
            <p:nvPr/>
          </p:nvSpPr>
          <p:spPr>
            <a:xfrm>
              <a:off x="1091875" y="1951850"/>
              <a:ext cx="188700" cy="136800"/>
            </a:xfrm>
            <a:custGeom>
              <a:avLst/>
              <a:gdLst/>
              <a:ahLst/>
              <a:cxnLst/>
              <a:rect l="l" t="t" r="r" b="b"/>
              <a:pathLst>
                <a:path w="7548" h="5472" extrusionOk="0">
                  <a:moveTo>
                    <a:pt x="5000" y="0"/>
                  </a:moveTo>
                  <a:lnTo>
                    <a:pt x="4812" y="95"/>
                  </a:lnTo>
                  <a:lnTo>
                    <a:pt x="4717" y="95"/>
                  </a:lnTo>
                  <a:lnTo>
                    <a:pt x="4340" y="472"/>
                  </a:lnTo>
                  <a:lnTo>
                    <a:pt x="4057" y="566"/>
                  </a:lnTo>
                  <a:lnTo>
                    <a:pt x="3774" y="566"/>
                  </a:lnTo>
                  <a:lnTo>
                    <a:pt x="3397" y="378"/>
                  </a:lnTo>
                  <a:lnTo>
                    <a:pt x="3208" y="944"/>
                  </a:lnTo>
                  <a:lnTo>
                    <a:pt x="2548" y="1887"/>
                  </a:lnTo>
                  <a:lnTo>
                    <a:pt x="2170" y="2359"/>
                  </a:lnTo>
                  <a:lnTo>
                    <a:pt x="1793" y="2736"/>
                  </a:lnTo>
                  <a:lnTo>
                    <a:pt x="1415" y="2925"/>
                  </a:lnTo>
                  <a:lnTo>
                    <a:pt x="1321" y="2925"/>
                  </a:lnTo>
                  <a:lnTo>
                    <a:pt x="1227" y="2831"/>
                  </a:lnTo>
                  <a:lnTo>
                    <a:pt x="1321" y="3114"/>
                  </a:lnTo>
                  <a:lnTo>
                    <a:pt x="1132" y="3114"/>
                  </a:lnTo>
                  <a:lnTo>
                    <a:pt x="1227" y="3302"/>
                  </a:lnTo>
                  <a:lnTo>
                    <a:pt x="1227" y="3208"/>
                  </a:lnTo>
                  <a:lnTo>
                    <a:pt x="1321" y="3302"/>
                  </a:lnTo>
                  <a:lnTo>
                    <a:pt x="1510" y="3491"/>
                  </a:lnTo>
                  <a:lnTo>
                    <a:pt x="1321" y="3397"/>
                  </a:lnTo>
                  <a:lnTo>
                    <a:pt x="1132" y="3491"/>
                  </a:lnTo>
                  <a:lnTo>
                    <a:pt x="755" y="3963"/>
                  </a:lnTo>
                  <a:lnTo>
                    <a:pt x="472" y="4529"/>
                  </a:lnTo>
                  <a:lnTo>
                    <a:pt x="283" y="4623"/>
                  </a:lnTo>
                  <a:lnTo>
                    <a:pt x="0" y="4623"/>
                  </a:lnTo>
                  <a:lnTo>
                    <a:pt x="378" y="5095"/>
                  </a:lnTo>
                  <a:lnTo>
                    <a:pt x="944" y="5472"/>
                  </a:lnTo>
                  <a:lnTo>
                    <a:pt x="849" y="5378"/>
                  </a:lnTo>
                  <a:lnTo>
                    <a:pt x="944" y="5283"/>
                  </a:lnTo>
                  <a:lnTo>
                    <a:pt x="1132" y="5189"/>
                  </a:lnTo>
                  <a:lnTo>
                    <a:pt x="1321" y="5000"/>
                  </a:lnTo>
                  <a:lnTo>
                    <a:pt x="1321" y="4812"/>
                  </a:lnTo>
                  <a:lnTo>
                    <a:pt x="1227" y="4623"/>
                  </a:lnTo>
                  <a:lnTo>
                    <a:pt x="1227" y="4623"/>
                  </a:lnTo>
                  <a:lnTo>
                    <a:pt x="1510" y="4812"/>
                  </a:lnTo>
                  <a:lnTo>
                    <a:pt x="1415" y="4717"/>
                  </a:lnTo>
                  <a:lnTo>
                    <a:pt x="1415" y="4717"/>
                  </a:lnTo>
                  <a:lnTo>
                    <a:pt x="1604" y="4812"/>
                  </a:lnTo>
                  <a:lnTo>
                    <a:pt x="1698" y="4906"/>
                  </a:lnTo>
                  <a:lnTo>
                    <a:pt x="1604" y="4717"/>
                  </a:lnTo>
                  <a:lnTo>
                    <a:pt x="1415" y="4151"/>
                  </a:lnTo>
                  <a:lnTo>
                    <a:pt x="1510" y="4340"/>
                  </a:lnTo>
                  <a:lnTo>
                    <a:pt x="1887" y="4529"/>
                  </a:lnTo>
                  <a:lnTo>
                    <a:pt x="4812" y="1321"/>
                  </a:lnTo>
                  <a:lnTo>
                    <a:pt x="4812" y="1415"/>
                  </a:lnTo>
                  <a:lnTo>
                    <a:pt x="4812" y="1510"/>
                  </a:lnTo>
                  <a:lnTo>
                    <a:pt x="5095" y="1510"/>
                  </a:lnTo>
                  <a:lnTo>
                    <a:pt x="5000" y="1604"/>
                  </a:lnTo>
                  <a:lnTo>
                    <a:pt x="5000" y="1698"/>
                  </a:lnTo>
                  <a:lnTo>
                    <a:pt x="5189" y="1981"/>
                  </a:lnTo>
                  <a:lnTo>
                    <a:pt x="5472" y="2264"/>
                  </a:lnTo>
                  <a:lnTo>
                    <a:pt x="5661" y="2264"/>
                  </a:lnTo>
                  <a:lnTo>
                    <a:pt x="5944" y="2170"/>
                  </a:lnTo>
                  <a:lnTo>
                    <a:pt x="5661" y="2359"/>
                  </a:lnTo>
                  <a:lnTo>
                    <a:pt x="5566" y="2453"/>
                  </a:lnTo>
                  <a:lnTo>
                    <a:pt x="5566" y="2642"/>
                  </a:lnTo>
                  <a:lnTo>
                    <a:pt x="5661" y="2736"/>
                  </a:lnTo>
                  <a:lnTo>
                    <a:pt x="5944" y="2831"/>
                  </a:lnTo>
                  <a:lnTo>
                    <a:pt x="6132" y="2831"/>
                  </a:lnTo>
                  <a:lnTo>
                    <a:pt x="6227" y="3114"/>
                  </a:lnTo>
                  <a:lnTo>
                    <a:pt x="6415" y="3585"/>
                  </a:lnTo>
                  <a:lnTo>
                    <a:pt x="6698" y="4057"/>
                  </a:lnTo>
                  <a:lnTo>
                    <a:pt x="6887" y="4151"/>
                  </a:lnTo>
                  <a:lnTo>
                    <a:pt x="7076" y="4151"/>
                  </a:lnTo>
                  <a:lnTo>
                    <a:pt x="6887" y="4340"/>
                  </a:lnTo>
                  <a:lnTo>
                    <a:pt x="6793" y="4434"/>
                  </a:lnTo>
                  <a:lnTo>
                    <a:pt x="6887" y="4529"/>
                  </a:lnTo>
                  <a:lnTo>
                    <a:pt x="7076" y="4717"/>
                  </a:lnTo>
                  <a:lnTo>
                    <a:pt x="7453" y="4812"/>
                  </a:lnTo>
                  <a:lnTo>
                    <a:pt x="7264" y="5000"/>
                  </a:lnTo>
                  <a:lnTo>
                    <a:pt x="7076" y="5095"/>
                  </a:lnTo>
                  <a:lnTo>
                    <a:pt x="7359" y="5095"/>
                  </a:lnTo>
                  <a:lnTo>
                    <a:pt x="7547" y="4717"/>
                  </a:lnTo>
                  <a:lnTo>
                    <a:pt x="7453" y="4623"/>
                  </a:lnTo>
                  <a:lnTo>
                    <a:pt x="7264" y="4717"/>
                  </a:lnTo>
                  <a:lnTo>
                    <a:pt x="7453" y="4434"/>
                  </a:lnTo>
                  <a:lnTo>
                    <a:pt x="7453" y="4340"/>
                  </a:lnTo>
                  <a:lnTo>
                    <a:pt x="7453" y="4151"/>
                  </a:lnTo>
                  <a:lnTo>
                    <a:pt x="7170" y="3963"/>
                  </a:lnTo>
                  <a:lnTo>
                    <a:pt x="6793" y="3868"/>
                  </a:lnTo>
                  <a:lnTo>
                    <a:pt x="6981" y="3774"/>
                  </a:lnTo>
                  <a:lnTo>
                    <a:pt x="7264" y="3585"/>
                  </a:lnTo>
                  <a:lnTo>
                    <a:pt x="6981" y="3114"/>
                  </a:lnTo>
                  <a:lnTo>
                    <a:pt x="6698" y="2831"/>
                  </a:lnTo>
                  <a:lnTo>
                    <a:pt x="6415" y="2642"/>
                  </a:lnTo>
                  <a:lnTo>
                    <a:pt x="6604" y="2264"/>
                  </a:lnTo>
                  <a:lnTo>
                    <a:pt x="6887" y="1981"/>
                  </a:lnTo>
                  <a:lnTo>
                    <a:pt x="6415" y="2076"/>
                  </a:lnTo>
                  <a:lnTo>
                    <a:pt x="6604" y="1887"/>
                  </a:lnTo>
                  <a:lnTo>
                    <a:pt x="6227" y="1887"/>
                  </a:lnTo>
                  <a:lnTo>
                    <a:pt x="6415" y="1698"/>
                  </a:lnTo>
                  <a:lnTo>
                    <a:pt x="6510" y="1604"/>
                  </a:lnTo>
                  <a:lnTo>
                    <a:pt x="6510" y="1510"/>
                  </a:lnTo>
                  <a:lnTo>
                    <a:pt x="6227" y="1604"/>
                  </a:lnTo>
                  <a:lnTo>
                    <a:pt x="6132" y="1793"/>
                  </a:lnTo>
                  <a:lnTo>
                    <a:pt x="6132" y="1510"/>
                  </a:lnTo>
                  <a:lnTo>
                    <a:pt x="6038" y="1321"/>
                  </a:lnTo>
                  <a:lnTo>
                    <a:pt x="5755" y="944"/>
                  </a:lnTo>
                  <a:lnTo>
                    <a:pt x="5283" y="566"/>
                  </a:lnTo>
                  <a:lnTo>
                    <a:pt x="5095" y="283"/>
                  </a:lnTo>
                  <a:lnTo>
                    <a:pt x="500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4" name="Google Shape;54;p11"/>
          <p:cNvSpPr/>
          <p:nvPr/>
        </p:nvSpPr>
        <p:spPr>
          <a:xfrm>
            <a:off x="3129519" y="3325960"/>
            <a:ext cx="2898748" cy="155814"/>
          </a:xfrm>
          <a:custGeom>
            <a:avLst/>
            <a:gdLst/>
            <a:ahLst/>
            <a:cxnLst/>
            <a:rect l="l" t="t" r="r" b="b"/>
            <a:pathLst>
              <a:path w="27831" h="2831" extrusionOk="0">
                <a:moveTo>
                  <a:pt x="27264" y="944"/>
                </a:moveTo>
                <a:lnTo>
                  <a:pt x="27359" y="1086"/>
                </a:lnTo>
                <a:lnTo>
                  <a:pt x="27359" y="944"/>
                </a:lnTo>
                <a:close/>
                <a:moveTo>
                  <a:pt x="27359" y="1086"/>
                </a:moveTo>
                <a:lnTo>
                  <a:pt x="27359" y="1133"/>
                </a:lnTo>
                <a:lnTo>
                  <a:pt x="27372" y="1106"/>
                </a:lnTo>
                <a:lnTo>
                  <a:pt x="27372" y="1106"/>
                </a:lnTo>
                <a:lnTo>
                  <a:pt x="27359" y="1086"/>
                </a:lnTo>
                <a:close/>
                <a:moveTo>
                  <a:pt x="27453" y="944"/>
                </a:moveTo>
                <a:lnTo>
                  <a:pt x="27372" y="1106"/>
                </a:lnTo>
                <a:lnTo>
                  <a:pt x="27372" y="1106"/>
                </a:lnTo>
                <a:lnTo>
                  <a:pt x="27453" y="1227"/>
                </a:lnTo>
                <a:lnTo>
                  <a:pt x="27453" y="944"/>
                </a:lnTo>
                <a:close/>
                <a:moveTo>
                  <a:pt x="27642" y="1039"/>
                </a:moveTo>
                <a:lnTo>
                  <a:pt x="27453" y="1227"/>
                </a:lnTo>
                <a:lnTo>
                  <a:pt x="27453" y="1322"/>
                </a:lnTo>
                <a:lnTo>
                  <a:pt x="27453" y="1416"/>
                </a:lnTo>
                <a:lnTo>
                  <a:pt x="27830" y="1416"/>
                </a:lnTo>
                <a:lnTo>
                  <a:pt x="27830" y="1227"/>
                </a:lnTo>
                <a:lnTo>
                  <a:pt x="27736" y="1322"/>
                </a:lnTo>
                <a:lnTo>
                  <a:pt x="27736" y="1227"/>
                </a:lnTo>
                <a:lnTo>
                  <a:pt x="27736" y="1133"/>
                </a:lnTo>
                <a:lnTo>
                  <a:pt x="27642" y="1039"/>
                </a:lnTo>
                <a:close/>
                <a:moveTo>
                  <a:pt x="20189" y="1"/>
                </a:moveTo>
                <a:lnTo>
                  <a:pt x="20095" y="190"/>
                </a:lnTo>
                <a:lnTo>
                  <a:pt x="20000" y="95"/>
                </a:lnTo>
                <a:lnTo>
                  <a:pt x="19906" y="284"/>
                </a:lnTo>
                <a:lnTo>
                  <a:pt x="19812" y="473"/>
                </a:lnTo>
                <a:lnTo>
                  <a:pt x="19529" y="284"/>
                </a:lnTo>
                <a:lnTo>
                  <a:pt x="19340" y="95"/>
                </a:lnTo>
                <a:lnTo>
                  <a:pt x="19246" y="95"/>
                </a:lnTo>
                <a:lnTo>
                  <a:pt x="19246" y="190"/>
                </a:lnTo>
                <a:lnTo>
                  <a:pt x="19151" y="378"/>
                </a:lnTo>
                <a:lnTo>
                  <a:pt x="19434" y="190"/>
                </a:lnTo>
                <a:lnTo>
                  <a:pt x="19246" y="473"/>
                </a:lnTo>
                <a:lnTo>
                  <a:pt x="19434" y="378"/>
                </a:lnTo>
                <a:lnTo>
                  <a:pt x="19434" y="567"/>
                </a:lnTo>
                <a:lnTo>
                  <a:pt x="19151" y="567"/>
                </a:lnTo>
                <a:lnTo>
                  <a:pt x="19151" y="190"/>
                </a:lnTo>
                <a:lnTo>
                  <a:pt x="19057" y="95"/>
                </a:lnTo>
                <a:lnTo>
                  <a:pt x="18963" y="95"/>
                </a:lnTo>
                <a:lnTo>
                  <a:pt x="18774" y="284"/>
                </a:lnTo>
                <a:lnTo>
                  <a:pt x="18680" y="473"/>
                </a:lnTo>
                <a:lnTo>
                  <a:pt x="18585" y="378"/>
                </a:lnTo>
                <a:lnTo>
                  <a:pt x="18491" y="190"/>
                </a:lnTo>
                <a:lnTo>
                  <a:pt x="18397" y="378"/>
                </a:lnTo>
                <a:lnTo>
                  <a:pt x="17925" y="567"/>
                </a:lnTo>
                <a:lnTo>
                  <a:pt x="18019" y="284"/>
                </a:lnTo>
                <a:lnTo>
                  <a:pt x="17831" y="378"/>
                </a:lnTo>
                <a:lnTo>
                  <a:pt x="17642" y="567"/>
                </a:lnTo>
                <a:lnTo>
                  <a:pt x="17642" y="661"/>
                </a:lnTo>
                <a:lnTo>
                  <a:pt x="17453" y="567"/>
                </a:lnTo>
                <a:lnTo>
                  <a:pt x="17170" y="473"/>
                </a:lnTo>
                <a:lnTo>
                  <a:pt x="16699" y="473"/>
                </a:lnTo>
                <a:lnTo>
                  <a:pt x="16699" y="567"/>
                </a:lnTo>
                <a:lnTo>
                  <a:pt x="16604" y="661"/>
                </a:lnTo>
                <a:lnTo>
                  <a:pt x="16416" y="378"/>
                </a:lnTo>
                <a:lnTo>
                  <a:pt x="16227" y="378"/>
                </a:lnTo>
                <a:lnTo>
                  <a:pt x="15661" y="661"/>
                </a:lnTo>
                <a:lnTo>
                  <a:pt x="15661" y="473"/>
                </a:lnTo>
                <a:lnTo>
                  <a:pt x="15567" y="756"/>
                </a:lnTo>
                <a:lnTo>
                  <a:pt x="15378" y="473"/>
                </a:lnTo>
                <a:lnTo>
                  <a:pt x="15567" y="473"/>
                </a:lnTo>
                <a:lnTo>
                  <a:pt x="15472" y="378"/>
                </a:lnTo>
                <a:lnTo>
                  <a:pt x="15378" y="378"/>
                </a:lnTo>
                <a:lnTo>
                  <a:pt x="15189" y="473"/>
                </a:lnTo>
                <a:lnTo>
                  <a:pt x="15000" y="756"/>
                </a:lnTo>
                <a:lnTo>
                  <a:pt x="14906" y="661"/>
                </a:lnTo>
                <a:lnTo>
                  <a:pt x="14812" y="473"/>
                </a:lnTo>
                <a:lnTo>
                  <a:pt x="14529" y="756"/>
                </a:lnTo>
                <a:lnTo>
                  <a:pt x="14623" y="567"/>
                </a:lnTo>
                <a:lnTo>
                  <a:pt x="14529" y="661"/>
                </a:lnTo>
                <a:lnTo>
                  <a:pt x="14340" y="756"/>
                </a:lnTo>
                <a:lnTo>
                  <a:pt x="14340" y="567"/>
                </a:lnTo>
                <a:lnTo>
                  <a:pt x="14246" y="473"/>
                </a:lnTo>
                <a:lnTo>
                  <a:pt x="13963" y="378"/>
                </a:lnTo>
                <a:lnTo>
                  <a:pt x="13585" y="284"/>
                </a:lnTo>
                <a:lnTo>
                  <a:pt x="13302" y="284"/>
                </a:lnTo>
                <a:lnTo>
                  <a:pt x="13302" y="378"/>
                </a:lnTo>
                <a:lnTo>
                  <a:pt x="13302" y="473"/>
                </a:lnTo>
                <a:lnTo>
                  <a:pt x="13208" y="473"/>
                </a:lnTo>
                <a:lnTo>
                  <a:pt x="13208" y="661"/>
                </a:lnTo>
                <a:lnTo>
                  <a:pt x="13114" y="661"/>
                </a:lnTo>
                <a:lnTo>
                  <a:pt x="13019" y="567"/>
                </a:lnTo>
                <a:lnTo>
                  <a:pt x="12925" y="378"/>
                </a:lnTo>
                <a:lnTo>
                  <a:pt x="12831" y="95"/>
                </a:lnTo>
                <a:lnTo>
                  <a:pt x="12831" y="378"/>
                </a:lnTo>
                <a:lnTo>
                  <a:pt x="12736" y="378"/>
                </a:lnTo>
                <a:lnTo>
                  <a:pt x="12642" y="284"/>
                </a:lnTo>
                <a:lnTo>
                  <a:pt x="12548" y="190"/>
                </a:lnTo>
                <a:lnTo>
                  <a:pt x="12265" y="190"/>
                </a:lnTo>
                <a:lnTo>
                  <a:pt x="12170" y="473"/>
                </a:lnTo>
                <a:lnTo>
                  <a:pt x="12076" y="378"/>
                </a:lnTo>
                <a:lnTo>
                  <a:pt x="11887" y="284"/>
                </a:lnTo>
                <a:lnTo>
                  <a:pt x="11510" y="378"/>
                </a:lnTo>
                <a:lnTo>
                  <a:pt x="10755" y="661"/>
                </a:lnTo>
                <a:lnTo>
                  <a:pt x="10661" y="473"/>
                </a:lnTo>
                <a:lnTo>
                  <a:pt x="10567" y="378"/>
                </a:lnTo>
                <a:lnTo>
                  <a:pt x="10095" y="378"/>
                </a:lnTo>
                <a:lnTo>
                  <a:pt x="9529" y="473"/>
                </a:lnTo>
                <a:lnTo>
                  <a:pt x="9340" y="473"/>
                </a:lnTo>
                <a:lnTo>
                  <a:pt x="9152" y="378"/>
                </a:lnTo>
                <a:lnTo>
                  <a:pt x="9152" y="473"/>
                </a:lnTo>
                <a:lnTo>
                  <a:pt x="9152" y="567"/>
                </a:lnTo>
                <a:lnTo>
                  <a:pt x="8963" y="661"/>
                </a:lnTo>
                <a:lnTo>
                  <a:pt x="8869" y="567"/>
                </a:lnTo>
                <a:lnTo>
                  <a:pt x="8680" y="473"/>
                </a:lnTo>
                <a:lnTo>
                  <a:pt x="8680" y="756"/>
                </a:lnTo>
                <a:lnTo>
                  <a:pt x="8491" y="661"/>
                </a:lnTo>
                <a:lnTo>
                  <a:pt x="8208" y="567"/>
                </a:lnTo>
                <a:lnTo>
                  <a:pt x="7925" y="661"/>
                </a:lnTo>
                <a:lnTo>
                  <a:pt x="7831" y="756"/>
                </a:lnTo>
                <a:lnTo>
                  <a:pt x="7548" y="567"/>
                </a:lnTo>
                <a:lnTo>
                  <a:pt x="7359" y="473"/>
                </a:lnTo>
                <a:lnTo>
                  <a:pt x="7170" y="944"/>
                </a:lnTo>
                <a:lnTo>
                  <a:pt x="6982" y="661"/>
                </a:lnTo>
                <a:lnTo>
                  <a:pt x="6793" y="661"/>
                </a:lnTo>
                <a:lnTo>
                  <a:pt x="6604" y="756"/>
                </a:lnTo>
                <a:lnTo>
                  <a:pt x="6510" y="661"/>
                </a:lnTo>
                <a:lnTo>
                  <a:pt x="6416" y="756"/>
                </a:lnTo>
                <a:lnTo>
                  <a:pt x="6038" y="944"/>
                </a:lnTo>
                <a:lnTo>
                  <a:pt x="6038" y="1039"/>
                </a:lnTo>
                <a:lnTo>
                  <a:pt x="5850" y="1133"/>
                </a:lnTo>
                <a:lnTo>
                  <a:pt x="5850" y="1039"/>
                </a:lnTo>
                <a:lnTo>
                  <a:pt x="5755" y="1039"/>
                </a:lnTo>
                <a:lnTo>
                  <a:pt x="5567" y="1227"/>
                </a:lnTo>
                <a:lnTo>
                  <a:pt x="5472" y="1227"/>
                </a:lnTo>
                <a:lnTo>
                  <a:pt x="5378" y="1039"/>
                </a:lnTo>
                <a:lnTo>
                  <a:pt x="5378" y="1133"/>
                </a:lnTo>
                <a:lnTo>
                  <a:pt x="5189" y="1227"/>
                </a:lnTo>
                <a:lnTo>
                  <a:pt x="5095" y="1133"/>
                </a:lnTo>
                <a:lnTo>
                  <a:pt x="4906" y="1039"/>
                </a:lnTo>
                <a:lnTo>
                  <a:pt x="5189" y="1039"/>
                </a:lnTo>
                <a:lnTo>
                  <a:pt x="5095" y="944"/>
                </a:lnTo>
                <a:lnTo>
                  <a:pt x="5095" y="756"/>
                </a:lnTo>
                <a:lnTo>
                  <a:pt x="5001" y="944"/>
                </a:lnTo>
                <a:lnTo>
                  <a:pt x="4529" y="944"/>
                </a:lnTo>
                <a:lnTo>
                  <a:pt x="4529" y="1133"/>
                </a:lnTo>
                <a:lnTo>
                  <a:pt x="4718" y="1133"/>
                </a:lnTo>
                <a:lnTo>
                  <a:pt x="4623" y="1227"/>
                </a:lnTo>
                <a:lnTo>
                  <a:pt x="4623" y="1133"/>
                </a:lnTo>
                <a:lnTo>
                  <a:pt x="4529" y="1416"/>
                </a:lnTo>
                <a:lnTo>
                  <a:pt x="4340" y="1227"/>
                </a:lnTo>
                <a:lnTo>
                  <a:pt x="4152" y="1039"/>
                </a:lnTo>
                <a:lnTo>
                  <a:pt x="3963" y="1039"/>
                </a:lnTo>
                <a:lnTo>
                  <a:pt x="3774" y="1416"/>
                </a:lnTo>
                <a:lnTo>
                  <a:pt x="3774" y="1322"/>
                </a:lnTo>
                <a:lnTo>
                  <a:pt x="3774" y="1227"/>
                </a:lnTo>
                <a:lnTo>
                  <a:pt x="3680" y="1322"/>
                </a:lnTo>
                <a:lnTo>
                  <a:pt x="3586" y="1510"/>
                </a:lnTo>
                <a:lnTo>
                  <a:pt x="3208" y="1416"/>
                </a:lnTo>
                <a:lnTo>
                  <a:pt x="2454" y="1416"/>
                </a:lnTo>
                <a:lnTo>
                  <a:pt x="1793" y="1510"/>
                </a:lnTo>
                <a:lnTo>
                  <a:pt x="1510" y="1605"/>
                </a:lnTo>
                <a:lnTo>
                  <a:pt x="1321" y="1699"/>
                </a:lnTo>
                <a:lnTo>
                  <a:pt x="1321" y="1605"/>
                </a:lnTo>
                <a:lnTo>
                  <a:pt x="1038" y="1699"/>
                </a:lnTo>
                <a:lnTo>
                  <a:pt x="755" y="1793"/>
                </a:lnTo>
                <a:lnTo>
                  <a:pt x="567" y="1793"/>
                </a:lnTo>
                <a:lnTo>
                  <a:pt x="378" y="1888"/>
                </a:lnTo>
                <a:lnTo>
                  <a:pt x="284" y="1699"/>
                </a:lnTo>
                <a:lnTo>
                  <a:pt x="95" y="1605"/>
                </a:lnTo>
                <a:lnTo>
                  <a:pt x="1" y="1793"/>
                </a:lnTo>
                <a:lnTo>
                  <a:pt x="1" y="2076"/>
                </a:lnTo>
                <a:lnTo>
                  <a:pt x="95" y="2548"/>
                </a:lnTo>
                <a:lnTo>
                  <a:pt x="189" y="2831"/>
                </a:lnTo>
                <a:lnTo>
                  <a:pt x="284" y="2737"/>
                </a:lnTo>
                <a:lnTo>
                  <a:pt x="472" y="2831"/>
                </a:lnTo>
                <a:lnTo>
                  <a:pt x="567" y="2548"/>
                </a:lnTo>
                <a:lnTo>
                  <a:pt x="661" y="2642"/>
                </a:lnTo>
                <a:lnTo>
                  <a:pt x="661" y="2737"/>
                </a:lnTo>
                <a:lnTo>
                  <a:pt x="755" y="2642"/>
                </a:lnTo>
                <a:lnTo>
                  <a:pt x="944" y="2548"/>
                </a:lnTo>
                <a:lnTo>
                  <a:pt x="1227" y="2548"/>
                </a:lnTo>
                <a:lnTo>
                  <a:pt x="1227" y="2642"/>
                </a:lnTo>
                <a:lnTo>
                  <a:pt x="1321" y="2737"/>
                </a:lnTo>
                <a:lnTo>
                  <a:pt x="1416" y="2831"/>
                </a:lnTo>
                <a:lnTo>
                  <a:pt x="1510" y="2642"/>
                </a:lnTo>
                <a:lnTo>
                  <a:pt x="1793" y="2548"/>
                </a:lnTo>
                <a:lnTo>
                  <a:pt x="1699" y="2642"/>
                </a:lnTo>
                <a:lnTo>
                  <a:pt x="1887" y="2737"/>
                </a:lnTo>
                <a:lnTo>
                  <a:pt x="1887" y="2454"/>
                </a:lnTo>
                <a:lnTo>
                  <a:pt x="1982" y="2265"/>
                </a:lnTo>
                <a:lnTo>
                  <a:pt x="2076" y="2737"/>
                </a:lnTo>
                <a:lnTo>
                  <a:pt x="2171" y="2359"/>
                </a:lnTo>
                <a:lnTo>
                  <a:pt x="2265" y="2642"/>
                </a:lnTo>
                <a:lnTo>
                  <a:pt x="2265" y="2548"/>
                </a:lnTo>
                <a:lnTo>
                  <a:pt x="2359" y="2454"/>
                </a:lnTo>
                <a:lnTo>
                  <a:pt x="2454" y="2548"/>
                </a:lnTo>
                <a:lnTo>
                  <a:pt x="2454" y="2737"/>
                </a:lnTo>
                <a:lnTo>
                  <a:pt x="2548" y="2548"/>
                </a:lnTo>
                <a:lnTo>
                  <a:pt x="2548" y="2454"/>
                </a:lnTo>
                <a:lnTo>
                  <a:pt x="2642" y="2548"/>
                </a:lnTo>
                <a:lnTo>
                  <a:pt x="2642" y="2642"/>
                </a:lnTo>
                <a:lnTo>
                  <a:pt x="2831" y="2454"/>
                </a:lnTo>
                <a:lnTo>
                  <a:pt x="3020" y="2454"/>
                </a:lnTo>
                <a:lnTo>
                  <a:pt x="3114" y="2265"/>
                </a:lnTo>
                <a:lnTo>
                  <a:pt x="3114" y="2076"/>
                </a:lnTo>
                <a:lnTo>
                  <a:pt x="3208" y="1982"/>
                </a:lnTo>
                <a:lnTo>
                  <a:pt x="3208" y="2076"/>
                </a:lnTo>
                <a:lnTo>
                  <a:pt x="3208" y="2265"/>
                </a:lnTo>
                <a:lnTo>
                  <a:pt x="3303" y="2076"/>
                </a:lnTo>
                <a:lnTo>
                  <a:pt x="3491" y="2076"/>
                </a:lnTo>
                <a:lnTo>
                  <a:pt x="3491" y="2171"/>
                </a:lnTo>
                <a:lnTo>
                  <a:pt x="3397" y="2265"/>
                </a:lnTo>
                <a:lnTo>
                  <a:pt x="3303" y="2359"/>
                </a:lnTo>
                <a:lnTo>
                  <a:pt x="3303" y="2548"/>
                </a:lnTo>
                <a:lnTo>
                  <a:pt x="3491" y="2548"/>
                </a:lnTo>
                <a:lnTo>
                  <a:pt x="3586" y="2454"/>
                </a:lnTo>
                <a:lnTo>
                  <a:pt x="3680" y="2265"/>
                </a:lnTo>
                <a:lnTo>
                  <a:pt x="4152" y="2265"/>
                </a:lnTo>
                <a:lnTo>
                  <a:pt x="4152" y="2359"/>
                </a:lnTo>
                <a:lnTo>
                  <a:pt x="4246" y="2171"/>
                </a:lnTo>
                <a:lnTo>
                  <a:pt x="4340" y="2171"/>
                </a:lnTo>
                <a:lnTo>
                  <a:pt x="4246" y="2265"/>
                </a:lnTo>
                <a:lnTo>
                  <a:pt x="5284" y="2265"/>
                </a:lnTo>
                <a:lnTo>
                  <a:pt x="5567" y="2171"/>
                </a:lnTo>
                <a:lnTo>
                  <a:pt x="5755" y="2171"/>
                </a:lnTo>
                <a:lnTo>
                  <a:pt x="5755" y="2076"/>
                </a:lnTo>
                <a:lnTo>
                  <a:pt x="6416" y="2076"/>
                </a:lnTo>
                <a:lnTo>
                  <a:pt x="6510" y="1888"/>
                </a:lnTo>
                <a:lnTo>
                  <a:pt x="6604" y="1888"/>
                </a:lnTo>
                <a:lnTo>
                  <a:pt x="7170" y="1982"/>
                </a:lnTo>
                <a:lnTo>
                  <a:pt x="7453" y="1888"/>
                </a:lnTo>
                <a:lnTo>
                  <a:pt x="7548" y="1888"/>
                </a:lnTo>
                <a:lnTo>
                  <a:pt x="7642" y="1699"/>
                </a:lnTo>
                <a:lnTo>
                  <a:pt x="7736" y="1888"/>
                </a:lnTo>
                <a:lnTo>
                  <a:pt x="7925" y="2076"/>
                </a:lnTo>
                <a:lnTo>
                  <a:pt x="8114" y="1793"/>
                </a:lnTo>
                <a:lnTo>
                  <a:pt x="8114" y="1982"/>
                </a:lnTo>
                <a:lnTo>
                  <a:pt x="8208" y="1793"/>
                </a:lnTo>
                <a:lnTo>
                  <a:pt x="8302" y="1982"/>
                </a:lnTo>
                <a:lnTo>
                  <a:pt x="8302" y="1888"/>
                </a:lnTo>
                <a:lnTo>
                  <a:pt x="8302" y="1793"/>
                </a:lnTo>
                <a:lnTo>
                  <a:pt x="8491" y="1793"/>
                </a:lnTo>
                <a:lnTo>
                  <a:pt x="8585" y="1888"/>
                </a:lnTo>
                <a:lnTo>
                  <a:pt x="8774" y="1793"/>
                </a:lnTo>
                <a:lnTo>
                  <a:pt x="8774" y="1982"/>
                </a:lnTo>
                <a:lnTo>
                  <a:pt x="8869" y="1888"/>
                </a:lnTo>
                <a:lnTo>
                  <a:pt x="9718" y="1888"/>
                </a:lnTo>
                <a:lnTo>
                  <a:pt x="9623" y="1793"/>
                </a:lnTo>
                <a:lnTo>
                  <a:pt x="9718" y="1605"/>
                </a:lnTo>
                <a:lnTo>
                  <a:pt x="9812" y="1699"/>
                </a:lnTo>
                <a:lnTo>
                  <a:pt x="9812" y="1793"/>
                </a:lnTo>
                <a:lnTo>
                  <a:pt x="9906" y="1888"/>
                </a:lnTo>
                <a:lnTo>
                  <a:pt x="10095" y="1982"/>
                </a:lnTo>
                <a:lnTo>
                  <a:pt x="10661" y="1793"/>
                </a:lnTo>
                <a:lnTo>
                  <a:pt x="11038" y="1510"/>
                </a:lnTo>
                <a:lnTo>
                  <a:pt x="11133" y="1699"/>
                </a:lnTo>
                <a:lnTo>
                  <a:pt x="11321" y="1699"/>
                </a:lnTo>
                <a:lnTo>
                  <a:pt x="11510" y="1605"/>
                </a:lnTo>
                <a:lnTo>
                  <a:pt x="11604" y="1416"/>
                </a:lnTo>
                <a:lnTo>
                  <a:pt x="11982" y="1605"/>
                </a:lnTo>
                <a:lnTo>
                  <a:pt x="12453" y="1699"/>
                </a:lnTo>
                <a:lnTo>
                  <a:pt x="12642" y="1510"/>
                </a:lnTo>
                <a:lnTo>
                  <a:pt x="12642" y="1699"/>
                </a:lnTo>
                <a:lnTo>
                  <a:pt x="12925" y="1510"/>
                </a:lnTo>
                <a:lnTo>
                  <a:pt x="13208" y="1510"/>
                </a:lnTo>
                <a:lnTo>
                  <a:pt x="14057" y="1699"/>
                </a:lnTo>
                <a:lnTo>
                  <a:pt x="14434" y="1793"/>
                </a:lnTo>
                <a:lnTo>
                  <a:pt x="14812" y="1793"/>
                </a:lnTo>
                <a:lnTo>
                  <a:pt x="15095" y="1699"/>
                </a:lnTo>
                <a:lnTo>
                  <a:pt x="15378" y="1510"/>
                </a:lnTo>
                <a:lnTo>
                  <a:pt x="15472" y="1416"/>
                </a:lnTo>
                <a:lnTo>
                  <a:pt x="15472" y="1510"/>
                </a:lnTo>
                <a:lnTo>
                  <a:pt x="15472" y="1699"/>
                </a:lnTo>
                <a:lnTo>
                  <a:pt x="16416" y="1510"/>
                </a:lnTo>
                <a:lnTo>
                  <a:pt x="16416" y="1605"/>
                </a:lnTo>
                <a:lnTo>
                  <a:pt x="16510" y="1605"/>
                </a:lnTo>
                <a:lnTo>
                  <a:pt x="16604" y="1510"/>
                </a:lnTo>
                <a:lnTo>
                  <a:pt x="17642" y="1510"/>
                </a:lnTo>
                <a:lnTo>
                  <a:pt x="17736" y="1605"/>
                </a:lnTo>
                <a:lnTo>
                  <a:pt x="17831" y="1605"/>
                </a:lnTo>
                <a:lnTo>
                  <a:pt x="18397" y="1510"/>
                </a:lnTo>
                <a:lnTo>
                  <a:pt x="19057" y="1322"/>
                </a:lnTo>
                <a:lnTo>
                  <a:pt x="18774" y="1605"/>
                </a:lnTo>
                <a:lnTo>
                  <a:pt x="19151" y="1322"/>
                </a:lnTo>
                <a:lnTo>
                  <a:pt x="19340" y="1322"/>
                </a:lnTo>
                <a:lnTo>
                  <a:pt x="19340" y="1510"/>
                </a:lnTo>
                <a:lnTo>
                  <a:pt x="19529" y="1416"/>
                </a:lnTo>
                <a:lnTo>
                  <a:pt x="19906" y="1416"/>
                </a:lnTo>
                <a:lnTo>
                  <a:pt x="20000" y="1322"/>
                </a:lnTo>
                <a:lnTo>
                  <a:pt x="20095" y="944"/>
                </a:lnTo>
                <a:lnTo>
                  <a:pt x="20095" y="1133"/>
                </a:lnTo>
                <a:lnTo>
                  <a:pt x="20189" y="1227"/>
                </a:lnTo>
                <a:lnTo>
                  <a:pt x="20189" y="1416"/>
                </a:lnTo>
                <a:lnTo>
                  <a:pt x="20283" y="1322"/>
                </a:lnTo>
                <a:lnTo>
                  <a:pt x="20378" y="1322"/>
                </a:lnTo>
                <a:lnTo>
                  <a:pt x="20378" y="1416"/>
                </a:lnTo>
                <a:lnTo>
                  <a:pt x="20661" y="1227"/>
                </a:lnTo>
                <a:lnTo>
                  <a:pt x="20944" y="1133"/>
                </a:lnTo>
                <a:lnTo>
                  <a:pt x="21038" y="1133"/>
                </a:lnTo>
                <a:lnTo>
                  <a:pt x="21132" y="1416"/>
                </a:lnTo>
                <a:lnTo>
                  <a:pt x="21604" y="1227"/>
                </a:lnTo>
                <a:lnTo>
                  <a:pt x="21510" y="1039"/>
                </a:lnTo>
                <a:lnTo>
                  <a:pt x="21510" y="944"/>
                </a:lnTo>
                <a:lnTo>
                  <a:pt x="21698" y="944"/>
                </a:lnTo>
                <a:lnTo>
                  <a:pt x="21604" y="1039"/>
                </a:lnTo>
                <a:lnTo>
                  <a:pt x="21982" y="1039"/>
                </a:lnTo>
                <a:lnTo>
                  <a:pt x="21887" y="1227"/>
                </a:lnTo>
                <a:lnTo>
                  <a:pt x="21887" y="1227"/>
                </a:lnTo>
                <a:lnTo>
                  <a:pt x="22170" y="1039"/>
                </a:lnTo>
                <a:lnTo>
                  <a:pt x="22265" y="1227"/>
                </a:lnTo>
                <a:lnTo>
                  <a:pt x="22265" y="1133"/>
                </a:lnTo>
                <a:lnTo>
                  <a:pt x="22265" y="1039"/>
                </a:lnTo>
                <a:lnTo>
                  <a:pt x="22548" y="1039"/>
                </a:lnTo>
                <a:lnTo>
                  <a:pt x="22642" y="1322"/>
                </a:lnTo>
                <a:lnTo>
                  <a:pt x="23019" y="1227"/>
                </a:lnTo>
                <a:lnTo>
                  <a:pt x="23208" y="1133"/>
                </a:lnTo>
                <a:lnTo>
                  <a:pt x="23302" y="1039"/>
                </a:lnTo>
                <a:lnTo>
                  <a:pt x="23397" y="1133"/>
                </a:lnTo>
                <a:lnTo>
                  <a:pt x="23397" y="1227"/>
                </a:lnTo>
                <a:lnTo>
                  <a:pt x="23680" y="1227"/>
                </a:lnTo>
                <a:lnTo>
                  <a:pt x="23868" y="1133"/>
                </a:lnTo>
                <a:lnTo>
                  <a:pt x="24057" y="1227"/>
                </a:lnTo>
                <a:lnTo>
                  <a:pt x="24246" y="1227"/>
                </a:lnTo>
                <a:lnTo>
                  <a:pt x="24246" y="1133"/>
                </a:lnTo>
                <a:lnTo>
                  <a:pt x="24529" y="1227"/>
                </a:lnTo>
                <a:lnTo>
                  <a:pt x="24906" y="1322"/>
                </a:lnTo>
                <a:lnTo>
                  <a:pt x="25179" y="1048"/>
                </a:lnTo>
                <a:lnTo>
                  <a:pt x="25095" y="1133"/>
                </a:lnTo>
                <a:lnTo>
                  <a:pt x="25189" y="1227"/>
                </a:lnTo>
                <a:lnTo>
                  <a:pt x="25189" y="1133"/>
                </a:lnTo>
                <a:lnTo>
                  <a:pt x="25283" y="1039"/>
                </a:lnTo>
                <a:lnTo>
                  <a:pt x="25378" y="944"/>
                </a:lnTo>
                <a:lnTo>
                  <a:pt x="25472" y="944"/>
                </a:lnTo>
                <a:lnTo>
                  <a:pt x="25472" y="1133"/>
                </a:lnTo>
                <a:lnTo>
                  <a:pt x="25566" y="1039"/>
                </a:lnTo>
                <a:lnTo>
                  <a:pt x="25661" y="1039"/>
                </a:lnTo>
                <a:lnTo>
                  <a:pt x="25566" y="1133"/>
                </a:lnTo>
                <a:lnTo>
                  <a:pt x="25661" y="1227"/>
                </a:lnTo>
                <a:lnTo>
                  <a:pt x="25849" y="1322"/>
                </a:lnTo>
                <a:lnTo>
                  <a:pt x="25944" y="1133"/>
                </a:lnTo>
                <a:lnTo>
                  <a:pt x="26132" y="1039"/>
                </a:lnTo>
                <a:lnTo>
                  <a:pt x="26132" y="1039"/>
                </a:lnTo>
                <a:lnTo>
                  <a:pt x="26038" y="1227"/>
                </a:lnTo>
                <a:lnTo>
                  <a:pt x="26132" y="1322"/>
                </a:lnTo>
                <a:lnTo>
                  <a:pt x="26321" y="1416"/>
                </a:lnTo>
                <a:lnTo>
                  <a:pt x="26415" y="1416"/>
                </a:lnTo>
                <a:lnTo>
                  <a:pt x="26887" y="1227"/>
                </a:lnTo>
                <a:lnTo>
                  <a:pt x="27264" y="944"/>
                </a:lnTo>
                <a:lnTo>
                  <a:pt x="27170" y="944"/>
                </a:lnTo>
                <a:lnTo>
                  <a:pt x="27264" y="850"/>
                </a:lnTo>
                <a:lnTo>
                  <a:pt x="26981" y="756"/>
                </a:lnTo>
                <a:lnTo>
                  <a:pt x="26887" y="944"/>
                </a:lnTo>
                <a:lnTo>
                  <a:pt x="26793" y="1133"/>
                </a:lnTo>
                <a:lnTo>
                  <a:pt x="26793" y="661"/>
                </a:lnTo>
                <a:lnTo>
                  <a:pt x="26604" y="944"/>
                </a:lnTo>
                <a:lnTo>
                  <a:pt x="26510" y="850"/>
                </a:lnTo>
                <a:lnTo>
                  <a:pt x="26415" y="756"/>
                </a:lnTo>
                <a:lnTo>
                  <a:pt x="26321" y="944"/>
                </a:lnTo>
                <a:lnTo>
                  <a:pt x="26227" y="661"/>
                </a:lnTo>
                <a:lnTo>
                  <a:pt x="26038" y="756"/>
                </a:lnTo>
                <a:lnTo>
                  <a:pt x="25849" y="661"/>
                </a:lnTo>
                <a:lnTo>
                  <a:pt x="25378" y="567"/>
                </a:lnTo>
                <a:lnTo>
                  <a:pt x="25283" y="661"/>
                </a:lnTo>
                <a:lnTo>
                  <a:pt x="25095" y="756"/>
                </a:lnTo>
                <a:lnTo>
                  <a:pt x="25189" y="473"/>
                </a:lnTo>
                <a:lnTo>
                  <a:pt x="25000" y="661"/>
                </a:lnTo>
                <a:lnTo>
                  <a:pt x="25000" y="661"/>
                </a:lnTo>
                <a:lnTo>
                  <a:pt x="25095" y="473"/>
                </a:lnTo>
                <a:lnTo>
                  <a:pt x="24906" y="567"/>
                </a:lnTo>
                <a:lnTo>
                  <a:pt x="24717" y="567"/>
                </a:lnTo>
                <a:lnTo>
                  <a:pt x="24717" y="756"/>
                </a:lnTo>
                <a:lnTo>
                  <a:pt x="24623" y="1039"/>
                </a:lnTo>
                <a:lnTo>
                  <a:pt x="24623" y="850"/>
                </a:lnTo>
                <a:lnTo>
                  <a:pt x="24717" y="661"/>
                </a:lnTo>
                <a:lnTo>
                  <a:pt x="24623" y="756"/>
                </a:lnTo>
                <a:lnTo>
                  <a:pt x="24623" y="661"/>
                </a:lnTo>
                <a:lnTo>
                  <a:pt x="24529" y="473"/>
                </a:lnTo>
                <a:lnTo>
                  <a:pt x="24529" y="661"/>
                </a:lnTo>
                <a:lnTo>
                  <a:pt x="24434" y="567"/>
                </a:lnTo>
                <a:lnTo>
                  <a:pt x="24340" y="378"/>
                </a:lnTo>
                <a:lnTo>
                  <a:pt x="24246" y="567"/>
                </a:lnTo>
                <a:lnTo>
                  <a:pt x="23963" y="567"/>
                </a:lnTo>
                <a:lnTo>
                  <a:pt x="23397" y="661"/>
                </a:lnTo>
                <a:lnTo>
                  <a:pt x="23114" y="661"/>
                </a:lnTo>
                <a:lnTo>
                  <a:pt x="22925" y="567"/>
                </a:lnTo>
                <a:lnTo>
                  <a:pt x="22925" y="473"/>
                </a:lnTo>
                <a:lnTo>
                  <a:pt x="23019" y="473"/>
                </a:lnTo>
                <a:lnTo>
                  <a:pt x="22642" y="378"/>
                </a:lnTo>
                <a:lnTo>
                  <a:pt x="22736" y="473"/>
                </a:lnTo>
                <a:lnTo>
                  <a:pt x="22548" y="473"/>
                </a:lnTo>
                <a:lnTo>
                  <a:pt x="22642" y="284"/>
                </a:lnTo>
                <a:lnTo>
                  <a:pt x="22548" y="190"/>
                </a:lnTo>
                <a:lnTo>
                  <a:pt x="22453" y="190"/>
                </a:lnTo>
                <a:lnTo>
                  <a:pt x="22359" y="284"/>
                </a:lnTo>
                <a:lnTo>
                  <a:pt x="22170" y="378"/>
                </a:lnTo>
                <a:lnTo>
                  <a:pt x="22076" y="284"/>
                </a:lnTo>
                <a:lnTo>
                  <a:pt x="22170" y="473"/>
                </a:lnTo>
                <a:lnTo>
                  <a:pt x="21887" y="190"/>
                </a:lnTo>
                <a:lnTo>
                  <a:pt x="21793" y="190"/>
                </a:lnTo>
                <a:lnTo>
                  <a:pt x="21698" y="378"/>
                </a:lnTo>
                <a:lnTo>
                  <a:pt x="21604" y="756"/>
                </a:lnTo>
                <a:lnTo>
                  <a:pt x="21415" y="661"/>
                </a:lnTo>
                <a:lnTo>
                  <a:pt x="21510" y="473"/>
                </a:lnTo>
                <a:lnTo>
                  <a:pt x="21604" y="284"/>
                </a:lnTo>
                <a:lnTo>
                  <a:pt x="21415" y="284"/>
                </a:lnTo>
                <a:lnTo>
                  <a:pt x="21415" y="190"/>
                </a:lnTo>
                <a:lnTo>
                  <a:pt x="21227" y="378"/>
                </a:lnTo>
                <a:lnTo>
                  <a:pt x="20944" y="567"/>
                </a:lnTo>
                <a:lnTo>
                  <a:pt x="20566" y="1"/>
                </a:lnTo>
                <a:lnTo>
                  <a:pt x="20472" y="95"/>
                </a:lnTo>
                <a:lnTo>
                  <a:pt x="20472" y="190"/>
                </a:lnTo>
                <a:lnTo>
                  <a:pt x="20472" y="378"/>
                </a:lnTo>
                <a:lnTo>
                  <a:pt x="20283" y="284"/>
                </a:lnTo>
                <a:lnTo>
                  <a:pt x="20283" y="190"/>
                </a:lnTo>
                <a:lnTo>
                  <a:pt x="20378" y="95"/>
                </a:lnTo>
                <a:lnTo>
                  <a:pt x="20283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6"/>
          <p:cNvSpPr txBox="1">
            <a:spLocks noGrp="1"/>
          </p:cNvSpPr>
          <p:nvPr>
            <p:ph type="title"/>
          </p:nvPr>
        </p:nvSpPr>
        <p:spPr>
          <a:xfrm>
            <a:off x="457200" y="219500"/>
            <a:ext cx="8280400" cy="126246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/>
              <a:t>That there are but two immutable things that we must lean on throughout our lives </a:t>
            </a:r>
            <a:r>
              <a:rPr lang="en-US" sz="1800" dirty="0"/>
              <a:t>(Acts 20:32) </a:t>
            </a:r>
            <a:endParaRPr lang="en-US" sz="2800" dirty="0"/>
          </a:p>
        </p:txBody>
      </p:sp>
      <p:sp>
        <p:nvSpPr>
          <p:cNvPr id="96" name="Google Shape;96;p16"/>
          <p:cNvSpPr txBox="1">
            <a:spLocks noGrp="1"/>
          </p:cNvSpPr>
          <p:nvPr>
            <p:ph type="body" idx="1"/>
          </p:nvPr>
        </p:nvSpPr>
        <p:spPr>
          <a:xfrm>
            <a:off x="457200" y="1537592"/>
            <a:ext cx="8280400" cy="326463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58800" lvl="0" indent="-457200" algn="l" rtl="0">
              <a:spcBef>
                <a:spcPts val="600"/>
              </a:spcBef>
              <a:spcAft>
                <a:spcPts val="0"/>
              </a:spcAft>
              <a:buSzPts val="2000"/>
              <a:buFont typeface="+mj-lt"/>
              <a:buAutoNum type="arabicPeriod"/>
            </a:pPr>
            <a:r>
              <a:rPr lang="en-US" sz="2400" dirty="0"/>
              <a:t>God, &amp; </a:t>
            </a:r>
          </a:p>
          <a:p>
            <a:pPr marL="558800" lvl="0" indent="-457200" algn="l" rtl="0">
              <a:spcBef>
                <a:spcPts val="600"/>
              </a:spcBef>
              <a:spcAft>
                <a:spcPts val="0"/>
              </a:spcAft>
              <a:buSzPts val="2000"/>
              <a:buFont typeface="+mj-lt"/>
              <a:buAutoNum type="arabicPeriod"/>
            </a:pPr>
            <a:r>
              <a:rPr lang="en-US" sz="2400" dirty="0"/>
              <a:t>The word of His grace?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Whom do we  lean on?  (Proverbs 3:5; 2 Chronicles 16:7)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God will never forsake us!  (Hebrews 13:5-6; Psalms 37:25; Romans 8:31ff)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His word will endure forever!  (1 Peter 1:23-24)</a:t>
            </a:r>
          </a:p>
        </p:txBody>
      </p:sp>
      <p:sp>
        <p:nvSpPr>
          <p:cNvPr id="97" name="Google Shape;97;p16"/>
          <p:cNvSpPr/>
          <p:nvPr/>
        </p:nvSpPr>
        <p:spPr>
          <a:xfrm>
            <a:off x="19161" y="163873"/>
            <a:ext cx="704600" cy="686726"/>
          </a:xfrm>
          <a:custGeom>
            <a:avLst/>
            <a:gdLst/>
            <a:ahLst/>
            <a:cxnLst/>
            <a:rect l="l" t="t" r="r" b="b"/>
            <a:pathLst>
              <a:path w="67641" h="69056" extrusionOk="0">
                <a:moveTo>
                  <a:pt x="49622" y="2736"/>
                </a:moveTo>
                <a:lnTo>
                  <a:pt x="49622" y="2736"/>
                </a:lnTo>
                <a:lnTo>
                  <a:pt x="49622" y="2736"/>
                </a:lnTo>
                <a:close/>
                <a:moveTo>
                  <a:pt x="59622" y="55565"/>
                </a:moveTo>
                <a:lnTo>
                  <a:pt x="59622" y="55565"/>
                </a:lnTo>
                <a:lnTo>
                  <a:pt x="59622" y="55565"/>
                </a:lnTo>
                <a:close/>
                <a:moveTo>
                  <a:pt x="35471" y="0"/>
                </a:moveTo>
                <a:lnTo>
                  <a:pt x="34433" y="95"/>
                </a:lnTo>
                <a:lnTo>
                  <a:pt x="33584" y="189"/>
                </a:lnTo>
                <a:lnTo>
                  <a:pt x="32735" y="378"/>
                </a:lnTo>
                <a:lnTo>
                  <a:pt x="32169" y="566"/>
                </a:lnTo>
                <a:lnTo>
                  <a:pt x="31509" y="472"/>
                </a:lnTo>
                <a:lnTo>
                  <a:pt x="30754" y="472"/>
                </a:lnTo>
                <a:lnTo>
                  <a:pt x="29339" y="566"/>
                </a:lnTo>
                <a:lnTo>
                  <a:pt x="27830" y="849"/>
                </a:lnTo>
                <a:lnTo>
                  <a:pt x="26320" y="1321"/>
                </a:lnTo>
                <a:lnTo>
                  <a:pt x="24811" y="1981"/>
                </a:lnTo>
                <a:lnTo>
                  <a:pt x="23207" y="2736"/>
                </a:lnTo>
                <a:lnTo>
                  <a:pt x="21698" y="3585"/>
                </a:lnTo>
                <a:lnTo>
                  <a:pt x="20188" y="4623"/>
                </a:lnTo>
                <a:lnTo>
                  <a:pt x="18679" y="5661"/>
                </a:lnTo>
                <a:lnTo>
                  <a:pt x="17170" y="6793"/>
                </a:lnTo>
                <a:lnTo>
                  <a:pt x="15754" y="8019"/>
                </a:lnTo>
                <a:lnTo>
                  <a:pt x="14434" y="9151"/>
                </a:lnTo>
                <a:lnTo>
                  <a:pt x="11981" y="11510"/>
                </a:lnTo>
                <a:lnTo>
                  <a:pt x="10000" y="13774"/>
                </a:lnTo>
                <a:lnTo>
                  <a:pt x="7736" y="16981"/>
                </a:lnTo>
                <a:lnTo>
                  <a:pt x="8019" y="16321"/>
                </a:lnTo>
                <a:lnTo>
                  <a:pt x="8302" y="15660"/>
                </a:lnTo>
                <a:lnTo>
                  <a:pt x="7736" y="16604"/>
                </a:lnTo>
                <a:lnTo>
                  <a:pt x="7075" y="17642"/>
                </a:lnTo>
                <a:lnTo>
                  <a:pt x="7170" y="17830"/>
                </a:lnTo>
                <a:lnTo>
                  <a:pt x="6509" y="18868"/>
                </a:lnTo>
                <a:lnTo>
                  <a:pt x="7075" y="17359"/>
                </a:lnTo>
                <a:lnTo>
                  <a:pt x="6132" y="19057"/>
                </a:lnTo>
                <a:lnTo>
                  <a:pt x="5189" y="20849"/>
                </a:lnTo>
                <a:lnTo>
                  <a:pt x="4434" y="22736"/>
                </a:lnTo>
                <a:lnTo>
                  <a:pt x="3679" y="24622"/>
                </a:lnTo>
                <a:lnTo>
                  <a:pt x="2453" y="28490"/>
                </a:lnTo>
                <a:lnTo>
                  <a:pt x="1321" y="32169"/>
                </a:lnTo>
                <a:lnTo>
                  <a:pt x="1509" y="32264"/>
                </a:lnTo>
                <a:lnTo>
                  <a:pt x="1604" y="32453"/>
                </a:lnTo>
                <a:lnTo>
                  <a:pt x="1604" y="32641"/>
                </a:lnTo>
                <a:lnTo>
                  <a:pt x="1509" y="32924"/>
                </a:lnTo>
                <a:lnTo>
                  <a:pt x="1226" y="33396"/>
                </a:lnTo>
                <a:lnTo>
                  <a:pt x="1038" y="33585"/>
                </a:lnTo>
                <a:lnTo>
                  <a:pt x="1038" y="33773"/>
                </a:lnTo>
                <a:lnTo>
                  <a:pt x="1038" y="35000"/>
                </a:lnTo>
                <a:lnTo>
                  <a:pt x="849" y="36132"/>
                </a:lnTo>
                <a:lnTo>
                  <a:pt x="660" y="37358"/>
                </a:lnTo>
                <a:lnTo>
                  <a:pt x="472" y="38867"/>
                </a:lnTo>
                <a:lnTo>
                  <a:pt x="283" y="38301"/>
                </a:lnTo>
                <a:lnTo>
                  <a:pt x="94" y="39811"/>
                </a:lnTo>
                <a:lnTo>
                  <a:pt x="0" y="41509"/>
                </a:lnTo>
                <a:lnTo>
                  <a:pt x="94" y="43301"/>
                </a:lnTo>
                <a:lnTo>
                  <a:pt x="283" y="44056"/>
                </a:lnTo>
                <a:lnTo>
                  <a:pt x="472" y="44622"/>
                </a:lnTo>
                <a:lnTo>
                  <a:pt x="566" y="45660"/>
                </a:lnTo>
                <a:lnTo>
                  <a:pt x="755" y="46792"/>
                </a:lnTo>
                <a:lnTo>
                  <a:pt x="1226" y="48962"/>
                </a:lnTo>
                <a:lnTo>
                  <a:pt x="1981" y="51037"/>
                </a:lnTo>
                <a:lnTo>
                  <a:pt x="2924" y="53112"/>
                </a:lnTo>
                <a:lnTo>
                  <a:pt x="4057" y="55094"/>
                </a:lnTo>
                <a:lnTo>
                  <a:pt x="5283" y="56980"/>
                </a:lnTo>
                <a:lnTo>
                  <a:pt x="6698" y="58678"/>
                </a:lnTo>
                <a:lnTo>
                  <a:pt x="8113" y="60282"/>
                </a:lnTo>
                <a:lnTo>
                  <a:pt x="9056" y="61131"/>
                </a:lnTo>
                <a:lnTo>
                  <a:pt x="10000" y="61980"/>
                </a:lnTo>
                <a:lnTo>
                  <a:pt x="11038" y="62829"/>
                </a:lnTo>
                <a:lnTo>
                  <a:pt x="12075" y="63584"/>
                </a:lnTo>
                <a:lnTo>
                  <a:pt x="14339" y="64905"/>
                </a:lnTo>
                <a:lnTo>
                  <a:pt x="16604" y="66131"/>
                </a:lnTo>
                <a:lnTo>
                  <a:pt x="19056" y="67169"/>
                </a:lnTo>
                <a:lnTo>
                  <a:pt x="21509" y="67923"/>
                </a:lnTo>
                <a:lnTo>
                  <a:pt x="24056" y="68584"/>
                </a:lnTo>
                <a:lnTo>
                  <a:pt x="26603" y="69055"/>
                </a:lnTo>
                <a:lnTo>
                  <a:pt x="27830" y="69055"/>
                </a:lnTo>
                <a:lnTo>
                  <a:pt x="30188" y="68867"/>
                </a:lnTo>
                <a:lnTo>
                  <a:pt x="33113" y="68678"/>
                </a:lnTo>
                <a:lnTo>
                  <a:pt x="36509" y="68301"/>
                </a:lnTo>
                <a:lnTo>
                  <a:pt x="39811" y="67923"/>
                </a:lnTo>
                <a:lnTo>
                  <a:pt x="42735" y="67452"/>
                </a:lnTo>
                <a:lnTo>
                  <a:pt x="44905" y="66980"/>
                </a:lnTo>
                <a:lnTo>
                  <a:pt x="45565" y="66791"/>
                </a:lnTo>
                <a:lnTo>
                  <a:pt x="45943" y="66508"/>
                </a:lnTo>
                <a:lnTo>
                  <a:pt x="47358" y="65942"/>
                </a:lnTo>
                <a:lnTo>
                  <a:pt x="48018" y="65565"/>
                </a:lnTo>
                <a:lnTo>
                  <a:pt x="48678" y="65188"/>
                </a:lnTo>
                <a:lnTo>
                  <a:pt x="47924" y="65471"/>
                </a:lnTo>
                <a:lnTo>
                  <a:pt x="51509" y="62924"/>
                </a:lnTo>
                <a:lnTo>
                  <a:pt x="53301" y="61508"/>
                </a:lnTo>
                <a:lnTo>
                  <a:pt x="55093" y="59905"/>
                </a:lnTo>
                <a:lnTo>
                  <a:pt x="55093" y="59905"/>
                </a:lnTo>
                <a:lnTo>
                  <a:pt x="54810" y="60376"/>
                </a:lnTo>
                <a:lnTo>
                  <a:pt x="54339" y="60754"/>
                </a:lnTo>
                <a:lnTo>
                  <a:pt x="55376" y="59999"/>
                </a:lnTo>
                <a:lnTo>
                  <a:pt x="56320" y="59056"/>
                </a:lnTo>
                <a:lnTo>
                  <a:pt x="57075" y="58395"/>
                </a:lnTo>
                <a:lnTo>
                  <a:pt x="57169" y="58207"/>
                </a:lnTo>
                <a:lnTo>
                  <a:pt x="57075" y="58207"/>
                </a:lnTo>
                <a:lnTo>
                  <a:pt x="57924" y="57546"/>
                </a:lnTo>
                <a:lnTo>
                  <a:pt x="58678" y="56697"/>
                </a:lnTo>
                <a:lnTo>
                  <a:pt x="59339" y="55754"/>
                </a:lnTo>
                <a:lnTo>
                  <a:pt x="59905" y="54905"/>
                </a:lnTo>
                <a:lnTo>
                  <a:pt x="59716" y="54999"/>
                </a:lnTo>
                <a:lnTo>
                  <a:pt x="59622" y="54999"/>
                </a:lnTo>
                <a:lnTo>
                  <a:pt x="59810" y="54622"/>
                </a:lnTo>
                <a:lnTo>
                  <a:pt x="59150" y="55565"/>
                </a:lnTo>
                <a:lnTo>
                  <a:pt x="59527" y="55094"/>
                </a:lnTo>
                <a:lnTo>
                  <a:pt x="59433" y="55377"/>
                </a:lnTo>
                <a:lnTo>
                  <a:pt x="58867" y="56037"/>
                </a:lnTo>
                <a:lnTo>
                  <a:pt x="59056" y="55660"/>
                </a:lnTo>
                <a:lnTo>
                  <a:pt x="59056" y="55660"/>
                </a:lnTo>
                <a:lnTo>
                  <a:pt x="58678" y="56037"/>
                </a:lnTo>
                <a:lnTo>
                  <a:pt x="59810" y="54339"/>
                </a:lnTo>
                <a:lnTo>
                  <a:pt x="60282" y="53490"/>
                </a:lnTo>
                <a:lnTo>
                  <a:pt x="60282" y="53301"/>
                </a:lnTo>
                <a:lnTo>
                  <a:pt x="60188" y="53395"/>
                </a:lnTo>
                <a:lnTo>
                  <a:pt x="60188" y="53395"/>
                </a:lnTo>
                <a:lnTo>
                  <a:pt x="60565" y="52924"/>
                </a:lnTo>
                <a:lnTo>
                  <a:pt x="61037" y="52452"/>
                </a:lnTo>
                <a:lnTo>
                  <a:pt x="61886" y="51509"/>
                </a:lnTo>
                <a:lnTo>
                  <a:pt x="61508" y="52452"/>
                </a:lnTo>
                <a:lnTo>
                  <a:pt x="60848" y="53584"/>
                </a:lnTo>
                <a:lnTo>
                  <a:pt x="59622" y="55565"/>
                </a:lnTo>
                <a:lnTo>
                  <a:pt x="60376" y="54528"/>
                </a:lnTo>
                <a:lnTo>
                  <a:pt x="60942" y="53678"/>
                </a:lnTo>
                <a:lnTo>
                  <a:pt x="61980" y="51792"/>
                </a:lnTo>
                <a:lnTo>
                  <a:pt x="61886" y="51886"/>
                </a:lnTo>
                <a:lnTo>
                  <a:pt x="61886" y="51697"/>
                </a:lnTo>
                <a:lnTo>
                  <a:pt x="62169" y="51037"/>
                </a:lnTo>
                <a:lnTo>
                  <a:pt x="62735" y="49999"/>
                </a:lnTo>
                <a:lnTo>
                  <a:pt x="61508" y="51603"/>
                </a:lnTo>
                <a:lnTo>
                  <a:pt x="61603" y="51037"/>
                </a:lnTo>
                <a:lnTo>
                  <a:pt x="61697" y="50377"/>
                </a:lnTo>
                <a:lnTo>
                  <a:pt x="62169" y="48962"/>
                </a:lnTo>
                <a:lnTo>
                  <a:pt x="62829" y="47358"/>
                </a:lnTo>
                <a:lnTo>
                  <a:pt x="63678" y="45565"/>
                </a:lnTo>
                <a:lnTo>
                  <a:pt x="65376" y="42169"/>
                </a:lnTo>
                <a:lnTo>
                  <a:pt x="66131" y="40660"/>
                </a:lnTo>
                <a:lnTo>
                  <a:pt x="66697" y="39339"/>
                </a:lnTo>
                <a:lnTo>
                  <a:pt x="66603" y="39528"/>
                </a:lnTo>
                <a:lnTo>
                  <a:pt x="66697" y="39056"/>
                </a:lnTo>
                <a:lnTo>
                  <a:pt x="66791" y="38962"/>
                </a:lnTo>
                <a:lnTo>
                  <a:pt x="66791" y="39056"/>
                </a:lnTo>
                <a:lnTo>
                  <a:pt x="66886" y="38584"/>
                </a:lnTo>
                <a:lnTo>
                  <a:pt x="66791" y="38867"/>
                </a:lnTo>
                <a:lnTo>
                  <a:pt x="66980" y="38207"/>
                </a:lnTo>
                <a:lnTo>
                  <a:pt x="67169" y="37264"/>
                </a:lnTo>
                <a:lnTo>
                  <a:pt x="67263" y="36415"/>
                </a:lnTo>
                <a:lnTo>
                  <a:pt x="67357" y="36509"/>
                </a:lnTo>
                <a:lnTo>
                  <a:pt x="67452" y="36509"/>
                </a:lnTo>
                <a:lnTo>
                  <a:pt x="67546" y="35943"/>
                </a:lnTo>
                <a:lnTo>
                  <a:pt x="67546" y="34811"/>
                </a:lnTo>
                <a:lnTo>
                  <a:pt x="67640" y="31037"/>
                </a:lnTo>
                <a:lnTo>
                  <a:pt x="67640" y="28490"/>
                </a:lnTo>
                <a:lnTo>
                  <a:pt x="67546" y="27736"/>
                </a:lnTo>
                <a:lnTo>
                  <a:pt x="67546" y="27547"/>
                </a:lnTo>
                <a:lnTo>
                  <a:pt x="67452" y="27547"/>
                </a:lnTo>
                <a:lnTo>
                  <a:pt x="67074" y="26792"/>
                </a:lnTo>
                <a:lnTo>
                  <a:pt x="66791" y="25660"/>
                </a:lnTo>
                <a:lnTo>
                  <a:pt x="66508" y="24528"/>
                </a:lnTo>
                <a:lnTo>
                  <a:pt x="66414" y="23585"/>
                </a:lnTo>
                <a:lnTo>
                  <a:pt x="66320" y="23679"/>
                </a:lnTo>
                <a:lnTo>
                  <a:pt x="66320" y="23490"/>
                </a:lnTo>
                <a:lnTo>
                  <a:pt x="65942" y="22924"/>
                </a:lnTo>
                <a:lnTo>
                  <a:pt x="65565" y="22358"/>
                </a:lnTo>
                <a:lnTo>
                  <a:pt x="64527" y="21132"/>
                </a:lnTo>
                <a:lnTo>
                  <a:pt x="63584" y="19906"/>
                </a:lnTo>
                <a:lnTo>
                  <a:pt x="63207" y="19340"/>
                </a:lnTo>
                <a:lnTo>
                  <a:pt x="63018" y="18774"/>
                </a:lnTo>
                <a:lnTo>
                  <a:pt x="63112" y="18962"/>
                </a:lnTo>
                <a:lnTo>
                  <a:pt x="63301" y="19057"/>
                </a:lnTo>
                <a:lnTo>
                  <a:pt x="63301" y="19057"/>
                </a:lnTo>
                <a:lnTo>
                  <a:pt x="63207" y="18868"/>
                </a:lnTo>
                <a:lnTo>
                  <a:pt x="62923" y="18491"/>
                </a:lnTo>
                <a:lnTo>
                  <a:pt x="61980" y="17453"/>
                </a:lnTo>
                <a:lnTo>
                  <a:pt x="61037" y="16509"/>
                </a:lnTo>
                <a:lnTo>
                  <a:pt x="61037" y="16698"/>
                </a:lnTo>
                <a:lnTo>
                  <a:pt x="61037" y="16887"/>
                </a:lnTo>
                <a:lnTo>
                  <a:pt x="60093" y="15943"/>
                </a:lnTo>
                <a:lnTo>
                  <a:pt x="60376" y="16321"/>
                </a:lnTo>
                <a:lnTo>
                  <a:pt x="59527" y="15377"/>
                </a:lnTo>
                <a:lnTo>
                  <a:pt x="59056" y="14906"/>
                </a:lnTo>
                <a:lnTo>
                  <a:pt x="59244" y="14906"/>
                </a:lnTo>
                <a:lnTo>
                  <a:pt x="59905" y="15472"/>
                </a:lnTo>
                <a:lnTo>
                  <a:pt x="59905" y="15472"/>
                </a:lnTo>
                <a:lnTo>
                  <a:pt x="57641" y="13396"/>
                </a:lnTo>
                <a:lnTo>
                  <a:pt x="58112" y="13868"/>
                </a:lnTo>
                <a:lnTo>
                  <a:pt x="56886" y="13019"/>
                </a:lnTo>
                <a:lnTo>
                  <a:pt x="55754" y="12453"/>
                </a:lnTo>
                <a:lnTo>
                  <a:pt x="56603" y="13113"/>
                </a:lnTo>
                <a:lnTo>
                  <a:pt x="57452" y="13774"/>
                </a:lnTo>
                <a:lnTo>
                  <a:pt x="58961" y="15283"/>
                </a:lnTo>
                <a:lnTo>
                  <a:pt x="60376" y="16604"/>
                </a:lnTo>
                <a:lnTo>
                  <a:pt x="61225" y="17264"/>
                </a:lnTo>
                <a:lnTo>
                  <a:pt x="62074" y="17925"/>
                </a:lnTo>
                <a:lnTo>
                  <a:pt x="62074" y="17925"/>
                </a:lnTo>
                <a:lnTo>
                  <a:pt x="61414" y="17547"/>
                </a:lnTo>
                <a:lnTo>
                  <a:pt x="60659" y="16981"/>
                </a:lnTo>
                <a:lnTo>
                  <a:pt x="60754" y="17264"/>
                </a:lnTo>
                <a:lnTo>
                  <a:pt x="60942" y="17642"/>
                </a:lnTo>
                <a:lnTo>
                  <a:pt x="61980" y="19151"/>
                </a:lnTo>
                <a:lnTo>
                  <a:pt x="63301" y="20943"/>
                </a:lnTo>
                <a:lnTo>
                  <a:pt x="63207" y="20943"/>
                </a:lnTo>
                <a:lnTo>
                  <a:pt x="63395" y="21038"/>
                </a:lnTo>
                <a:lnTo>
                  <a:pt x="63490" y="21321"/>
                </a:lnTo>
                <a:lnTo>
                  <a:pt x="63678" y="21604"/>
                </a:lnTo>
                <a:lnTo>
                  <a:pt x="63773" y="21698"/>
                </a:lnTo>
                <a:lnTo>
                  <a:pt x="63584" y="21321"/>
                </a:lnTo>
                <a:lnTo>
                  <a:pt x="63584" y="21321"/>
                </a:lnTo>
                <a:lnTo>
                  <a:pt x="64244" y="22170"/>
                </a:lnTo>
                <a:lnTo>
                  <a:pt x="64716" y="22641"/>
                </a:lnTo>
                <a:lnTo>
                  <a:pt x="64905" y="22830"/>
                </a:lnTo>
                <a:lnTo>
                  <a:pt x="64999" y="22830"/>
                </a:lnTo>
                <a:lnTo>
                  <a:pt x="64999" y="22641"/>
                </a:lnTo>
                <a:lnTo>
                  <a:pt x="64905" y="22358"/>
                </a:lnTo>
                <a:lnTo>
                  <a:pt x="65282" y="23207"/>
                </a:lnTo>
                <a:lnTo>
                  <a:pt x="65565" y="24056"/>
                </a:lnTo>
                <a:lnTo>
                  <a:pt x="66225" y="25943"/>
                </a:lnTo>
                <a:lnTo>
                  <a:pt x="66697" y="27830"/>
                </a:lnTo>
                <a:lnTo>
                  <a:pt x="66886" y="28490"/>
                </a:lnTo>
                <a:lnTo>
                  <a:pt x="66980" y="28868"/>
                </a:lnTo>
                <a:lnTo>
                  <a:pt x="66886" y="28962"/>
                </a:lnTo>
                <a:lnTo>
                  <a:pt x="66697" y="28679"/>
                </a:lnTo>
                <a:lnTo>
                  <a:pt x="66697" y="29245"/>
                </a:lnTo>
                <a:lnTo>
                  <a:pt x="66791" y="29905"/>
                </a:lnTo>
                <a:lnTo>
                  <a:pt x="66886" y="29905"/>
                </a:lnTo>
                <a:lnTo>
                  <a:pt x="66886" y="30094"/>
                </a:lnTo>
                <a:lnTo>
                  <a:pt x="66886" y="30566"/>
                </a:lnTo>
                <a:lnTo>
                  <a:pt x="66697" y="30377"/>
                </a:lnTo>
                <a:lnTo>
                  <a:pt x="66603" y="30188"/>
                </a:lnTo>
                <a:lnTo>
                  <a:pt x="66603" y="30094"/>
                </a:lnTo>
                <a:lnTo>
                  <a:pt x="66697" y="29905"/>
                </a:lnTo>
                <a:lnTo>
                  <a:pt x="66508" y="28679"/>
                </a:lnTo>
                <a:lnTo>
                  <a:pt x="66225" y="27358"/>
                </a:lnTo>
                <a:lnTo>
                  <a:pt x="66603" y="30283"/>
                </a:lnTo>
                <a:lnTo>
                  <a:pt x="66697" y="31792"/>
                </a:lnTo>
                <a:lnTo>
                  <a:pt x="66697" y="33302"/>
                </a:lnTo>
                <a:lnTo>
                  <a:pt x="66603" y="34717"/>
                </a:lnTo>
                <a:lnTo>
                  <a:pt x="66414" y="36226"/>
                </a:lnTo>
                <a:lnTo>
                  <a:pt x="66131" y="37547"/>
                </a:lnTo>
                <a:lnTo>
                  <a:pt x="65659" y="38962"/>
                </a:lnTo>
                <a:lnTo>
                  <a:pt x="65848" y="38584"/>
                </a:lnTo>
                <a:lnTo>
                  <a:pt x="65942" y="38584"/>
                </a:lnTo>
                <a:lnTo>
                  <a:pt x="65848" y="39245"/>
                </a:lnTo>
                <a:lnTo>
                  <a:pt x="65565" y="40188"/>
                </a:lnTo>
                <a:lnTo>
                  <a:pt x="65471" y="40471"/>
                </a:lnTo>
                <a:lnTo>
                  <a:pt x="65282" y="40660"/>
                </a:lnTo>
                <a:lnTo>
                  <a:pt x="65282" y="40566"/>
                </a:lnTo>
                <a:lnTo>
                  <a:pt x="65093" y="41132"/>
                </a:lnTo>
                <a:lnTo>
                  <a:pt x="64433" y="43018"/>
                </a:lnTo>
                <a:lnTo>
                  <a:pt x="63678" y="45282"/>
                </a:lnTo>
                <a:lnTo>
                  <a:pt x="62735" y="47264"/>
                </a:lnTo>
                <a:lnTo>
                  <a:pt x="61697" y="49056"/>
                </a:lnTo>
                <a:lnTo>
                  <a:pt x="60659" y="50943"/>
                </a:lnTo>
                <a:lnTo>
                  <a:pt x="59433" y="52735"/>
                </a:lnTo>
                <a:lnTo>
                  <a:pt x="58207" y="54433"/>
                </a:lnTo>
                <a:lnTo>
                  <a:pt x="56886" y="56037"/>
                </a:lnTo>
                <a:lnTo>
                  <a:pt x="55376" y="57641"/>
                </a:lnTo>
                <a:lnTo>
                  <a:pt x="53867" y="59150"/>
                </a:lnTo>
                <a:lnTo>
                  <a:pt x="52169" y="60376"/>
                </a:lnTo>
                <a:lnTo>
                  <a:pt x="48961" y="62452"/>
                </a:lnTo>
                <a:lnTo>
                  <a:pt x="44528" y="65282"/>
                </a:lnTo>
                <a:lnTo>
                  <a:pt x="44622" y="65188"/>
                </a:lnTo>
                <a:lnTo>
                  <a:pt x="44716" y="65093"/>
                </a:lnTo>
                <a:lnTo>
                  <a:pt x="45094" y="64810"/>
                </a:lnTo>
                <a:lnTo>
                  <a:pt x="45660" y="64527"/>
                </a:lnTo>
                <a:lnTo>
                  <a:pt x="43867" y="65376"/>
                </a:lnTo>
                <a:lnTo>
                  <a:pt x="43113" y="65754"/>
                </a:lnTo>
                <a:lnTo>
                  <a:pt x="42924" y="65754"/>
                </a:lnTo>
                <a:lnTo>
                  <a:pt x="43113" y="65659"/>
                </a:lnTo>
                <a:lnTo>
                  <a:pt x="41603" y="66037"/>
                </a:lnTo>
                <a:lnTo>
                  <a:pt x="39999" y="66320"/>
                </a:lnTo>
                <a:lnTo>
                  <a:pt x="38396" y="66508"/>
                </a:lnTo>
                <a:lnTo>
                  <a:pt x="36792" y="66697"/>
                </a:lnTo>
                <a:lnTo>
                  <a:pt x="33584" y="66980"/>
                </a:lnTo>
                <a:lnTo>
                  <a:pt x="32169" y="67169"/>
                </a:lnTo>
                <a:lnTo>
                  <a:pt x="30754" y="67357"/>
                </a:lnTo>
                <a:lnTo>
                  <a:pt x="30094" y="67357"/>
                </a:lnTo>
                <a:lnTo>
                  <a:pt x="29339" y="67263"/>
                </a:lnTo>
                <a:lnTo>
                  <a:pt x="27830" y="66886"/>
                </a:lnTo>
                <a:lnTo>
                  <a:pt x="26415" y="66508"/>
                </a:lnTo>
                <a:lnTo>
                  <a:pt x="25754" y="66414"/>
                </a:lnTo>
                <a:lnTo>
                  <a:pt x="25094" y="66414"/>
                </a:lnTo>
                <a:lnTo>
                  <a:pt x="25566" y="66980"/>
                </a:lnTo>
                <a:lnTo>
                  <a:pt x="25471" y="67074"/>
                </a:lnTo>
                <a:lnTo>
                  <a:pt x="25188" y="66980"/>
                </a:lnTo>
                <a:lnTo>
                  <a:pt x="24339" y="66791"/>
                </a:lnTo>
                <a:lnTo>
                  <a:pt x="23773" y="66508"/>
                </a:lnTo>
                <a:lnTo>
                  <a:pt x="24245" y="66414"/>
                </a:lnTo>
                <a:lnTo>
                  <a:pt x="24717" y="66603"/>
                </a:lnTo>
                <a:lnTo>
                  <a:pt x="24811" y="66414"/>
                </a:lnTo>
                <a:lnTo>
                  <a:pt x="24811" y="66320"/>
                </a:lnTo>
                <a:lnTo>
                  <a:pt x="24717" y="66225"/>
                </a:lnTo>
                <a:lnTo>
                  <a:pt x="24528" y="66131"/>
                </a:lnTo>
                <a:lnTo>
                  <a:pt x="24151" y="66225"/>
                </a:lnTo>
                <a:lnTo>
                  <a:pt x="23679" y="66320"/>
                </a:lnTo>
                <a:lnTo>
                  <a:pt x="23018" y="66414"/>
                </a:lnTo>
                <a:lnTo>
                  <a:pt x="23490" y="66225"/>
                </a:lnTo>
                <a:lnTo>
                  <a:pt x="22075" y="65942"/>
                </a:lnTo>
                <a:lnTo>
                  <a:pt x="20943" y="65659"/>
                </a:lnTo>
                <a:lnTo>
                  <a:pt x="20000" y="65282"/>
                </a:lnTo>
                <a:lnTo>
                  <a:pt x="19056" y="64810"/>
                </a:lnTo>
                <a:lnTo>
                  <a:pt x="19056" y="64810"/>
                </a:lnTo>
                <a:lnTo>
                  <a:pt x="19717" y="64999"/>
                </a:lnTo>
                <a:lnTo>
                  <a:pt x="19151" y="64716"/>
                </a:lnTo>
                <a:lnTo>
                  <a:pt x="18962" y="64810"/>
                </a:lnTo>
                <a:lnTo>
                  <a:pt x="19151" y="64905"/>
                </a:lnTo>
                <a:lnTo>
                  <a:pt x="18490" y="64905"/>
                </a:lnTo>
                <a:lnTo>
                  <a:pt x="17830" y="64716"/>
                </a:lnTo>
                <a:lnTo>
                  <a:pt x="17264" y="64527"/>
                </a:lnTo>
                <a:lnTo>
                  <a:pt x="16698" y="64150"/>
                </a:lnTo>
                <a:lnTo>
                  <a:pt x="16981" y="64056"/>
                </a:lnTo>
                <a:lnTo>
                  <a:pt x="17264" y="64150"/>
                </a:lnTo>
                <a:lnTo>
                  <a:pt x="17264" y="64150"/>
                </a:lnTo>
                <a:lnTo>
                  <a:pt x="15188" y="63207"/>
                </a:lnTo>
                <a:lnTo>
                  <a:pt x="14622" y="62829"/>
                </a:lnTo>
                <a:lnTo>
                  <a:pt x="14717" y="62924"/>
                </a:lnTo>
                <a:lnTo>
                  <a:pt x="13773" y="62546"/>
                </a:lnTo>
                <a:lnTo>
                  <a:pt x="12924" y="62075"/>
                </a:lnTo>
                <a:lnTo>
                  <a:pt x="12358" y="61697"/>
                </a:lnTo>
                <a:lnTo>
                  <a:pt x="12264" y="61508"/>
                </a:lnTo>
                <a:lnTo>
                  <a:pt x="12170" y="61320"/>
                </a:lnTo>
                <a:lnTo>
                  <a:pt x="11698" y="60942"/>
                </a:lnTo>
                <a:lnTo>
                  <a:pt x="11132" y="60471"/>
                </a:lnTo>
                <a:lnTo>
                  <a:pt x="9906" y="59244"/>
                </a:lnTo>
                <a:lnTo>
                  <a:pt x="9906" y="59244"/>
                </a:lnTo>
                <a:lnTo>
                  <a:pt x="10566" y="59527"/>
                </a:lnTo>
                <a:lnTo>
                  <a:pt x="9434" y="58584"/>
                </a:lnTo>
                <a:lnTo>
                  <a:pt x="8207" y="57546"/>
                </a:lnTo>
                <a:lnTo>
                  <a:pt x="7547" y="56886"/>
                </a:lnTo>
                <a:lnTo>
                  <a:pt x="6981" y="56131"/>
                </a:lnTo>
                <a:lnTo>
                  <a:pt x="6226" y="55094"/>
                </a:lnTo>
                <a:lnTo>
                  <a:pt x="6415" y="55377"/>
                </a:lnTo>
                <a:lnTo>
                  <a:pt x="6038" y="54905"/>
                </a:lnTo>
                <a:lnTo>
                  <a:pt x="5472" y="54244"/>
                </a:lnTo>
                <a:lnTo>
                  <a:pt x="5283" y="53961"/>
                </a:lnTo>
                <a:lnTo>
                  <a:pt x="5094" y="53867"/>
                </a:lnTo>
                <a:lnTo>
                  <a:pt x="5377" y="54622"/>
                </a:lnTo>
                <a:lnTo>
                  <a:pt x="5849" y="55282"/>
                </a:lnTo>
                <a:lnTo>
                  <a:pt x="6321" y="55943"/>
                </a:lnTo>
                <a:lnTo>
                  <a:pt x="6698" y="56603"/>
                </a:lnTo>
                <a:lnTo>
                  <a:pt x="6226" y="56226"/>
                </a:lnTo>
                <a:lnTo>
                  <a:pt x="5943" y="55848"/>
                </a:lnTo>
                <a:lnTo>
                  <a:pt x="6038" y="56037"/>
                </a:lnTo>
                <a:lnTo>
                  <a:pt x="5943" y="55943"/>
                </a:lnTo>
                <a:lnTo>
                  <a:pt x="5377" y="55188"/>
                </a:lnTo>
                <a:lnTo>
                  <a:pt x="5000" y="54716"/>
                </a:lnTo>
                <a:lnTo>
                  <a:pt x="4717" y="54150"/>
                </a:lnTo>
                <a:lnTo>
                  <a:pt x="4528" y="53678"/>
                </a:lnTo>
                <a:lnTo>
                  <a:pt x="4528" y="53584"/>
                </a:lnTo>
                <a:lnTo>
                  <a:pt x="4623" y="53395"/>
                </a:lnTo>
                <a:lnTo>
                  <a:pt x="5094" y="54244"/>
                </a:lnTo>
                <a:lnTo>
                  <a:pt x="4717" y="53301"/>
                </a:lnTo>
                <a:lnTo>
                  <a:pt x="4528" y="53018"/>
                </a:lnTo>
                <a:lnTo>
                  <a:pt x="4151" y="52263"/>
                </a:lnTo>
                <a:lnTo>
                  <a:pt x="4151" y="52169"/>
                </a:lnTo>
                <a:lnTo>
                  <a:pt x="3774" y="51509"/>
                </a:lnTo>
                <a:lnTo>
                  <a:pt x="3396" y="50660"/>
                </a:lnTo>
                <a:lnTo>
                  <a:pt x="3585" y="51603"/>
                </a:lnTo>
                <a:lnTo>
                  <a:pt x="3396" y="51226"/>
                </a:lnTo>
                <a:lnTo>
                  <a:pt x="3208" y="50848"/>
                </a:lnTo>
                <a:lnTo>
                  <a:pt x="3208" y="50471"/>
                </a:lnTo>
                <a:lnTo>
                  <a:pt x="3208" y="50094"/>
                </a:lnTo>
                <a:lnTo>
                  <a:pt x="3585" y="50754"/>
                </a:lnTo>
                <a:lnTo>
                  <a:pt x="3868" y="51509"/>
                </a:lnTo>
                <a:lnTo>
                  <a:pt x="3868" y="51509"/>
                </a:lnTo>
                <a:lnTo>
                  <a:pt x="3208" y="49528"/>
                </a:lnTo>
                <a:lnTo>
                  <a:pt x="3208" y="49528"/>
                </a:lnTo>
                <a:lnTo>
                  <a:pt x="3868" y="50754"/>
                </a:lnTo>
                <a:lnTo>
                  <a:pt x="3208" y="48962"/>
                </a:lnTo>
                <a:lnTo>
                  <a:pt x="3585" y="49339"/>
                </a:lnTo>
                <a:lnTo>
                  <a:pt x="3774" y="49433"/>
                </a:lnTo>
                <a:lnTo>
                  <a:pt x="3962" y="49528"/>
                </a:lnTo>
                <a:lnTo>
                  <a:pt x="4057" y="49905"/>
                </a:lnTo>
                <a:lnTo>
                  <a:pt x="3868" y="48962"/>
                </a:lnTo>
                <a:lnTo>
                  <a:pt x="3491" y="47924"/>
                </a:lnTo>
                <a:lnTo>
                  <a:pt x="2641" y="45565"/>
                </a:lnTo>
                <a:lnTo>
                  <a:pt x="2170" y="43867"/>
                </a:lnTo>
                <a:lnTo>
                  <a:pt x="1698" y="41886"/>
                </a:lnTo>
                <a:lnTo>
                  <a:pt x="1698" y="41886"/>
                </a:lnTo>
                <a:lnTo>
                  <a:pt x="1887" y="42075"/>
                </a:lnTo>
                <a:lnTo>
                  <a:pt x="1981" y="41981"/>
                </a:lnTo>
                <a:lnTo>
                  <a:pt x="2075" y="42075"/>
                </a:lnTo>
                <a:lnTo>
                  <a:pt x="2264" y="42169"/>
                </a:lnTo>
                <a:lnTo>
                  <a:pt x="2170" y="40283"/>
                </a:lnTo>
                <a:lnTo>
                  <a:pt x="2075" y="38301"/>
                </a:lnTo>
                <a:lnTo>
                  <a:pt x="2170" y="36415"/>
                </a:lnTo>
                <a:lnTo>
                  <a:pt x="2358" y="35566"/>
                </a:lnTo>
                <a:lnTo>
                  <a:pt x="2453" y="34811"/>
                </a:lnTo>
                <a:lnTo>
                  <a:pt x="2830" y="32830"/>
                </a:lnTo>
                <a:lnTo>
                  <a:pt x="2830" y="33207"/>
                </a:lnTo>
                <a:lnTo>
                  <a:pt x="2924" y="33490"/>
                </a:lnTo>
                <a:lnTo>
                  <a:pt x="2924" y="32453"/>
                </a:lnTo>
                <a:lnTo>
                  <a:pt x="3019" y="31415"/>
                </a:lnTo>
                <a:lnTo>
                  <a:pt x="3396" y="29245"/>
                </a:lnTo>
                <a:lnTo>
                  <a:pt x="3868" y="27075"/>
                </a:lnTo>
                <a:lnTo>
                  <a:pt x="4623" y="25000"/>
                </a:lnTo>
                <a:lnTo>
                  <a:pt x="5566" y="22830"/>
                </a:lnTo>
                <a:lnTo>
                  <a:pt x="6604" y="20849"/>
                </a:lnTo>
                <a:lnTo>
                  <a:pt x="7830" y="18868"/>
                </a:lnTo>
                <a:lnTo>
                  <a:pt x="9151" y="16887"/>
                </a:lnTo>
                <a:lnTo>
                  <a:pt x="10566" y="15094"/>
                </a:lnTo>
                <a:lnTo>
                  <a:pt x="12075" y="13302"/>
                </a:lnTo>
                <a:lnTo>
                  <a:pt x="13773" y="11698"/>
                </a:lnTo>
                <a:lnTo>
                  <a:pt x="15377" y="10095"/>
                </a:lnTo>
                <a:lnTo>
                  <a:pt x="17170" y="8679"/>
                </a:lnTo>
                <a:lnTo>
                  <a:pt x="18962" y="7453"/>
                </a:lnTo>
                <a:lnTo>
                  <a:pt x="20754" y="6321"/>
                </a:lnTo>
                <a:lnTo>
                  <a:pt x="22547" y="5378"/>
                </a:lnTo>
                <a:lnTo>
                  <a:pt x="21603" y="6227"/>
                </a:lnTo>
                <a:lnTo>
                  <a:pt x="22641" y="5472"/>
                </a:lnTo>
                <a:lnTo>
                  <a:pt x="23302" y="5095"/>
                </a:lnTo>
                <a:lnTo>
                  <a:pt x="25377" y="4151"/>
                </a:lnTo>
                <a:lnTo>
                  <a:pt x="24811" y="4151"/>
                </a:lnTo>
                <a:lnTo>
                  <a:pt x="25660" y="3774"/>
                </a:lnTo>
                <a:lnTo>
                  <a:pt x="26886" y="3208"/>
                </a:lnTo>
                <a:lnTo>
                  <a:pt x="26603" y="3585"/>
                </a:lnTo>
                <a:lnTo>
                  <a:pt x="26886" y="3585"/>
                </a:lnTo>
                <a:lnTo>
                  <a:pt x="26886" y="3680"/>
                </a:lnTo>
                <a:lnTo>
                  <a:pt x="26792" y="3774"/>
                </a:lnTo>
                <a:lnTo>
                  <a:pt x="28301" y="3302"/>
                </a:lnTo>
                <a:lnTo>
                  <a:pt x="29622" y="2736"/>
                </a:lnTo>
                <a:lnTo>
                  <a:pt x="31037" y="2264"/>
                </a:lnTo>
                <a:lnTo>
                  <a:pt x="31792" y="2076"/>
                </a:lnTo>
                <a:lnTo>
                  <a:pt x="32641" y="1981"/>
                </a:lnTo>
                <a:lnTo>
                  <a:pt x="32547" y="2076"/>
                </a:lnTo>
                <a:lnTo>
                  <a:pt x="32924" y="1981"/>
                </a:lnTo>
                <a:lnTo>
                  <a:pt x="34245" y="1793"/>
                </a:lnTo>
                <a:lnTo>
                  <a:pt x="35848" y="1415"/>
                </a:lnTo>
                <a:lnTo>
                  <a:pt x="36981" y="1132"/>
                </a:lnTo>
                <a:lnTo>
                  <a:pt x="36981" y="1415"/>
                </a:lnTo>
                <a:lnTo>
                  <a:pt x="40943" y="1227"/>
                </a:lnTo>
                <a:lnTo>
                  <a:pt x="41509" y="1038"/>
                </a:lnTo>
                <a:lnTo>
                  <a:pt x="41697" y="1132"/>
                </a:lnTo>
                <a:lnTo>
                  <a:pt x="41509" y="1227"/>
                </a:lnTo>
                <a:lnTo>
                  <a:pt x="41320" y="1321"/>
                </a:lnTo>
                <a:lnTo>
                  <a:pt x="42263" y="1321"/>
                </a:lnTo>
                <a:lnTo>
                  <a:pt x="43113" y="1227"/>
                </a:lnTo>
                <a:lnTo>
                  <a:pt x="43396" y="1415"/>
                </a:lnTo>
                <a:lnTo>
                  <a:pt x="44056" y="1604"/>
                </a:lnTo>
                <a:lnTo>
                  <a:pt x="45943" y="2076"/>
                </a:lnTo>
                <a:lnTo>
                  <a:pt x="48018" y="2359"/>
                </a:lnTo>
                <a:lnTo>
                  <a:pt x="49622" y="2736"/>
                </a:lnTo>
                <a:lnTo>
                  <a:pt x="47641" y="1981"/>
                </a:lnTo>
                <a:lnTo>
                  <a:pt x="45282" y="1321"/>
                </a:lnTo>
                <a:lnTo>
                  <a:pt x="42735" y="755"/>
                </a:lnTo>
                <a:lnTo>
                  <a:pt x="40188" y="283"/>
                </a:lnTo>
                <a:lnTo>
                  <a:pt x="37735" y="95"/>
                </a:lnTo>
                <a:lnTo>
                  <a:pt x="3547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16"/>
          <p:cNvSpPr txBox="1">
            <a:spLocks noGrp="1"/>
          </p:cNvSpPr>
          <p:nvPr>
            <p:ph type="sldNum" idx="12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2024863-06C9-4027-A558-3A4BD6C7F3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49" y="341271"/>
            <a:ext cx="383823" cy="32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129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6"/>
          <p:cNvSpPr txBox="1">
            <a:spLocks noGrp="1"/>
          </p:cNvSpPr>
          <p:nvPr>
            <p:ph type="title"/>
          </p:nvPr>
        </p:nvSpPr>
        <p:spPr>
          <a:xfrm>
            <a:off x="457200" y="219500"/>
            <a:ext cx="8280400" cy="126246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/>
              <a:t>That they can use our own lives as examples for themselves? </a:t>
            </a:r>
            <a:r>
              <a:rPr lang="en-US" sz="1800" dirty="0"/>
              <a:t>(Acts 20:33-35)</a:t>
            </a:r>
            <a:endParaRPr lang="en-US" sz="2800" dirty="0"/>
          </a:p>
        </p:txBody>
      </p:sp>
      <p:sp>
        <p:nvSpPr>
          <p:cNvPr id="96" name="Google Shape;96;p16"/>
          <p:cNvSpPr txBox="1">
            <a:spLocks noGrp="1"/>
          </p:cNvSpPr>
          <p:nvPr>
            <p:ph type="body" idx="1"/>
          </p:nvPr>
        </p:nvSpPr>
        <p:spPr>
          <a:xfrm>
            <a:off x="457200" y="1537592"/>
            <a:ext cx="8280400" cy="326463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l" rtl="0">
              <a:spcBef>
                <a:spcPts val="60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•"/>
            </a:pPr>
            <a:r>
              <a:rPr lang="en-US" sz="2400" dirty="0"/>
              <a:t>We’re all providing an example… What kind of an example is it? What kind of influence are we? One of being a hard worker?</a:t>
            </a:r>
          </a:p>
          <a:p>
            <a:pPr lvl="0" algn="l" rtl="0">
              <a:spcBef>
                <a:spcPts val="60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•"/>
            </a:pPr>
            <a:r>
              <a:rPr lang="en-US" sz="2400" dirty="0"/>
              <a:t>Are we an example of what a believer should be?  </a:t>
            </a:r>
            <a:br>
              <a:rPr lang="en-US" sz="2400" dirty="0"/>
            </a:br>
            <a:r>
              <a:rPr lang="en-US" sz="2400" dirty="0"/>
              <a:t>(1 Timothy 4:12; Philippians 3:17)</a:t>
            </a:r>
          </a:p>
          <a:p>
            <a:pPr lvl="0" algn="l" rtl="0">
              <a:spcBef>
                <a:spcPts val="60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•"/>
            </a:pPr>
            <a:r>
              <a:rPr lang="en-US" sz="2400" dirty="0"/>
              <a:t>Paul’s use of himself as an example. (1 Corinthians 11:1)</a:t>
            </a:r>
          </a:p>
        </p:txBody>
      </p:sp>
      <p:sp>
        <p:nvSpPr>
          <p:cNvPr id="97" name="Google Shape;97;p16"/>
          <p:cNvSpPr/>
          <p:nvPr/>
        </p:nvSpPr>
        <p:spPr>
          <a:xfrm>
            <a:off x="19161" y="163873"/>
            <a:ext cx="704600" cy="686726"/>
          </a:xfrm>
          <a:custGeom>
            <a:avLst/>
            <a:gdLst/>
            <a:ahLst/>
            <a:cxnLst/>
            <a:rect l="l" t="t" r="r" b="b"/>
            <a:pathLst>
              <a:path w="67641" h="69056" extrusionOk="0">
                <a:moveTo>
                  <a:pt x="49622" y="2736"/>
                </a:moveTo>
                <a:lnTo>
                  <a:pt x="49622" y="2736"/>
                </a:lnTo>
                <a:lnTo>
                  <a:pt x="49622" y="2736"/>
                </a:lnTo>
                <a:close/>
                <a:moveTo>
                  <a:pt x="59622" y="55565"/>
                </a:moveTo>
                <a:lnTo>
                  <a:pt x="59622" y="55565"/>
                </a:lnTo>
                <a:lnTo>
                  <a:pt x="59622" y="55565"/>
                </a:lnTo>
                <a:close/>
                <a:moveTo>
                  <a:pt x="35471" y="0"/>
                </a:moveTo>
                <a:lnTo>
                  <a:pt x="34433" y="95"/>
                </a:lnTo>
                <a:lnTo>
                  <a:pt x="33584" y="189"/>
                </a:lnTo>
                <a:lnTo>
                  <a:pt x="32735" y="378"/>
                </a:lnTo>
                <a:lnTo>
                  <a:pt x="32169" y="566"/>
                </a:lnTo>
                <a:lnTo>
                  <a:pt x="31509" y="472"/>
                </a:lnTo>
                <a:lnTo>
                  <a:pt x="30754" y="472"/>
                </a:lnTo>
                <a:lnTo>
                  <a:pt x="29339" y="566"/>
                </a:lnTo>
                <a:lnTo>
                  <a:pt x="27830" y="849"/>
                </a:lnTo>
                <a:lnTo>
                  <a:pt x="26320" y="1321"/>
                </a:lnTo>
                <a:lnTo>
                  <a:pt x="24811" y="1981"/>
                </a:lnTo>
                <a:lnTo>
                  <a:pt x="23207" y="2736"/>
                </a:lnTo>
                <a:lnTo>
                  <a:pt x="21698" y="3585"/>
                </a:lnTo>
                <a:lnTo>
                  <a:pt x="20188" y="4623"/>
                </a:lnTo>
                <a:lnTo>
                  <a:pt x="18679" y="5661"/>
                </a:lnTo>
                <a:lnTo>
                  <a:pt x="17170" y="6793"/>
                </a:lnTo>
                <a:lnTo>
                  <a:pt x="15754" y="8019"/>
                </a:lnTo>
                <a:lnTo>
                  <a:pt x="14434" y="9151"/>
                </a:lnTo>
                <a:lnTo>
                  <a:pt x="11981" y="11510"/>
                </a:lnTo>
                <a:lnTo>
                  <a:pt x="10000" y="13774"/>
                </a:lnTo>
                <a:lnTo>
                  <a:pt x="7736" y="16981"/>
                </a:lnTo>
                <a:lnTo>
                  <a:pt x="8019" y="16321"/>
                </a:lnTo>
                <a:lnTo>
                  <a:pt x="8302" y="15660"/>
                </a:lnTo>
                <a:lnTo>
                  <a:pt x="7736" y="16604"/>
                </a:lnTo>
                <a:lnTo>
                  <a:pt x="7075" y="17642"/>
                </a:lnTo>
                <a:lnTo>
                  <a:pt x="7170" y="17830"/>
                </a:lnTo>
                <a:lnTo>
                  <a:pt x="6509" y="18868"/>
                </a:lnTo>
                <a:lnTo>
                  <a:pt x="7075" y="17359"/>
                </a:lnTo>
                <a:lnTo>
                  <a:pt x="6132" y="19057"/>
                </a:lnTo>
                <a:lnTo>
                  <a:pt x="5189" y="20849"/>
                </a:lnTo>
                <a:lnTo>
                  <a:pt x="4434" y="22736"/>
                </a:lnTo>
                <a:lnTo>
                  <a:pt x="3679" y="24622"/>
                </a:lnTo>
                <a:lnTo>
                  <a:pt x="2453" y="28490"/>
                </a:lnTo>
                <a:lnTo>
                  <a:pt x="1321" y="32169"/>
                </a:lnTo>
                <a:lnTo>
                  <a:pt x="1509" y="32264"/>
                </a:lnTo>
                <a:lnTo>
                  <a:pt x="1604" y="32453"/>
                </a:lnTo>
                <a:lnTo>
                  <a:pt x="1604" y="32641"/>
                </a:lnTo>
                <a:lnTo>
                  <a:pt x="1509" y="32924"/>
                </a:lnTo>
                <a:lnTo>
                  <a:pt x="1226" y="33396"/>
                </a:lnTo>
                <a:lnTo>
                  <a:pt x="1038" y="33585"/>
                </a:lnTo>
                <a:lnTo>
                  <a:pt x="1038" y="33773"/>
                </a:lnTo>
                <a:lnTo>
                  <a:pt x="1038" y="35000"/>
                </a:lnTo>
                <a:lnTo>
                  <a:pt x="849" y="36132"/>
                </a:lnTo>
                <a:lnTo>
                  <a:pt x="660" y="37358"/>
                </a:lnTo>
                <a:lnTo>
                  <a:pt x="472" y="38867"/>
                </a:lnTo>
                <a:lnTo>
                  <a:pt x="283" y="38301"/>
                </a:lnTo>
                <a:lnTo>
                  <a:pt x="94" y="39811"/>
                </a:lnTo>
                <a:lnTo>
                  <a:pt x="0" y="41509"/>
                </a:lnTo>
                <a:lnTo>
                  <a:pt x="94" y="43301"/>
                </a:lnTo>
                <a:lnTo>
                  <a:pt x="283" y="44056"/>
                </a:lnTo>
                <a:lnTo>
                  <a:pt x="472" y="44622"/>
                </a:lnTo>
                <a:lnTo>
                  <a:pt x="566" y="45660"/>
                </a:lnTo>
                <a:lnTo>
                  <a:pt x="755" y="46792"/>
                </a:lnTo>
                <a:lnTo>
                  <a:pt x="1226" y="48962"/>
                </a:lnTo>
                <a:lnTo>
                  <a:pt x="1981" y="51037"/>
                </a:lnTo>
                <a:lnTo>
                  <a:pt x="2924" y="53112"/>
                </a:lnTo>
                <a:lnTo>
                  <a:pt x="4057" y="55094"/>
                </a:lnTo>
                <a:lnTo>
                  <a:pt x="5283" y="56980"/>
                </a:lnTo>
                <a:lnTo>
                  <a:pt x="6698" y="58678"/>
                </a:lnTo>
                <a:lnTo>
                  <a:pt x="8113" y="60282"/>
                </a:lnTo>
                <a:lnTo>
                  <a:pt x="9056" y="61131"/>
                </a:lnTo>
                <a:lnTo>
                  <a:pt x="10000" y="61980"/>
                </a:lnTo>
                <a:lnTo>
                  <a:pt x="11038" y="62829"/>
                </a:lnTo>
                <a:lnTo>
                  <a:pt x="12075" y="63584"/>
                </a:lnTo>
                <a:lnTo>
                  <a:pt x="14339" y="64905"/>
                </a:lnTo>
                <a:lnTo>
                  <a:pt x="16604" y="66131"/>
                </a:lnTo>
                <a:lnTo>
                  <a:pt x="19056" y="67169"/>
                </a:lnTo>
                <a:lnTo>
                  <a:pt x="21509" y="67923"/>
                </a:lnTo>
                <a:lnTo>
                  <a:pt x="24056" y="68584"/>
                </a:lnTo>
                <a:lnTo>
                  <a:pt x="26603" y="69055"/>
                </a:lnTo>
                <a:lnTo>
                  <a:pt x="27830" y="69055"/>
                </a:lnTo>
                <a:lnTo>
                  <a:pt x="30188" y="68867"/>
                </a:lnTo>
                <a:lnTo>
                  <a:pt x="33113" y="68678"/>
                </a:lnTo>
                <a:lnTo>
                  <a:pt x="36509" y="68301"/>
                </a:lnTo>
                <a:lnTo>
                  <a:pt x="39811" y="67923"/>
                </a:lnTo>
                <a:lnTo>
                  <a:pt x="42735" y="67452"/>
                </a:lnTo>
                <a:lnTo>
                  <a:pt x="44905" y="66980"/>
                </a:lnTo>
                <a:lnTo>
                  <a:pt x="45565" y="66791"/>
                </a:lnTo>
                <a:lnTo>
                  <a:pt x="45943" y="66508"/>
                </a:lnTo>
                <a:lnTo>
                  <a:pt x="47358" y="65942"/>
                </a:lnTo>
                <a:lnTo>
                  <a:pt x="48018" y="65565"/>
                </a:lnTo>
                <a:lnTo>
                  <a:pt x="48678" y="65188"/>
                </a:lnTo>
                <a:lnTo>
                  <a:pt x="47924" y="65471"/>
                </a:lnTo>
                <a:lnTo>
                  <a:pt x="51509" y="62924"/>
                </a:lnTo>
                <a:lnTo>
                  <a:pt x="53301" y="61508"/>
                </a:lnTo>
                <a:lnTo>
                  <a:pt x="55093" y="59905"/>
                </a:lnTo>
                <a:lnTo>
                  <a:pt x="55093" y="59905"/>
                </a:lnTo>
                <a:lnTo>
                  <a:pt x="54810" y="60376"/>
                </a:lnTo>
                <a:lnTo>
                  <a:pt x="54339" y="60754"/>
                </a:lnTo>
                <a:lnTo>
                  <a:pt x="55376" y="59999"/>
                </a:lnTo>
                <a:lnTo>
                  <a:pt x="56320" y="59056"/>
                </a:lnTo>
                <a:lnTo>
                  <a:pt x="57075" y="58395"/>
                </a:lnTo>
                <a:lnTo>
                  <a:pt x="57169" y="58207"/>
                </a:lnTo>
                <a:lnTo>
                  <a:pt x="57075" y="58207"/>
                </a:lnTo>
                <a:lnTo>
                  <a:pt x="57924" y="57546"/>
                </a:lnTo>
                <a:lnTo>
                  <a:pt x="58678" y="56697"/>
                </a:lnTo>
                <a:lnTo>
                  <a:pt x="59339" y="55754"/>
                </a:lnTo>
                <a:lnTo>
                  <a:pt x="59905" y="54905"/>
                </a:lnTo>
                <a:lnTo>
                  <a:pt x="59716" y="54999"/>
                </a:lnTo>
                <a:lnTo>
                  <a:pt x="59622" y="54999"/>
                </a:lnTo>
                <a:lnTo>
                  <a:pt x="59810" y="54622"/>
                </a:lnTo>
                <a:lnTo>
                  <a:pt x="59150" y="55565"/>
                </a:lnTo>
                <a:lnTo>
                  <a:pt x="59527" y="55094"/>
                </a:lnTo>
                <a:lnTo>
                  <a:pt x="59433" y="55377"/>
                </a:lnTo>
                <a:lnTo>
                  <a:pt x="58867" y="56037"/>
                </a:lnTo>
                <a:lnTo>
                  <a:pt x="59056" y="55660"/>
                </a:lnTo>
                <a:lnTo>
                  <a:pt x="59056" y="55660"/>
                </a:lnTo>
                <a:lnTo>
                  <a:pt x="58678" y="56037"/>
                </a:lnTo>
                <a:lnTo>
                  <a:pt x="59810" y="54339"/>
                </a:lnTo>
                <a:lnTo>
                  <a:pt x="60282" y="53490"/>
                </a:lnTo>
                <a:lnTo>
                  <a:pt x="60282" y="53301"/>
                </a:lnTo>
                <a:lnTo>
                  <a:pt x="60188" y="53395"/>
                </a:lnTo>
                <a:lnTo>
                  <a:pt x="60188" y="53395"/>
                </a:lnTo>
                <a:lnTo>
                  <a:pt x="60565" y="52924"/>
                </a:lnTo>
                <a:lnTo>
                  <a:pt x="61037" y="52452"/>
                </a:lnTo>
                <a:lnTo>
                  <a:pt x="61886" y="51509"/>
                </a:lnTo>
                <a:lnTo>
                  <a:pt x="61508" y="52452"/>
                </a:lnTo>
                <a:lnTo>
                  <a:pt x="60848" y="53584"/>
                </a:lnTo>
                <a:lnTo>
                  <a:pt x="59622" y="55565"/>
                </a:lnTo>
                <a:lnTo>
                  <a:pt x="60376" y="54528"/>
                </a:lnTo>
                <a:lnTo>
                  <a:pt x="60942" y="53678"/>
                </a:lnTo>
                <a:lnTo>
                  <a:pt x="61980" y="51792"/>
                </a:lnTo>
                <a:lnTo>
                  <a:pt x="61886" y="51886"/>
                </a:lnTo>
                <a:lnTo>
                  <a:pt x="61886" y="51697"/>
                </a:lnTo>
                <a:lnTo>
                  <a:pt x="62169" y="51037"/>
                </a:lnTo>
                <a:lnTo>
                  <a:pt x="62735" y="49999"/>
                </a:lnTo>
                <a:lnTo>
                  <a:pt x="61508" y="51603"/>
                </a:lnTo>
                <a:lnTo>
                  <a:pt x="61603" y="51037"/>
                </a:lnTo>
                <a:lnTo>
                  <a:pt x="61697" y="50377"/>
                </a:lnTo>
                <a:lnTo>
                  <a:pt x="62169" y="48962"/>
                </a:lnTo>
                <a:lnTo>
                  <a:pt x="62829" y="47358"/>
                </a:lnTo>
                <a:lnTo>
                  <a:pt x="63678" y="45565"/>
                </a:lnTo>
                <a:lnTo>
                  <a:pt x="65376" y="42169"/>
                </a:lnTo>
                <a:lnTo>
                  <a:pt x="66131" y="40660"/>
                </a:lnTo>
                <a:lnTo>
                  <a:pt x="66697" y="39339"/>
                </a:lnTo>
                <a:lnTo>
                  <a:pt x="66603" y="39528"/>
                </a:lnTo>
                <a:lnTo>
                  <a:pt x="66697" y="39056"/>
                </a:lnTo>
                <a:lnTo>
                  <a:pt x="66791" y="38962"/>
                </a:lnTo>
                <a:lnTo>
                  <a:pt x="66791" y="39056"/>
                </a:lnTo>
                <a:lnTo>
                  <a:pt x="66886" y="38584"/>
                </a:lnTo>
                <a:lnTo>
                  <a:pt x="66791" y="38867"/>
                </a:lnTo>
                <a:lnTo>
                  <a:pt x="66980" y="38207"/>
                </a:lnTo>
                <a:lnTo>
                  <a:pt x="67169" y="37264"/>
                </a:lnTo>
                <a:lnTo>
                  <a:pt x="67263" y="36415"/>
                </a:lnTo>
                <a:lnTo>
                  <a:pt x="67357" y="36509"/>
                </a:lnTo>
                <a:lnTo>
                  <a:pt x="67452" y="36509"/>
                </a:lnTo>
                <a:lnTo>
                  <a:pt x="67546" y="35943"/>
                </a:lnTo>
                <a:lnTo>
                  <a:pt x="67546" y="34811"/>
                </a:lnTo>
                <a:lnTo>
                  <a:pt x="67640" y="31037"/>
                </a:lnTo>
                <a:lnTo>
                  <a:pt x="67640" y="28490"/>
                </a:lnTo>
                <a:lnTo>
                  <a:pt x="67546" y="27736"/>
                </a:lnTo>
                <a:lnTo>
                  <a:pt x="67546" y="27547"/>
                </a:lnTo>
                <a:lnTo>
                  <a:pt x="67452" y="27547"/>
                </a:lnTo>
                <a:lnTo>
                  <a:pt x="67074" y="26792"/>
                </a:lnTo>
                <a:lnTo>
                  <a:pt x="66791" y="25660"/>
                </a:lnTo>
                <a:lnTo>
                  <a:pt x="66508" y="24528"/>
                </a:lnTo>
                <a:lnTo>
                  <a:pt x="66414" y="23585"/>
                </a:lnTo>
                <a:lnTo>
                  <a:pt x="66320" y="23679"/>
                </a:lnTo>
                <a:lnTo>
                  <a:pt x="66320" y="23490"/>
                </a:lnTo>
                <a:lnTo>
                  <a:pt x="65942" y="22924"/>
                </a:lnTo>
                <a:lnTo>
                  <a:pt x="65565" y="22358"/>
                </a:lnTo>
                <a:lnTo>
                  <a:pt x="64527" y="21132"/>
                </a:lnTo>
                <a:lnTo>
                  <a:pt x="63584" y="19906"/>
                </a:lnTo>
                <a:lnTo>
                  <a:pt x="63207" y="19340"/>
                </a:lnTo>
                <a:lnTo>
                  <a:pt x="63018" y="18774"/>
                </a:lnTo>
                <a:lnTo>
                  <a:pt x="63112" y="18962"/>
                </a:lnTo>
                <a:lnTo>
                  <a:pt x="63301" y="19057"/>
                </a:lnTo>
                <a:lnTo>
                  <a:pt x="63301" y="19057"/>
                </a:lnTo>
                <a:lnTo>
                  <a:pt x="63207" y="18868"/>
                </a:lnTo>
                <a:lnTo>
                  <a:pt x="62923" y="18491"/>
                </a:lnTo>
                <a:lnTo>
                  <a:pt x="61980" y="17453"/>
                </a:lnTo>
                <a:lnTo>
                  <a:pt x="61037" y="16509"/>
                </a:lnTo>
                <a:lnTo>
                  <a:pt x="61037" y="16698"/>
                </a:lnTo>
                <a:lnTo>
                  <a:pt x="61037" y="16887"/>
                </a:lnTo>
                <a:lnTo>
                  <a:pt x="60093" y="15943"/>
                </a:lnTo>
                <a:lnTo>
                  <a:pt x="60376" y="16321"/>
                </a:lnTo>
                <a:lnTo>
                  <a:pt x="59527" y="15377"/>
                </a:lnTo>
                <a:lnTo>
                  <a:pt x="59056" y="14906"/>
                </a:lnTo>
                <a:lnTo>
                  <a:pt x="59244" y="14906"/>
                </a:lnTo>
                <a:lnTo>
                  <a:pt x="59905" y="15472"/>
                </a:lnTo>
                <a:lnTo>
                  <a:pt x="59905" y="15472"/>
                </a:lnTo>
                <a:lnTo>
                  <a:pt x="57641" y="13396"/>
                </a:lnTo>
                <a:lnTo>
                  <a:pt x="58112" y="13868"/>
                </a:lnTo>
                <a:lnTo>
                  <a:pt x="56886" y="13019"/>
                </a:lnTo>
                <a:lnTo>
                  <a:pt x="55754" y="12453"/>
                </a:lnTo>
                <a:lnTo>
                  <a:pt x="56603" y="13113"/>
                </a:lnTo>
                <a:lnTo>
                  <a:pt x="57452" y="13774"/>
                </a:lnTo>
                <a:lnTo>
                  <a:pt x="58961" y="15283"/>
                </a:lnTo>
                <a:lnTo>
                  <a:pt x="60376" y="16604"/>
                </a:lnTo>
                <a:lnTo>
                  <a:pt x="61225" y="17264"/>
                </a:lnTo>
                <a:lnTo>
                  <a:pt x="62074" y="17925"/>
                </a:lnTo>
                <a:lnTo>
                  <a:pt x="62074" y="17925"/>
                </a:lnTo>
                <a:lnTo>
                  <a:pt x="61414" y="17547"/>
                </a:lnTo>
                <a:lnTo>
                  <a:pt x="60659" y="16981"/>
                </a:lnTo>
                <a:lnTo>
                  <a:pt x="60754" y="17264"/>
                </a:lnTo>
                <a:lnTo>
                  <a:pt x="60942" y="17642"/>
                </a:lnTo>
                <a:lnTo>
                  <a:pt x="61980" y="19151"/>
                </a:lnTo>
                <a:lnTo>
                  <a:pt x="63301" y="20943"/>
                </a:lnTo>
                <a:lnTo>
                  <a:pt x="63207" y="20943"/>
                </a:lnTo>
                <a:lnTo>
                  <a:pt x="63395" y="21038"/>
                </a:lnTo>
                <a:lnTo>
                  <a:pt x="63490" y="21321"/>
                </a:lnTo>
                <a:lnTo>
                  <a:pt x="63678" y="21604"/>
                </a:lnTo>
                <a:lnTo>
                  <a:pt x="63773" y="21698"/>
                </a:lnTo>
                <a:lnTo>
                  <a:pt x="63584" y="21321"/>
                </a:lnTo>
                <a:lnTo>
                  <a:pt x="63584" y="21321"/>
                </a:lnTo>
                <a:lnTo>
                  <a:pt x="64244" y="22170"/>
                </a:lnTo>
                <a:lnTo>
                  <a:pt x="64716" y="22641"/>
                </a:lnTo>
                <a:lnTo>
                  <a:pt x="64905" y="22830"/>
                </a:lnTo>
                <a:lnTo>
                  <a:pt x="64999" y="22830"/>
                </a:lnTo>
                <a:lnTo>
                  <a:pt x="64999" y="22641"/>
                </a:lnTo>
                <a:lnTo>
                  <a:pt x="64905" y="22358"/>
                </a:lnTo>
                <a:lnTo>
                  <a:pt x="65282" y="23207"/>
                </a:lnTo>
                <a:lnTo>
                  <a:pt x="65565" y="24056"/>
                </a:lnTo>
                <a:lnTo>
                  <a:pt x="66225" y="25943"/>
                </a:lnTo>
                <a:lnTo>
                  <a:pt x="66697" y="27830"/>
                </a:lnTo>
                <a:lnTo>
                  <a:pt x="66886" y="28490"/>
                </a:lnTo>
                <a:lnTo>
                  <a:pt x="66980" y="28868"/>
                </a:lnTo>
                <a:lnTo>
                  <a:pt x="66886" y="28962"/>
                </a:lnTo>
                <a:lnTo>
                  <a:pt x="66697" y="28679"/>
                </a:lnTo>
                <a:lnTo>
                  <a:pt x="66697" y="29245"/>
                </a:lnTo>
                <a:lnTo>
                  <a:pt x="66791" y="29905"/>
                </a:lnTo>
                <a:lnTo>
                  <a:pt x="66886" y="29905"/>
                </a:lnTo>
                <a:lnTo>
                  <a:pt x="66886" y="30094"/>
                </a:lnTo>
                <a:lnTo>
                  <a:pt x="66886" y="30566"/>
                </a:lnTo>
                <a:lnTo>
                  <a:pt x="66697" y="30377"/>
                </a:lnTo>
                <a:lnTo>
                  <a:pt x="66603" y="30188"/>
                </a:lnTo>
                <a:lnTo>
                  <a:pt x="66603" y="30094"/>
                </a:lnTo>
                <a:lnTo>
                  <a:pt x="66697" y="29905"/>
                </a:lnTo>
                <a:lnTo>
                  <a:pt x="66508" y="28679"/>
                </a:lnTo>
                <a:lnTo>
                  <a:pt x="66225" y="27358"/>
                </a:lnTo>
                <a:lnTo>
                  <a:pt x="66603" y="30283"/>
                </a:lnTo>
                <a:lnTo>
                  <a:pt x="66697" y="31792"/>
                </a:lnTo>
                <a:lnTo>
                  <a:pt x="66697" y="33302"/>
                </a:lnTo>
                <a:lnTo>
                  <a:pt x="66603" y="34717"/>
                </a:lnTo>
                <a:lnTo>
                  <a:pt x="66414" y="36226"/>
                </a:lnTo>
                <a:lnTo>
                  <a:pt x="66131" y="37547"/>
                </a:lnTo>
                <a:lnTo>
                  <a:pt x="65659" y="38962"/>
                </a:lnTo>
                <a:lnTo>
                  <a:pt x="65848" y="38584"/>
                </a:lnTo>
                <a:lnTo>
                  <a:pt x="65942" y="38584"/>
                </a:lnTo>
                <a:lnTo>
                  <a:pt x="65848" y="39245"/>
                </a:lnTo>
                <a:lnTo>
                  <a:pt x="65565" y="40188"/>
                </a:lnTo>
                <a:lnTo>
                  <a:pt x="65471" y="40471"/>
                </a:lnTo>
                <a:lnTo>
                  <a:pt x="65282" y="40660"/>
                </a:lnTo>
                <a:lnTo>
                  <a:pt x="65282" y="40566"/>
                </a:lnTo>
                <a:lnTo>
                  <a:pt x="65093" y="41132"/>
                </a:lnTo>
                <a:lnTo>
                  <a:pt x="64433" y="43018"/>
                </a:lnTo>
                <a:lnTo>
                  <a:pt x="63678" y="45282"/>
                </a:lnTo>
                <a:lnTo>
                  <a:pt x="62735" y="47264"/>
                </a:lnTo>
                <a:lnTo>
                  <a:pt x="61697" y="49056"/>
                </a:lnTo>
                <a:lnTo>
                  <a:pt x="60659" y="50943"/>
                </a:lnTo>
                <a:lnTo>
                  <a:pt x="59433" y="52735"/>
                </a:lnTo>
                <a:lnTo>
                  <a:pt x="58207" y="54433"/>
                </a:lnTo>
                <a:lnTo>
                  <a:pt x="56886" y="56037"/>
                </a:lnTo>
                <a:lnTo>
                  <a:pt x="55376" y="57641"/>
                </a:lnTo>
                <a:lnTo>
                  <a:pt x="53867" y="59150"/>
                </a:lnTo>
                <a:lnTo>
                  <a:pt x="52169" y="60376"/>
                </a:lnTo>
                <a:lnTo>
                  <a:pt x="48961" y="62452"/>
                </a:lnTo>
                <a:lnTo>
                  <a:pt x="44528" y="65282"/>
                </a:lnTo>
                <a:lnTo>
                  <a:pt x="44622" y="65188"/>
                </a:lnTo>
                <a:lnTo>
                  <a:pt x="44716" y="65093"/>
                </a:lnTo>
                <a:lnTo>
                  <a:pt x="45094" y="64810"/>
                </a:lnTo>
                <a:lnTo>
                  <a:pt x="45660" y="64527"/>
                </a:lnTo>
                <a:lnTo>
                  <a:pt x="43867" y="65376"/>
                </a:lnTo>
                <a:lnTo>
                  <a:pt x="43113" y="65754"/>
                </a:lnTo>
                <a:lnTo>
                  <a:pt x="42924" y="65754"/>
                </a:lnTo>
                <a:lnTo>
                  <a:pt x="43113" y="65659"/>
                </a:lnTo>
                <a:lnTo>
                  <a:pt x="41603" y="66037"/>
                </a:lnTo>
                <a:lnTo>
                  <a:pt x="39999" y="66320"/>
                </a:lnTo>
                <a:lnTo>
                  <a:pt x="38396" y="66508"/>
                </a:lnTo>
                <a:lnTo>
                  <a:pt x="36792" y="66697"/>
                </a:lnTo>
                <a:lnTo>
                  <a:pt x="33584" y="66980"/>
                </a:lnTo>
                <a:lnTo>
                  <a:pt x="32169" y="67169"/>
                </a:lnTo>
                <a:lnTo>
                  <a:pt x="30754" y="67357"/>
                </a:lnTo>
                <a:lnTo>
                  <a:pt x="30094" y="67357"/>
                </a:lnTo>
                <a:lnTo>
                  <a:pt x="29339" y="67263"/>
                </a:lnTo>
                <a:lnTo>
                  <a:pt x="27830" y="66886"/>
                </a:lnTo>
                <a:lnTo>
                  <a:pt x="26415" y="66508"/>
                </a:lnTo>
                <a:lnTo>
                  <a:pt x="25754" y="66414"/>
                </a:lnTo>
                <a:lnTo>
                  <a:pt x="25094" y="66414"/>
                </a:lnTo>
                <a:lnTo>
                  <a:pt x="25566" y="66980"/>
                </a:lnTo>
                <a:lnTo>
                  <a:pt x="25471" y="67074"/>
                </a:lnTo>
                <a:lnTo>
                  <a:pt x="25188" y="66980"/>
                </a:lnTo>
                <a:lnTo>
                  <a:pt x="24339" y="66791"/>
                </a:lnTo>
                <a:lnTo>
                  <a:pt x="23773" y="66508"/>
                </a:lnTo>
                <a:lnTo>
                  <a:pt x="24245" y="66414"/>
                </a:lnTo>
                <a:lnTo>
                  <a:pt x="24717" y="66603"/>
                </a:lnTo>
                <a:lnTo>
                  <a:pt x="24811" y="66414"/>
                </a:lnTo>
                <a:lnTo>
                  <a:pt x="24811" y="66320"/>
                </a:lnTo>
                <a:lnTo>
                  <a:pt x="24717" y="66225"/>
                </a:lnTo>
                <a:lnTo>
                  <a:pt x="24528" y="66131"/>
                </a:lnTo>
                <a:lnTo>
                  <a:pt x="24151" y="66225"/>
                </a:lnTo>
                <a:lnTo>
                  <a:pt x="23679" y="66320"/>
                </a:lnTo>
                <a:lnTo>
                  <a:pt x="23018" y="66414"/>
                </a:lnTo>
                <a:lnTo>
                  <a:pt x="23490" y="66225"/>
                </a:lnTo>
                <a:lnTo>
                  <a:pt x="22075" y="65942"/>
                </a:lnTo>
                <a:lnTo>
                  <a:pt x="20943" y="65659"/>
                </a:lnTo>
                <a:lnTo>
                  <a:pt x="20000" y="65282"/>
                </a:lnTo>
                <a:lnTo>
                  <a:pt x="19056" y="64810"/>
                </a:lnTo>
                <a:lnTo>
                  <a:pt x="19056" y="64810"/>
                </a:lnTo>
                <a:lnTo>
                  <a:pt x="19717" y="64999"/>
                </a:lnTo>
                <a:lnTo>
                  <a:pt x="19151" y="64716"/>
                </a:lnTo>
                <a:lnTo>
                  <a:pt x="18962" y="64810"/>
                </a:lnTo>
                <a:lnTo>
                  <a:pt x="19151" y="64905"/>
                </a:lnTo>
                <a:lnTo>
                  <a:pt x="18490" y="64905"/>
                </a:lnTo>
                <a:lnTo>
                  <a:pt x="17830" y="64716"/>
                </a:lnTo>
                <a:lnTo>
                  <a:pt x="17264" y="64527"/>
                </a:lnTo>
                <a:lnTo>
                  <a:pt x="16698" y="64150"/>
                </a:lnTo>
                <a:lnTo>
                  <a:pt x="16981" y="64056"/>
                </a:lnTo>
                <a:lnTo>
                  <a:pt x="17264" y="64150"/>
                </a:lnTo>
                <a:lnTo>
                  <a:pt x="17264" y="64150"/>
                </a:lnTo>
                <a:lnTo>
                  <a:pt x="15188" y="63207"/>
                </a:lnTo>
                <a:lnTo>
                  <a:pt x="14622" y="62829"/>
                </a:lnTo>
                <a:lnTo>
                  <a:pt x="14717" y="62924"/>
                </a:lnTo>
                <a:lnTo>
                  <a:pt x="13773" y="62546"/>
                </a:lnTo>
                <a:lnTo>
                  <a:pt x="12924" y="62075"/>
                </a:lnTo>
                <a:lnTo>
                  <a:pt x="12358" y="61697"/>
                </a:lnTo>
                <a:lnTo>
                  <a:pt x="12264" y="61508"/>
                </a:lnTo>
                <a:lnTo>
                  <a:pt x="12170" y="61320"/>
                </a:lnTo>
                <a:lnTo>
                  <a:pt x="11698" y="60942"/>
                </a:lnTo>
                <a:lnTo>
                  <a:pt x="11132" y="60471"/>
                </a:lnTo>
                <a:lnTo>
                  <a:pt x="9906" y="59244"/>
                </a:lnTo>
                <a:lnTo>
                  <a:pt x="9906" y="59244"/>
                </a:lnTo>
                <a:lnTo>
                  <a:pt x="10566" y="59527"/>
                </a:lnTo>
                <a:lnTo>
                  <a:pt x="9434" y="58584"/>
                </a:lnTo>
                <a:lnTo>
                  <a:pt x="8207" y="57546"/>
                </a:lnTo>
                <a:lnTo>
                  <a:pt x="7547" y="56886"/>
                </a:lnTo>
                <a:lnTo>
                  <a:pt x="6981" y="56131"/>
                </a:lnTo>
                <a:lnTo>
                  <a:pt x="6226" y="55094"/>
                </a:lnTo>
                <a:lnTo>
                  <a:pt x="6415" y="55377"/>
                </a:lnTo>
                <a:lnTo>
                  <a:pt x="6038" y="54905"/>
                </a:lnTo>
                <a:lnTo>
                  <a:pt x="5472" y="54244"/>
                </a:lnTo>
                <a:lnTo>
                  <a:pt x="5283" y="53961"/>
                </a:lnTo>
                <a:lnTo>
                  <a:pt x="5094" y="53867"/>
                </a:lnTo>
                <a:lnTo>
                  <a:pt x="5377" y="54622"/>
                </a:lnTo>
                <a:lnTo>
                  <a:pt x="5849" y="55282"/>
                </a:lnTo>
                <a:lnTo>
                  <a:pt x="6321" y="55943"/>
                </a:lnTo>
                <a:lnTo>
                  <a:pt x="6698" y="56603"/>
                </a:lnTo>
                <a:lnTo>
                  <a:pt x="6226" y="56226"/>
                </a:lnTo>
                <a:lnTo>
                  <a:pt x="5943" y="55848"/>
                </a:lnTo>
                <a:lnTo>
                  <a:pt x="6038" y="56037"/>
                </a:lnTo>
                <a:lnTo>
                  <a:pt x="5943" y="55943"/>
                </a:lnTo>
                <a:lnTo>
                  <a:pt x="5377" y="55188"/>
                </a:lnTo>
                <a:lnTo>
                  <a:pt x="5000" y="54716"/>
                </a:lnTo>
                <a:lnTo>
                  <a:pt x="4717" y="54150"/>
                </a:lnTo>
                <a:lnTo>
                  <a:pt x="4528" y="53678"/>
                </a:lnTo>
                <a:lnTo>
                  <a:pt x="4528" y="53584"/>
                </a:lnTo>
                <a:lnTo>
                  <a:pt x="4623" y="53395"/>
                </a:lnTo>
                <a:lnTo>
                  <a:pt x="5094" y="54244"/>
                </a:lnTo>
                <a:lnTo>
                  <a:pt x="4717" y="53301"/>
                </a:lnTo>
                <a:lnTo>
                  <a:pt x="4528" y="53018"/>
                </a:lnTo>
                <a:lnTo>
                  <a:pt x="4151" y="52263"/>
                </a:lnTo>
                <a:lnTo>
                  <a:pt x="4151" y="52169"/>
                </a:lnTo>
                <a:lnTo>
                  <a:pt x="3774" y="51509"/>
                </a:lnTo>
                <a:lnTo>
                  <a:pt x="3396" y="50660"/>
                </a:lnTo>
                <a:lnTo>
                  <a:pt x="3585" y="51603"/>
                </a:lnTo>
                <a:lnTo>
                  <a:pt x="3396" y="51226"/>
                </a:lnTo>
                <a:lnTo>
                  <a:pt x="3208" y="50848"/>
                </a:lnTo>
                <a:lnTo>
                  <a:pt x="3208" y="50471"/>
                </a:lnTo>
                <a:lnTo>
                  <a:pt x="3208" y="50094"/>
                </a:lnTo>
                <a:lnTo>
                  <a:pt x="3585" y="50754"/>
                </a:lnTo>
                <a:lnTo>
                  <a:pt x="3868" y="51509"/>
                </a:lnTo>
                <a:lnTo>
                  <a:pt x="3868" y="51509"/>
                </a:lnTo>
                <a:lnTo>
                  <a:pt x="3208" y="49528"/>
                </a:lnTo>
                <a:lnTo>
                  <a:pt x="3208" y="49528"/>
                </a:lnTo>
                <a:lnTo>
                  <a:pt x="3868" y="50754"/>
                </a:lnTo>
                <a:lnTo>
                  <a:pt x="3208" y="48962"/>
                </a:lnTo>
                <a:lnTo>
                  <a:pt x="3585" y="49339"/>
                </a:lnTo>
                <a:lnTo>
                  <a:pt x="3774" y="49433"/>
                </a:lnTo>
                <a:lnTo>
                  <a:pt x="3962" y="49528"/>
                </a:lnTo>
                <a:lnTo>
                  <a:pt x="4057" y="49905"/>
                </a:lnTo>
                <a:lnTo>
                  <a:pt x="3868" y="48962"/>
                </a:lnTo>
                <a:lnTo>
                  <a:pt x="3491" y="47924"/>
                </a:lnTo>
                <a:lnTo>
                  <a:pt x="2641" y="45565"/>
                </a:lnTo>
                <a:lnTo>
                  <a:pt x="2170" y="43867"/>
                </a:lnTo>
                <a:lnTo>
                  <a:pt x="1698" y="41886"/>
                </a:lnTo>
                <a:lnTo>
                  <a:pt x="1698" y="41886"/>
                </a:lnTo>
                <a:lnTo>
                  <a:pt x="1887" y="42075"/>
                </a:lnTo>
                <a:lnTo>
                  <a:pt x="1981" y="41981"/>
                </a:lnTo>
                <a:lnTo>
                  <a:pt x="2075" y="42075"/>
                </a:lnTo>
                <a:lnTo>
                  <a:pt x="2264" y="42169"/>
                </a:lnTo>
                <a:lnTo>
                  <a:pt x="2170" y="40283"/>
                </a:lnTo>
                <a:lnTo>
                  <a:pt x="2075" y="38301"/>
                </a:lnTo>
                <a:lnTo>
                  <a:pt x="2170" y="36415"/>
                </a:lnTo>
                <a:lnTo>
                  <a:pt x="2358" y="35566"/>
                </a:lnTo>
                <a:lnTo>
                  <a:pt x="2453" y="34811"/>
                </a:lnTo>
                <a:lnTo>
                  <a:pt x="2830" y="32830"/>
                </a:lnTo>
                <a:lnTo>
                  <a:pt x="2830" y="33207"/>
                </a:lnTo>
                <a:lnTo>
                  <a:pt x="2924" y="33490"/>
                </a:lnTo>
                <a:lnTo>
                  <a:pt x="2924" y="32453"/>
                </a:lnTo>
                <a:lnTo>
                  <a:pt x="3019" y="31415"/>
                </a:lnTo>
                <a:lnTo>
                  <a:pt x="3396" y="29245"/>
                </a:lnTo>
                <a:lnTo>
                  <a:pt x="3868" y="27075"/>
                </a:lnTo>
                <a:lnTo>
                  <a:pt x="4623" y="25000"/>
                </a:lnTo>
                <a:lnTo>
                  <a:pt x="5566" y="22830"/>
                </a:lnTo>
                <a:lnTo>
                  <a:pt x="6604" y="20849"/>
                </a:lnTo>
                <a:lnTo>
                  <a:pt x="7830" y="18868"/>
                </a:lnTo>
                <a:lnTo>
                  <a:pt x="9151" y="16887"/>
                </a:lnTo>
                <a:lnTo>
                  <a:pt x="10566" y="15094"/>
                </a:lnTo>
                <a:lnTo>
                  <a:pt x="12075" y="13302"/>
                </a:lnTo>
                <a:lnTo>
                  <a:pt x="13773" y="11698"/>
                </a:lnTo>
                <a:lnTo>
                  <a:pt x="15377" y="10095"/>
                </a:lnTo>
                <a:lnTo>
                  <a:pt x="17170" y="8679"/>
                </a:lnTo>
                <a:lnTo>
                  <a:pt x="18962" y="7453"/>
                </a:lnTo>
                <a:lnTo>
                  <a:pt x="20754" y="6321"/>
                </a:lnTo>
                <a:lnTo>
                  <a:pt x="22547" y="5378"/>
                </a:lnTo>
                <a:lnTo>
                  <a:pt x="21603" y="6227"/>
                </a:lnTo>
                <a:lnTo>
                  <a:pt x="22641" y="5472"/>
                </a:lnTo>
                <a:lnTo>
                  <a:pt x="23302" y="5095"/>
                </a:lnTo>
                <a:lnTo>
                  <a:pt x="25377" y="4151"/>
                </a:lnTo>
                <a:lnTo>
                  <a:pt x="24811" y="4151"/>
                </a:lnTo>
                <a:lnTo>
                  <a:pt x="25660" y="3774"/>
                </a:lnTo>
                <a:lnTo>
                  <a:pt x="26886" y="3208"/>
                </a:lnTo>
                <a:lnTo>
                  <a:pt x="26603" y="3585"/>
                </a:lnTo>
                <a:lnTo>
                  <a:pt x="26886" y="3585"/>
                </a:lnTo>
                <a:lnTo>
                  <a:pt x="26886" y="3680"/>
                </a:lnTo>
                <a:lnTo>
                  <a:pt x="26792" y="3774"/>
                </a:lnTo>
                <a:lnTo>
                  <a:pt x="28301" y="3302"/>
                </a:lnTo>
                <a:lnTo>
                  <a:pt x="29622" y="2736"/>
                </a:lnTo>
                <a:lnTo>
                  <a:pt x="31037" y="2264"/>
                </a:lnTo>
                <a:lnTo>
                  <a:pt x="31792" y="2076"/>
                </a:lnTo>
                <a:lnTo>
                  <a:pt x="32641" y="1981"/>
                </a:lnTo>
                <a:lnTo>
                  <a:pt x="32547" y="2076"/>
                </a:lnTo>
                <a:lnTo>
                  <a:pt x="32924" y="1981"/>
                </a:lnTo>
                <a:lnTo>
                  <a:pt x="34245" y="1793"/>
                </a:lnTo>
                <a:lnTo>
                  <a:pt x="35848" y="1415"/>
                </a:lnTo>
                <a:lnTo>
                  <a:pt x="36981" y="1132"/>
                </a:lnTo>
                <a:lnTo>
                  <a:pt x="36981" y="1415"/>
                </a:lnTo>
                <a:lnTo>
                  <a:pt x="40943" y="1227"/>
                </a:lnTo>
                <a:lnTo>
                  <a:pt x="41509" y="1038"/>
                </a:lnTo>
                <a:lnTo>
                  <a:pt x="41697" y="1132"/>
                </a:lnTo>
                <a:lnTo>
                  <a:pt x="41509" y="1227"/>
                </a:lnTo>
                <a:lnTo>
                  <a:pt x="41320" y="1321"/>
                </a:lnTo>
                <a:lnTo>
                  <a:pt x="42263" y="1321"/>
                </a:lnTo>
                <a:lnTo>
                  <a:pt x="43113" y="1227"/>
                </a:lnTo>
                <a:lnTo>
                  <a:pt x="43396" y="1415"/>
                </a:lnTo>
                <a:lnTo>
                  <a:pt x="44056" y="1604"/>
                </a:lnTo>
                <a:lnTo>
                  <a:pt x="45943" y="2076"/>
                </a:lnTo>
                <a:lnTo>
                  <a:pt x="48018" y="2359"/>
                </a:lnTo>
                <a:lnTo>
                  <a:pt x="49622" y="2736"/>
                </a:lnTo>
                <a:lnTo>
                  <a:pt x="47641" y="1981"/>
                </a:lnTo>
                <a:lnTo>
                  <a:pt x="45282" y="1321"/>
                </a:lnTo>
                <a:lnTo>
                  <a:pt x="42735" y="755"/>
                </a:lnTo>
                <a:lnTo>
                  <a:pt x="40188" y="283"/>
                </a:lnTo>
                <a:lnTo>
                  <a:pt x="37735" y="95"/>
                </a:lnTo>
                <a:lnTo>
                  <a:pt x="3547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16"/>
          <p:cNvSpPr txBox="1">
            <a:spLocks noGrp="1"/>
          </p:cNvSpPr>
          <p:nvPr>
            <p:ph type="sldNum" idx="12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2024863-06C9-4027-A558-3A4BD6C7F3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49" y="341271"/>
            <a:ext cx="383823" cy="32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5472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6"/>
          <p:cNvSpPr txBox="1">
            <a:spLocks noGrp="1"/>
          </p:cNvSpPr>
          <p:nvPr>
            <p:ph type="title"/>
          </p:nvPr>
        </p:nvSpPr>
        <p:spPr>
          <a:xfrm>
            <a:off x="457200" y="219500"/>
            <a:ext cx="8280400" cy="126246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/>
              <a:t>Finally, we will be able to say …?</a:t>
            </a:r>
          </a:p>
        </p:txBody>
      </p:sp>
      <p:sp>
        <p:nvSpPr>
          <p:cNvPr id="96" name="Google Shape;96;p16"/>
          <p:cNvSpPr txBox="1">
            <a:spLocks noGrp="1"/>
          </p:cNvSpPr>
          <p:nvPr>
            <p:ph type="body" idx="1"/>
          </p:nvPr>
        </p:nvSpPr>
        <p:spPr>
          <a:xfrm>
            <a:off x="457200" y="1537592"/>
            <a:ext cx="8280400" cy="326463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l" rtl="0">
              <a:spcBef>
                <a:spcPts val="60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•"/>
            </a:pPr>
            <a:r>
              <a:rPr lang="en-US" sz="2400" dirty="0"/>
              <a:t>I was obedient to the gospel of Jesus Christ (Hebrews 5:9)</a:t>
            </a:r>
          </a:p>
          <a:p>
            <a:pPr lvl="0" algn="l" rtl="0">
              <a:spcBef>
                <a:spcPts val="60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•"/>
            </a:pPr>
            <a:r>
              <a:rPr lang="en-US" sz="2400" dirty="0"/>
              <a:t>I continued to make things right before God throughout my walk as a Christian    (1 John 1:8-9)</a:t>
            </a:r>
          </a:p>
          <a:p>
            <a:pPr lvl="0" algn="l" rtl="0">
              <a:spcBef>
                <a:spcPts val="60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•"/>
            </a:pPr>
            <a:r>
              <a:rPr lang="en-US" sz="2400" dirty="0"/>
              <a:t>I remained steadfast and firm to the end (Hebrews 3:14)</a:t>
            </a:r>
          </a:p>
          <a:p>
            <a:pPr lvl="0" algn="l" rtl="0">
              <a:spcBef>
                <a:spcPts val="60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•"/>
            </a:pPr>
            <a:r>
              <a:rPr lang="en-US" sz="2400" dirty="0"/>
              <a:t>I fought the good fight, finished the course and kept the faith (</a:t>
            </a:r>
            <a:r>
              <a:rPr lang="en-US" sz="2400"/>
              <a:t>2 Timothy </a:t>
            </a:r>
            <a:r>
              <a:rPr lang="en-US" sz="2400" dirty="0"/>
              <a:t>4:7-8)</a:t>
            </a:r>
          </a:p>
        </p:txBody>
      </p:sp>
      <p:sp>
        <p:nvSpPr>
          <p:cNvPr id="97" name="Google Shape;97;p16"/>
          <p:cNvSpPr/>
          <p:nvPr/>
        </p:nvSpPr>
        <p:spPr>
          <a:xfrm>
            <a:off x="19161" y="163873"/>
            <a:ext cx="704600" cy="686726"/>
          </a:xfrm>
          <a:custGeom>
            <a:avLst/>
            <a:gdLst/>
            <a:ahLst/>
            <a:cxnLst/>
            <a:rect l="l" t="t" r="r" b="b"/>
            <a:pathLst>
              <a:path w="67641" h="69056" extrusionOk="0">
                <a:moveTo>
                  <a:pt x="49622" y="2736"/>
                </a:moveTo>
                <a:lnTo>
                  <a:pt x="49622" y="2736"/>
                </a:lnTo>
                <a:lnTo>
                  <a:pt x="49622" y="2736"/>
                </a:lnTo>
                <a:close/>
                <a:moveTo>
                  <a:pt x="59622" y="55565"/>
                </a:moveTo>
                <a:lnTo>
                  <a:pt x="59622" y="55565"/>
                </a:lnTo>
                <a:lnTo>
                  <a:pt x="59622" y="55565"/>
                </a:lnTo>
                <a:close/>
                <a:moveTo>
                  <a:pt x="35471" y="0"/>
                </a:moveTo>
                <a:lnTo>
                  <a:pt x="34433" y="95"/>
                </a:lnTo>
                <a:lnTo>
                  <a:pt x="33584" y="189"/>
                </a:lnTo>
                <a:lnTo>
                  <a:pt x="32735" y="378"/>
                </a:lnTo>
                <a:lnTo>
                  <a:pt x="32169" y="566"/>
                </a:lnTo>
                <a:lnTo>
                  <a:pt x="31509" y="472"/>
                </a:lnTo>
                <a:lnTo>
                  <a:pt x="30754" y="472"/>
                </a:lnTo>
                <a:lnTo>
                  <a:pt x="29339" y="566"/>
                </a:lnTo>
                <a:lnTo>
                  <a:pt x="27830" y="849"/>
                </a:lnTo>
                <a:lnTo>
                  <a:pt x="26320" y="1321"/>
                </a:lnTo>
                <a:lnTo>
                  <a:pt x="24811" y="1981"/>
                </a:lnTo>
                <a:lnTo>
                  <a:pt x="23207" y="2736"/>
                </a:lnTo>
                <a:lnTo>
                  <a:pt x="21698" y="3585"/>
                </a:lnTo>
                <a:lnTo>
                  <a:pt x="20188" y="4623"/>
                </a:lnTo>
                <a:lnTo>
                  <a:pt x="18679" y="5661"/>
                </a:lnTo>
                <a:lnTo>
                  <a:pt x="17170" y="6793"/>
                </a:lnTo>
                <a:lnTo>
                  <a:pt x="15754" y="8019"/>
                </a:lnTo>
                <a:lnTo>
                  <a:pt x="14434" y="9151"/>
                </a:lnTo>
                <a:lnTo>
                  <a:pt x="11981" y="11510"/>
                </a:lnTo>
                <a:lnTo>
                  <a:pt x="10000" y="13774"/>
                </a:lnTo>
                <a:lnTo>
                  <a:pt x="7736" y="16981"/>
                </a:lnTo>
                <a:lnTo>
                  <a:pt x="8019" y="16321"/>
                </a:lnTo>
                <a:lnTo>
                  <a:pt x="8302" y="15660"/>
                </a:lnTo>
                <a:lnTo>
                  <a:pt x="7736" y="16604"/>
                </a:lnTo>
                <a:lnTo>
                  <a:pt x="7075" y="17642"/>
                </a:lnTo>
                <a:lnTo>
                  <a:pt x="7170" y="17830"/>
                </a:lnTo>
                <a:lnTo>
                  <a:pt x="6509" y="18868"/>
                </a:lnTo>
                <a:lnTo>
                  <a:pt x="7075" y="17359"/>
                </a:lnTo>
                <a:lnTo>
                  <a:pt x="6132" y="19057"/>
                </a:lnTo>
                <a:lnTo>
                  <a:pt x="5189" y="20849"/>
                </a:lnTo>
                <a:lnTo>
                  <a:pt x="4434" y="22736"/>
                </a:lnTo>
                <a:lnTo>
                  <a:pt x="3679" y="24622"/>
                </a:lnTo>
                <a:lnTo>
                  <a:pt x="2453" y="28490"/>
                </a:lnTo>
                <a:lnTo>
                  <a:pt x="1321" y="32169"/>
                </a:lnTo>
                <a:lnTo>
                  <a:pt x="1509" y="32264"/>
                </a:lnTo>
                <a:lnTo>
                  <a:pt x="1604" y="32453"/>
                </a:lnTo>
                <a:lnTo>
                  <a:pt x="1604" y="32641"/>
                </a:lnTo>
                <a:lnTo>
                  <a:pt x="1509" y="32924"/>
                </a:lnTo>
                <a:lnTo>
                  <a:pt x="1226" y="33396"/>
                </a:lnTo>
                <a:lnTo>
                  <a:pt x="1038" y="33585"/>
                </a:lnTo>
                <a:lnTo>
                  <a:pt x="1038" y="33773"/>
                </a:lnTo>
                <a:lnTo>
                  <a:pt x="1038" y="35000"/>
                </a:lnTo>
                <a:lnTo>
                  <a:pt x="849" y="36132"/>
                </a:lnTo>
                <a:lnTo>
                  <a:pt x="660" y="37358"/>
                </a:lnTo>
                <a:lnTo>
                  <a:pt x="472" y="38867"/>
                </a:lnTo>
                <a:lnTo>
                  <a:pt x="283" y="38301"/>
                </a:lnTo>
                <a:lnTo>
                  <a:pt x="94" y="39811"/>
                </a:lnTo>
                <a:lnTo>
                  <a:pt x="0" y="41509"/>
                </a:lnTo>
                <a:lnTo>
                  <a:pt x="94" y="43301"/>
                </a:lnTo>
                <a:lnTo>
                  <a:pt x="283" y="44056"/>
                </a:lnTo>
                <a:lnTo>
                  <a:pt x="472" y="44622"/>
                </a:lnTo>
                <a:lnTo>
                  <a:pt x="566" y="45660"/>
                </a:lnTo>
                <a:lnTo>
                  <a:pt x="755" y="46792"/>
                </a:lnTo>
                <a:lnTo>
                  <a:pt x="1226" y="48962"/>
                </a:lnTo>
                <a:lnTo>
                  <a:pt x="1981" y="51037"/>
                </a:lnTo>
                <a:lnTo>
                  <a:pt x="2924" y="53112"/>
                </a:lnTo>
                <a:lnTo>
                  <a:pt x="4057" y="55094"/>
                </a:lnTo>
                <a:lnTo>
                  <a:pt x="5283" y="56980"/>
                </a:lnTo>
                <a:lnTo>
                  <a:pt x="6698" y="58678"/>
                </a:lnTo>
                <a:lnTo>
                  <a:pt x="8113" y="60282"/>
                </a:lnTo>
                <a:lnTo>
                  <a:pt x="9056" y="61131"/>
                </a:lnTo>
                <a:lnTo>
                  <a:pt x="10000" y="61980"/>
                </a:lnTo>
                <a:lnTo>
                  <a:pt x="11038" y="62829"/>
                </a:lnTo>
                <a:lnTo>
                  <a:pt x="12075" y="63584"/>
                </a:lnTo>
                <a:lnTo>
                  <a:pt x="14339" y="64905"/>
                </a:lnTo>
                <a:lnTo>
                  <a:pt x="16604" y="66131"/>
                </a:lnTo>
                <a:lnTo>
                  <a:pt x="19056" y="67169"/>
                </a:lnTo>
                <a:lnTo>
                  <a:pt x="21509" y="67923"/>
                </a:lnTo>
                <a:lnTo>
                  <a:pt x="24056" y="68584"/>
                </a:lnTo>
                <a:lnTo>
                  <a:pt x="26603" y="69055"/>
                </a:lnTo>
                <a:lnTo>
                  <a:pt x="27830" y="69055"/>
                </a:lnTo>
                <a:lnTo>
                  <a:pt x="30188" y="68867"/>
                </a:lnTo>
                <a:lnTo>
                  <a:pt x="33113" y="68678"/>
                </a:lnTo>
                <a:lnTo>
                  <a:pt x="36509" y="68301"/>
                </a:lnTo>
                <a:lnTo>
                  <a:pt x="39811" y="67923"/>
                </a:lnTo>
                <a:lnTo>
                  <a:pt x="42735" y="67452"/>
                </a:lnTo>
                <a:lnTo>
                  <a:pt x="44905" y="66980"/>
                </a:lnTo>
                <a:lnTo>
                  <a:pt x="45565" y="66791"/>
                </a:lnTo>
                <a:lnTo>
                  <a:pt x="45943" y="66508"/>
                </a:lnTo>
                <a:lnTo>
                  <a:pt x="47358" y="65942"/>
                </a:lnTo>
                <a:lnTo>
                  <a:pt x="48018" y="65565"/>
                </a:lnTo>
                <a:lnTo>
                  <a:pt x="48678" y="65188"/>
                </a:lnTo>
                <a:lnTo>
                  <a:pt x="47924" y="65471"/>
                </a:lnTo>
                <a:lnTo>
                  <a:pt x="51509" y="62924"/>
                </a:lnTo>
                <a:lnTo>
                  <a:pt x="53301" y="61508"/>
                </a:lnTo>
                <a:lnTo>
                  <a:pt x="55093" y="59905"/>
                </a:lnTo>
                <a:lnTo>
                  <a:pt x="55093" y="59905"/>
                </a:lnTo>
                <a:lnTo>
                  <a:pt x="54810" y="60376"/>
                </a:lnTo>
                <a:lnTo>
                  <a:pt x="54339" y="60754"/>
                </a:lnTo>
                <a:lnTo>
                  <a:pt x="55376" y="59999"/>
                </a:lnTo>
                <a:lnTo>
                  <a:pt x="56320" y="59056"/>
                </a:lnTo>
                <a:lnTo>
                  <a:pt x="57075" y="58395"/>
                </a:lnTo>
                <a:lnTo>
                  <a:pt x="57169" y="58207"/>
                </a:lnTo>
                <a:lnTo>
                  <a:pt x="57075" y="58207"/>
                </a:lnTo>
                <a:lnTo>
                  <a:pt x="57924" y="57546"/>
                </a:lnTo>
                <a:lnTo>
                  <a:pt x="58678" y="56697"/>
                </a:lnTo>
                <a:lnTo>
                  <a:pt x="59339" y="55754"/>
                </a:lnTo>
                <a:lnTo>
                  <a:pt x="59905" y="54905"/>
                </a:lnTo>
                <a:lnTo>
                  <a:pt x="59716" y="54999"/>
                </a:lnTo>
                <a:lnTo>
                  <a:pt x="59622" y="54999"/>
                </a:lnTo>
                <a:lnTo>
                  <a:pt x="59810" y="54622"/>
                </a:lnTo>
                <a:lnTo>
                  <a:pt x="59150" y="55565"/>
                </a:lnTo>
                <a:lnTo>
                  <a:pt x="59527" y="55094"/>
                </a:lnTo>
                <a:lnTo>
                  <a:pt x="59433" y="55377"/>
                </a:lnTo>
                <a:lnTo>
                  <a:pt x="58867" y="56037"/>
                </a:lnTo>
                <a:lnTo>
                  <a:pt x="59056" y="55660"/>
                </a:lnTo>
                <a:lnTo>
                  <a:pt x="59056" y="55660"/>
                </a:lnTo>
                <a:lnTo>
                  <a:pt x="58678" y="56037"/>
                </a:lnTo>
                <a:lnTo>
                  <a:pt x="59810" y="54339"/>
                </a:lnTo>
                <a:lnTo>
                  <a:pt x="60282" y="53490"/>
                </a:lnTo>
                <a:lnTo>
                  <a:pt x="60282" y="53301"/>
                </a:lnTo>
                <a:lnTo>
                  <a:pt x="60188" y="53395"/>
                </a:lnTo>
                <a:lnTo>
                  <a:pt x="60188" y="53395"/>
                </a:lnTo>
                <a:lnTo>
                  <a:pt x="60565" y="52924"/>
                </a:lnTo>
                <a:lnTo>
                  <a:pt x="61037" y="52452"/>
                </a:lnTo>
                <a:lnTo>
                  <a:pt x="61886" y="51509"/>
                </a:lnTo>
                <a:lnTo>
                  <a:pt x="61508" y="52452"/>
                </a:lnTo>
                <a:lnTo>
                  <a:pt x="60848" y="53584"/>
                </a:lnTo>
                <a:lnTo>
                  <a:pt x="59622" y="55565"/>
                </a:lnTo>
                <a:lnTo>
                  <a:pt x="60376" y="54528"/>
                </a:lnTo>
                <a:lnTo>
                  <a:pt x="60942" y="53678"/>
                </a:lnTo>
                <a:lnTo>
                  <a:pt x="61980" y="51792"/>
                </a:lnTo>
                <a:lnTo>
                  <a:pt x="61886" y="51886"/>
                </a:lnTo>
                <a:lnTo>
                  <a:pt x="61886" y="51697"/>
                </a:lnTo>
                <a:lnTo>
                  <a:pt x="62169" y="51037"/>
                </a:lnTo>
                <a:lnTo>
                  <a:pt x="62735" y="49999"/>
                </a:lnTo>
                <a:lnTo>
                  <a:pt x="61508" y="51603"/>
                </a:lnTo>
                <a:lnTo>
                  <a:pt x="61603" y="51037"/>
                </a:lnTo>
                <a:lnTo>
                  <a:pt x="61697" y="50377"/>
                </a:lnTo>
                <a:lnTo>
                  <a:pt x="62169" y="48962"/>
                </a:lnTo>
                <a:lnTo>
                  <a:pt x="62829" y="47358"/>
                </a:lnTo>
                <a:lnTo>
                  <a:pt x="63678" y="45565"/>
                </a:lnTo>
                <a:lnTo>
                  <a:pt x="65376" y="42169"/>
                </a:lnTo>
                <a:lnTo>
                  <a:pt x="66131" y="40660"/>
                </a:lnTo>
                <a:lnTo>
                  <a:pt x="66697" y="39339"/>
                </a:lnTo>
                <a:lnTo>
                  <a:pt x="66603" y="39528"/>
                </a:lnTo>
                <a:lnTo>
                  <a:pt x="66697" y="39056"/>
                </a:lnTo>
                <a:lnTo>
                  <a:pt x="66791" y="38962"/>
                </a:lnTo>
                <a:lnTo>
                  <a:pt x="66791" y="39056"/>
                </a:lnTo>
                <a:lnTo>
                  <a:pt x="66886" y="38584"/>
                </a:lnTo>
                <a:lnTo>
                  <a:pt x="66791" y="38867"/>
                </a:lnTo>
                <a:lnTo>
                  <a:pt x="66980" y="38207"/>
                </a:lnTo>
                <a:lnTo>
                  <a:pt x="67169" y="37264"/>
                </a:lnTo>
                <a:lnTo>
                  <a:pt x="67263" y="36415"/>
                </a:lnTo>
                <a:lnTo>
                  <a:pt x="67357" y="36509"/>
                </a:lnTo>
                <a:lnTo>
                  <a:pt x="67452" y="36509"/>
                </a:lnTo>
                <a:lnTo>
                  <a:pt x="67546" y="35943"/>
                </a:lnTo>
                <a:lnTo>
                  <a:pt x="67546" y="34811"/>
                </a:lnTo>
                <a:lnTo>
                  <a:pt x="67640" y="31037"/>
                </a:lnTo>
                <a:lnTo>
                  <a:pt x="67640" y="28490"/>
                </a:lnTo>
                <a:lnTo>
                  <a:pt x="67546" y="27736"/>
                </a:lnTo>
                <a:lnTo>
                  <a:pt x="67546" y="27547"/>
                </a:lnTo>
                <a:lnTo>
                  <a:pt x="67452" y="27547"/>
                </a:lnTo>
                <a:lnTo>
                  <a:pt x="67074" y="26792"/>
                </a:lnTo>
                <a:lnTo>
                  <a:pt x="66791" y="25660"/>
                </a:lnTo>
                <a:lnTo>
                  <a:pt x="66508" y="24528"/>
                </a:lnTo>
                <a:lnTo>
                  <a:pt x="66414" y="23585"/>
                </a:lnTo>
                <a:lnTo>
                  <a:pt x="66320" y="23679"/>
                </a:lnTo>
                <a:lnTo>
                  <a:pt x="66320" y="23490"/>
                </a:lnTo>
                <a:lnTo>
                  <a:pt x="65942" y="22924"/>
                </a:lnTo>
                <a:lnTo>
                  <a:pt x="65565" y="22358"/>
                </a:lnTo>
                <a:lnTo>
                  <a:pt x="64527" y="21132"/>
                </a:lnTo>
                <a:lnTo>
                  <a:pt x="63584" y="19906"/>
                </a:lnTo>
                <a:lnTo>
                  <a:pt x="63207" y="19340"/>
                </a:lnTo>
                <a:lnTo>
                  <a:pt x="63018" y="18774"/>
                </a:lnTo>
                <a:lnTo>
                  <a:pt x="63112" y="18962"/>
                </a:lnTo>
                <a:lnTo>
                  <a:pt x="63301" y="19057"/>
                </a:lnTo>
                <a:lnTo>
                  <a:pt x="63301" y="19057"/>
                </a:lnTo>
                <a:lnTo>
                  <a:pt x="63207" y="18868"/>
                </a:lnTo>
                <a:lnTo>
                  <a:pt x="62923" y="18491"/>
                </a:lnTo>
                <a:lnTo>
                  <a:pt x="61980" y="17453"/>
                </a:lnTo>
                <a:lnTo>
                  <a:pt x="61037" y="16509"/>
                </a:lnTo>
                <a:lnTo>
                  <a:pt x="61037" y="16698"/>
                </a:lnTo>
                <a:lnTo>
                  <a:pt x="61037" y="16887"/>
                </a:lnTo>
                <a:lnTo>
                  <a:pt x="60093" y="15943"/>
                </a:lnTo>
                <a:lnTo>
                  <a:pt x="60376" y="16321"/>
                </a:lnTo>
                <a:lnTo>
                  <a:pt x="59527" y="15377"/>
                </a:lnTo>
                <a:lnTo>
                  <a:pt x="59056" y="14906"/>
                </a:lnTo>
                <a:lnTo>
                  <a:pt x="59244" y="14906"/>
                </a:lnTo>
                <a:lnTo>
                  <a:pt x="59905" y="15472"/>
                </a:lnTo>
                <a:lnTo>
                  <a:pt x="59905" y="15472"/>
                </a:lnTo>
                <a:lnTo>
                  <a:pt x="57641" y="13396"/>
                </a:lnTo>
                <a:lnTo>
                  <a:pt x="58112" y="13868"/>
                </a:lnTo>
                <a:lnTo>
                  <a:pt x="56886" y="13019"/>
                </a:lnTo>
                <a:lnTo>
                  <a:pt x="55754" y="12453"/>
                </a:lnTo>
                <a:lnTo>
                  <a:pt x="56603" y="13113"/>
                </a:lnTo>
                <a:lnTo>
                  <a:pt x="57452" y="13774"/>
                </a:lnTo>
                <a:lnTo>
                  <a:pt x="58961" y="15283"/>
                </a:lnTo>
                <a:lnTo>
                  <a:pt x="60376" y="16604"/>
                </a:lnTo>
                <a:lnTo>
                  <a:pt x="61225" y="17264"/>
                </a:lnTo>
                <a:lnTo>
                  <a:pt x="62074" y="17925"/>
                </a:lnTo>
                <a:lnTo>
                  <a:pt x="62074" y="17925"/>
                </a:lnTo>
                <a:lnTo>
                  <a:pt x="61414" y="17547"/>
                </a:lnTo>
                <a:lnTo>
                  <a:pt x="60659" y="16981"/>
                </a:lnTo>
                <a:lnTo>
                  <a:pt x="60754" y="17264"/>
                </a:lnTo>
                <a:lnTo>
                  <a:pt x="60942" y="17642"/>
                </a:lnTo>
                <a:lnTo>
                  <a:pt x="61980" y="19151"/>
                </a:lnTo>
                <a:lnTo>
                  <a:pt x="63301" y="20943"/>
                </a:lnTo>
                <a:lnTo>
                  <a:pt x="63207" y="20943"/>
                </a:lnTo>
                <a:lnTo>
                  <a:pt x="63395" y="21038"/>
                </a:lnTo>
                <a:lnTo>
                  <a:pt x="63490" y="21321"/>
                </a:lnTo>
                <a:lnTo>
                  <a:pt x="63678" y="21604"/>
                </a:lnTo>
                <a:lnTo>
                  <a:pt x="63773" y="21698"/>
                </a:lnTo>
                <a:lnTo>
                  <a:pt x="63584" y="21321"/>
                </a:lnTo>
                <a:lnTo>
                  <a:pt x="63584" y="21321"/>
                </a:lnTo>
                <a:lnTo>
                  <a:pt x="64244" y="22170"/>
                </a:lnTo>
                <a:lnTo>
                  <a:pt x="64716" y="22641"/>
                </a:lnTo>
                <a:lnTo>
                  <a:pt x="64905" y="22830"/>
                </a:lnTo>
                <a:lnTo>
                  <a:pt x="64999" y="22830"/>
                </a:lnTo>
                <a:lnTo>
                  <a:pt x="64999" y="22641"/>
                </a:lnTo>
                <a:lnTo>
                  <a:pt x="64905" y="22358"/>
                </a:lnTo>
                <a:lnTo>
                  <a:pt x="65282" y="23207"/>
                </a:lnTo>
                <a:lnTo>
                  <a:pt x="65565" y="24056"/>
                </a:lnTo>
                <a:lnTo>
                  <a:pt x="66225" y="25943"/>
                </a:lnTo>
                <a:lnTo>
                  <a:pt x="66697" y="27830"/>
                </a:lnTo>
                <a:lnTo>
                  <a:pt x="66886" y="28490"/>
                </a:lnTo>
                <a:lnTo>
                  <a:pt x="66980" y="28868"/>
                </a:lnTo>
                <a:lnTo>
                  <a:pt x="66886" y="28962"/>
                </a:lnTo>
                <a:lnTo>
                  <a:pt x="66697" y="28679"/>
                </a:lnTo>
                <a:lnTo>
                  <a:pt x="66697" y="29245"/>
                </a:lnTo>
                <a:lnTo>
                  <a:pt x="66791" y="29905"/>
                </a:lnTo>
                <a:lnTo>
                  <a:pt x="66886" y="29905"/>
                </a:lnTo>
                <a:lnTo>
                  <a:pt x="66886" y="30094"/>
                </a:lnTo>
                <a:lnTo>
                  <a:pt x="66886" y="30566"/>
                </a:lnTo>
                <a:lnTo>
                  <a:pt x="66697" y="30377"/>
                </a:lnTo>
                <a:lnTo>
                  <a:pt x="66603" y="30188"/>
                </a:lnTo>
                <a:lnTo>
                  <a:pt x="66603" y="30094"/>
                </a:lnTo>
                <a:lnTo>
                  <a:pt x="66697" y="29905"/>
                </a:lnTo>
                <a:lnTo>
                  <a:pt x="66508" y="28679"/>
                </a:lnTo>
                <a:lnTo>
                  <a:pt x="66225" y="27358"/>
                </a:lnTo>
                <a:lnTo>
                  <a:pt x="66603" y="30283"/>
                </a:lnTo>
                <a:lnTo>
                  <a:pt x="66697" y="31792"/>
                </a:lnTo>
                <a:lnTo>
                  <a:pt x="66697" y="33302"/>
                </a:lnTo>
                <a:lnTo>
                  <a:pt x="66603" y="34717"/>
                </a:lnTo>
                <a:lnTo>
                  <a:pt x="66414" y="36226"/>
                </a:lnTo>
                <a:lnTo>
                  <a:pt x="66131" y="37547"/>
                </a:lnTo>
                <a:lnTo>
                  <a:pt x="65659" y="38962"/>
                </a:lnTo>
                <a:lnTo>
                  <a:pt x="65848" y="38584"/>
                </a:lnTo>
                <a:lnTo>
                  <a:pt x="65942" y="38584"/>
                </a:lnTo>
                <a:lnTo>
                  <a:pt x="65848" y="39245"/>
                </a:lnTo>
                <a:lnTo>
                  <a:pt x="65565" y="40188"/>
                </a:lnTo>
                <a:lnTo>
                  <a:pt x="65471" y="40471"/>
                </a:lnTo>
                <a:lnTo>
                  <a:pt x="65282" y="40660"/>
                </a:lnTo>
                <a:lnTo>
                  <a:pt x="65282" y="40566"/>
                </a:lnTo>
                <a:lnTo>
                  <a:pt x="65093" y="41132"/>
                </a:lnTo>
                <a:lnTo>
                  <a:pt x="64433" y="43018"/>
                </a:lnTo>
                <a:lnTo>
                  <a:pt x="63678" y="45282"/>
                </a:lnTo>
                <a:lnTo>
                  <a:pt x="62735" y="47264"/>
                </a:lnTo>
                <a:lnTo>
                  <a:pt x="61697" y="49056"/>
                </a:lnTo>
                <a:lnTo>
                  <a:pt x="60659" y="50943"/>
                </a:lnTo>
                <a:lnTo>
                  <a:pt x="59433" y="52735"/>
                </a:lnTo>
                <a:lnTo>
                  <a:pt x="58207" y="54433"/>
                </a:lnTo>
                <a:lnTo>
                  <a:pt x="56886" y="56037"/>
                </a:lnTo>
                <a:lnTo>
                  <a:pt x="55376" y="57641"/>
                </a:lnTo>
                <a:lnTo>
                  <a:pt x="53867" y="59150"/>
                </a:lnTo>
                <a:lnTo>
                  <a:pt x="52169" y="60376"/>
                </a:lnTo>
                <a:lnTo>
                  <a:pt x="48961" y="62452"/>
                </a:lnTo>
                <a:lnTo>
                  <a:pt x="44528" y="65282"/>
                </a:lnTo>
                <a:lnTo>
                  <a:pt x="44622" y="65188"/>
                </a:lnTo>
                <a:lnTo>
                  <a:pt x="44716" y="65093"/>
                </a:lnTo>
                <a:lnTo>
                  <a:pt x="45094" y="64810"/>
                </a:lnTo>
                <a:lnTo>
                  <a:pt x="45660" y="64527"/>
                </a:lnTo>
                <a:lnTo>
                  <a:pt x="43867" y="65376"/>
                </a:lnTo>
                <a:lnTo>
                  <a:pt x="43113" y="65754"/>
                </a:lnTo>
                <a:lnTo>
                  <a:pt x="42924" y="65754"/>
                </a:lnTo>
                <a:lnTo>
                  <a:pt x="43113" y="65659"/>
                </a:lnTo>
                <a:lnTo>
                  <a:pt x="41603" y="66037"/>
                </a:lnTo>
                <a:lnTo>
                  <a:pt x="39999" y="66320"/>
                </a:lnTo>
                <a:lnTo>
                  <a:pt x="38396" y="66508"/>
                </a:lnTo>
                <a:lnTo>
                  <a:pt x="36792" y="66697"/>
                </a:lnTo>
                <a:lnTo>
                  <a:pt x="33584" y="66980"/>
                </a:lnTo>
                <a:lnTo>
                  <a:pt x="32169" y="67169"/>
                </a:lnTo>
                <a:lnTo>
                  <a:pt x="30754" y="67357"/>
                </a:lnTo>
                <a:lnTo>
                  <a:pt x="30094" y="67357"/>
                </a:lnTo>
                <a:lnTo>
                  <a:pt x="29339" y="67263"/>
                </a:lnTo>
                <a:lnTo>
                  <a:pt x="27830" y="66886"/>
                </a:lnTo>
                <a:lnTo>
                  <a:pt x="26415" y="66508"/>
                </a:lnTo>
                <a:lnTo>
                  <a:pt x="25754" y="66414"/>
                </a:lnTo>
                <a:lnTo>
                  <a:pt x="25094" y="66414"/>
                </a:lnTo>
                <a:lnTo>
                  <a:pt x="25566" y="66980"/>
                </a:lnTo>
                <a:lnTo>
                  <a:pt x="25471" y="67074"/>
                </a:lnTo>
                <a:lnTo>
                  <a:pt x="25188" y="66980"/>
                </a:lnTo>
                <a:lnTo>
                  <a:pt x="24339" y="66791"/>
                </a:lnTo>
                <a:lnTo>
                  <a:pt x="23773" y="66508"/>
                </a:lnTo>
                <a:lnTo>
                  <a:pt x="24245" y="66414"/>
                </a:lnTo>
                <a:lnTo>
                  <a:pt x="24717" y="66603"/>
                </a:lnTo>
                <a:lnTo>
                  <a:pt x="24811" y="66414"/>
                </a:lnTo>
                <a:lnTo>
                  <a:pt x="24811" y="66320"/>
                </a:lnTo>
                <a:lnTo>
                  <a:pt x="24717" y="66225"/>
                </a:lnTo>
                <a:lnTo>
                  <a:pt x="24528" y="66131"/>
                </a:lnTo>
                <a:lnTo>
                  <a:pt x="24151" y="66225"/>
                </a:lnTo>
                <a:lnTo>
                  <a:pt x="23679" y="66320"/>
                </a:lnTo>
                <a:lnTo>
                  <a:pt x="23018" y="66414"/>
                </a:lnTo>
                <a:lnTo>
                  <a:pt x="23490" y="66225"/>
                </a:lnTo>
                <a:lnTo>
                  <a:pt x="22075" y="65942"/>
                </a:lnTo>
                <a:lnTo>
                  <a:pt x="20943" y="65659"/>
                </a:lnTo>
                <a:lnTo>
                  <a:pt x="20000" y="65282"/>
                </a:lnTo>
                <a:lnTo>
                  <a:pt x="19056" y="64810"/>
                </a:lnTo>
                <a:lnTo>
                  <a:pt x="19056" y="64810"/>
                </a:lnTo>
                <a:lnTo>
                  <a:pt x="19717" y="64999"/>
                </a:lnTo>
                <a:lnTo>
                  <a:pt x="19151" y="64716"/>
                </a:lnTo>
                <a:lnTo>
                  <a:pt x="18962" y="64810"/>
                </a:lnTo>
                <a:lnTo>
                  <a:pt x="19151" y="64905"/>
                </a:lnTo>
                <a:lnTo>
                  <a:pt x="18490" y="64905"/>
                </a:lnTo>
                <a:lnTo>
                  <a:pt x="17830" y="64716"/>
                </a:lnTo>
                <a:lnTo>
                  <a:pt x="17264" y="64527"/>
                </a:lnTo>
                <a:lnTo>
                  <a:pt x="16698" y="64150"/>
                </a:lnTo>
                <a:lnTo>
                  <a:pt x="16981" y="64056"/>
                </a:lnTo>
                <a:lnTo>
                  <a:pt x="17264" y="64150"/>
                </a:lnTo>
                <a:lnTo>
                  <a:pt x="17264" y="64150"/>
                </a:lnTo>
                <a:lnTo>
                  <a:pt x="15188" y="63207"/>
                </a:lnTo>
                <a:lnTo>
                  <a:pt x="14622" y="62829"/>
                </a:lnTo>
                <a:lnTo>
                  <a:pt x="14717" y="62924"/>
                </a:lnTo>
                <a:lnTo>
                  <a:pt x="13773" y="62546"/>
                </a:lnTo>
                <a:lnTo>
                  <a:pt x="12924" y="62075"/>
                </a:lnTo>
                <a:lnTo>
                  <a:pt x="12358" y="61697"/>
                </a:lnTo>
                <a:lnTo>
                  <a:pt x="12264" y="61508"/>
                </a:lnTo>
                <a:lnTo>
                  <a:pt x="12170" y="61320"/>
                </a:lnTo>
                <a:lnTo>
                  <a:pt x="11698" y="60942"/>
                </a:lnTo>
                <a:lnTo>
                  <a:pt x="11132" y="60471"/>
                </a:lnTo>
                <a:lnTo>
                  <a:pt x="9906" y="59244"/>
                </a:lnTo>
                <a:lnTo>
                  <a:pt x="9906" y="59244"/>
                </a:lnTo>
                <a:lnTo>
                  <a:pt x="10566" y="59527"/>
                </a:lnTo>
                <a:lnTo>
                  <a:pt x="9434" y="58584"/>
                </a:lnTo>
                <a:lnTo>
                  <a:pt x="8207" y="57546"/>
                </a:lnTo>
                <a:lnTo>
                  <a:pt x="7547" y="56886"/>
                </a:lnTo>
                <a:lnTo>
                  <a:pt x="6981" y="56131"/>
                </a:lnTo>
                <a:lnTo>
                  <a:pt x="6226" y="55094"/>
                </a:lnTo>
                <a:lnTo>
                  <a:pt x="6415" y="55377"/>
                </a:lnTo>
                <a:lnTo>
                  <a:pt x="6038" y="54905"/>
                </a:lnTo>
                <a:lnTo>
                  <a:pt x="5472" y="54244"/>
                </a:lnTo>
                <a:lnTo>
                  <a:pt x="5283" y="53961"/>
                </a:lnTo>
                <a:lnTo>
                  <a:pt x="5094" y="53867"/>
                </a:lnTo>
                <a:lnTo>
                  <a:pt x="5377" y="54622"/>
                </a:lnTo>
                <a:lnTo>
                  <a:pt x="5849" y="55282"/>
                </a:lnTo>
                <a:lnTo>
                  <a:pt x="6321" y="55943"/>
                </a:lnTo>
                <a:lnTo>
                  <a:pt x="6698" y="56603"/>
                </a:lnTo>
                <a:lnTo>
                  <a:pt x="6226" y="56226"/>
                </a:lnTo>
                <a:lnTo>
                  <a:pt x="5943" y="55848"/>
                </a:lnTo>
                <a:lnTo>
                  <a:pt x="6038" y="56037"/>
                </a:lnTo>
                <a:lnTo>
                  <a:pt x="5943" y="55943"/>
                </a:lnTo>
                <a:lnTo>
                  <a:pt x="5377" y="55188"/>
                </a:lnTo>
                <a:lnTo>
                  <a:pt x="5000" y="54716"/>
                </a:lnTo>
                <a:lnTo>
                  <a:pt x="4717" y="54150"/>
                </a:lnTo>
                <a:lnTo>
                  <a:pt x="4528" y="53678"/>
                </a:lnTo>
                <a:lnTo>
                  <a:pt x="4528" y="53584"/>
                </a:lnTo>
                <a:lnTo>
                  <a:pt x="4623" y="53395"/>
                </a:lnTo>
                <a:lnTo>
                  <a:pt x="5094" y="54244"/>
                </a:lnTo>
                <a:lnTo>
                  <a:pt x="4717" y="53301"/>
                </a:lnTo>
                <a:lnTo>
                  <a:pt x="4528" y="53018"/>
                </a:lnTo>
                <a:lnTo>
                  <a:pt x="4151" y="52263"/>
                </a:lnTo>
                <a:lnTo>
                  <a:pt x="4151" y="52169"/>
                </a:lnTo>
                <a:lnTo>
                  <a:pt x="3774" y="51509"/>
                </a:lnTo>
                <a:lnTo>
                  <a:pt x="3396" y="50660"/>
                </a:lnTo>
                <a:lnTo>
                  <a:pt x="3585" y="51603"/>
                </a:lnTo>
                <a:lnTo>
                  <a:pt x="3396" y="51226"/>
                </a:lnTo>
                <a:lnTo>
                  <a:pt x="3208" y="50848"/>
                </a:lnTo>
                <a:lnTo>
                  <a:pt x="3208" y="50471"/>
                </a:lnTo>
                <a:lnTo>
                  <a:pt x="3208" y="50094"/>
                </a:lnTo>
                <a:lnTo>
                  <a:pt x="3585" y="50754"/>
                </a:lnTo>
                <a:lnTo>
                  <a:pt x="3868" y="51509"/>
                </a:lnTo>
                <a:lnTo>
                  <a:pt x="3868" y="51509"/>
                </a:lnTo>
                <a:lnTo>
                  <a:pt x="3208" y="49528"/>
                </a:lnTo>
                <a:lnTo>
                  <a:pt x="3208" y="49528"/>
                </a:lnTo>
                <a:lnTo>
                  <a:pt x="3868" y="50754"/>
                </a:lnTo>
                <a:lnTo>
                  <a:pt x="3208" y="48962"/>
                </a:lnTo>
                <a:lnTo>
                  <a:pt x="3585" y="49339"/>
                </a:lnTo>
                <a:lnTo>
                  <a:pt x="3774" y="49433"/>
                </a:lnTo>
                <a:lnTo>
                  <a:pt x="3962" y="49528"/>
                </a:lnTo>
                <a:lnTo>
                  <a:pt x="4057" y="49905"/>
                </a:lnTo>
                <a:lnTo>
                  <a:pt x="3868" y="48962"/>
                </a:lnTo>
                <a:lnTo>
                  <a:pt x="3491" y="47924"/>
                </a:lnTo>
                <a:lnTo>
                  <a:pt x="2641" y="45565"/>
                </a:lnTo>
                <a:lnTo>
                  <a:pt x="2170" y="43867"/>
                </a:lnTo>
                <a:lnTo>
                  <a:pt x="1698" y="41886"/>
                </a:lnTo>
                <a:lnTo>
                  <a:pt x="1698" y="41886"/>
                </a:lnTo>
                <a:lnTo>
                  <a:pt x="1887" y="42075"/>
                </a:lnTo>
                <a:lnTo>
                  <a:pt x="1981" y="41981"/>
                </a:lnTo>
                <a:lnTo>
                  <a:pt x="2075" y="42075"/>
                </a:lnTo>
                <a:lnTo>
                  <a:pt x="2264" y="42169"/>
                </a:lnTo>
                <a:lnTo>
                  <a:pt x="2170" y="40283"/>
                </a:lnTo>
                <a:lnTo>
                  <a:pt x="2075" y="38301"/>
                </a:lnTo>
                <a:lnTo>
                  <a:pt x="2170" y="36415"/>
                </a:lnTo>
                <a:lnTo>
                  <a:pt x="2358" y="35566"/>
                </a:lnTo>
                <a:lnTo>
                  <a:pt x="2453" y="34811"/>
                </a:lnTo>
                <a:lnTo>
                  <a:pt x="2830" y="32830"/>
                </a:lnTo>
                <a:lnTo>
                  <a:pt x="2830" y="33207"/>
                </a:lnTo>
                <a:lnTo>
                  <a:pt x="2924" y="33490"/>
                </a:lnTo>
                <a:lnTo>
                  <a:pt x="2924" y="32453"/>
                </a:lnTo>
                <a:lnTo>
                  <a:pt x="3019" y="31415"/>
                </a:lnTo>
                <a:lnTo>
                  <a:pt x="3396" y="29245"/>
                </a:lnTo>
                <a:lnTo>
                  <a:pt x="3868" y="27075"/>
                </a:lnTo>
                <a:lnTo>
                  <a:pt x="4623" y="25000"/>
                </a:lnTo>
                <a:lnTo>
                  <a:pt x="5566" y="22830"/>
                </a:lnTo>
                <a:lnTo>
                  <a:pt x="6604" y="20849"/>
                </a:lnTo>
                <a:lnTo>
                  <a:pt x="7830" y="18868"/>
                </a:lnTo>
                <a:lnTo>
                  <a:pt x="9151" y="16887"/>
                </a:lnTo>
                <a:lnTo>
                  <a:pt x="10566" y="15094"/>
                </a:lnTo>
                <a:lnTo>
                  <a:pt x="12075" y="13302"/>
                </a:lnTo>
                <a:lnTo>
                  <a:pt x="13773" y="11698"/>
                </a:lnTo>
                <a:lnTo>
                  <a:pt x="15377" y="10095"/>
                </a:lnTo>
                <a:lnTo>
                  <a:pt x="17170" y="8679"/>
                </a:lnTo>
                <a:lnTo>
                  <a:pt x="18962" y="7453"/>
                </a:lnTo>
                <a:lnTo>
                  <a:pt x="20754" y="6321"/>
                </a:lnTo>
                <a:lnTo>
                  <a:pt x="22547" y="5378"/>
                </a:lnTo>
                <a:lnTo>
                  <a:pt x="21603" y="6227"/>
                </a:lnTo>
                <a:lnTo>
                  <a:pt x="22641" y="5472"/>
                </a:lnTo>
                <a:lnTo>
                  <a:pt x="23302" y="5095"/>
                </a:lnTo>
                <a:lnTo>
                  <a:pt x="25377" y="4151"/>
                </a:lnTo>
                <a:lnTo>
                  <a:pt x="24811" y="4151"/>
                </a:lnTo>
                <a:lnTo>
                  <a:pt x="25660" y="3774"/>
                </a:lnTo>
                <a:lnTo>
                  <a:pt x="26886" y="3208"/>
                </a:lnTo>
                <a:lnTo>
                  <a:pt x="26603" y="3585"/>
                </a:lnTo>
                <a:lnTo>
                  <a:pt x="26886" y="3585"/>
                </a:lnTo>
                <a:lnTo>
                  <a:pt x="26886" y="3680"/>
                </a:lnTo>
                <a:lnTo>
                  <a:pt x="26792" y="3774"/>
                </a:lnTo>
                <a:lnTo>
                  <a:pt x="28301" y="3302"/>
                </a:lnTo>
                <a:lnTo>
                  <a:pt x="29622" y="2736"/>
                </a:lnTo>
                <a:lnTo>
                  <a:pt x="31037" y="2264"/>
                </a:lnTo>
                <a:lnTo>
                  <a:pt x="31792" y="2076"/>
                </a:lnTo>
                <a:lnTo>
                  <a:pt x="32641" y="1981"/>
                </a:lnTo>
                <a:lnTo>
                  <a:pt x="32547" y="2076"/>
                </a:lnTo>
                <a:lnTo>
                  <a:pt x="32924" y="1981"/>
                </a:lnTo>
                <a:lnTo>
                  <a:pt x="34245" y="1793"/>
                </a:lnTo>
                <a:lnTo>
                  <a:pt x="35848" y="1415"/>
                </a:lnTo>
                <a:lnTo>
                  <a:pt x="36981" y="1132"/>
                </a:lnTo>
                <a:lnTo>
                  <a:pt x="36981" y="1415"/>
                </a:lnTo>
                <a:lnTo>
                  <a:pt x="40943" y="1227"/>
                </a:lnTo>
                <a:lnTo>
                  <a:pt x="41509" y="1038"/>
                </a:lnTo>
                <a:lnTo>
                  <a:pt x="41697" y="1132"/>
                </a:lnTo>
                <a:lnTo>
                  <a:pt x="41509" y="1227"/>
                </a:lnTo>
                <a:lnTo>
                  <a:pt x="41320" y="1321"/>
                </a:lnTo>
                <a:lnTo>
                  <a:pt x="42263" y="1321"/>
                </a:lnTo>
                <a:lnTo>
                  <a:pt x="43113" y="1227"/>
                </a:lnTo>
                <a:lnTo>
                  <a:pt x="43396" y="1415"/>
                </a:lnTo>
                <a:lnTo>
                  <a:pt x="44056" y="1604"/>
                </a:lnTo>
                <a:lnTo>
                  <a:pt x="45943" y="2076"/>
                </a:lnTo>
                <a:lnTo>
                  <a:pt x="48018" y="2359"/>
                </a:lnTo>
                <a:lnTo>
                  <a:pt x="49622" y="2736"/>
                </a:lnTo>
                <a:lnTo>
                  <a:pt x="47641" y="1981"/>
                </a:lnTo>
                <a:lnTo>
                  <a:pt x="45282" y="1321"/>
                </a:lnTo>
                <a:lnTo>
                  <a:pt x="42735" y="755"/>
                </a:lnTo>
                <a:lnTo>
                  <a:pt x="40188" y="283"/>
                </a:lnTo>
                <a:lnTo>
                  <a:pt x="37735" y="95"/>
                </a:lnTo>
                <a:lnTo>
                  <a:pt x="3547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16"/>
          <p:cNvSpPr txBox="1">
            <a:spLocks noGrp="1"/>
          </p:cNvSpPr>
          <p:nvPr>
            <p:ph type="sldNum" idx="12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2024863-06C9-4027-A558-3A4BD6C7F3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49" y="341271"/>
            <a:ext cx="383823" cy="32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173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6"/>
          <p:cNvSpPr txBox="1">
            <a:spLocks noGrp="1"/>
          </p:cNvSpPr>
          <p:nvPr>
            <p:ph type="title"/>
          </p:nvPr>
        </p:nvSpPr>
        <p:spPr>
          <a:xfrm>
            <a:off x="-12000" y="219500"/>
            <a:ext cx="91560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Context Of Acts Chapter 20</a:t>
            </a:r>
            <a:endParaRPr dirty="0"/>
          </a:p>
        </p:txBody>
      </p:sp>
      <p:sp>
        <p:nvSpPr>
          <p:cNvPr id="96" name="Google Shape;96;p16"/>
          <p:cNvSpPr txBox="1">
            <a:spLocks noGrp="1"/>
          </p:cNvSpPr>
          <p:nvPr>
            <p:ph type="body" idx="1"/>
          </p:nvPr>
        </p:nvSpPr>
        <p:spPr>
          <a:xfrm>
            <a:off x="457199" y="792035"/>
            <a:ext cx="8667639" cy="418759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l" rtl="0">
              <a:spcBef>
                <a:spcPts val="600"/>
              </a:spcBef>
              <a:spcAft>
                <a:spcPts val="600"/>
              </a:spcAft>
              <a:buSzPts val="2000"/>
              <a:buFont typeface="Wingdings" panose="05000000000000000000" pitchFamily="2" charset="2"/>
              <a:buChar char="§"/>
            </a:pPr>
            <a:r>
              <a:rPr lang="en" sz="2400" dirty="0"/>
              <a:t>On Paul’s 3</a:t>
            </a:r>
            <a:r>
              <a:rPr lang="en" sz="2400" baseline="30000" dirty="0"/>
              <a:t>rd</a:t>
            </a:r>
            <a:r>
              <a:rPr lang="en" sz="2400" dirty="0"/>
              <a:t> missionary journey, Paul requests to meet with the elders of the church in Ephesus in the city of Miletus.</a:t>
            </a:r>
          </a:p>
          <a:p>
            <a:pPr lvl="0" algn="l" rtl="0">
              <a:spcBef>
                <a:spcPts val="600"/>
              </a:spcBef>
              <a:spcAft>
                <a:spcPts val="600"/>
              </a:spcAft>
              <a:buSzPts val="2000"/>
              <a:buFont typeface="Wingdings" panose="05000000000000000000" pitchFamily="2" charset="2"/>
              <a:buChar char="§"/>
            </a:pPr>
            <a:r>
              <a:rPr lang="en-US" sz="2400" dirty="0"/>
              <a:t>Paul had spent about 2 ½ years preaching in Ephesus earlier on his 3</a:t>
            </a:r>
            <a:r>
              <a:rPr lang="en-US" sz="2400" baseline="30000" dirty="0"/>
              <a:t>rd</a:t>
            </a:r>
            <a:r>
              <a:rPr lang="en-US" sz="2400" dirty="0"/>
              <a:t> preaching tour. (Acts 19:8-10)</a:t>
            </a:r>
          </a:p>
          <a:p>
            <a:pPr lvl="0" algn="l" rtl="0">
              <a:spcBef>
                <a:spcPts val="600"/>
              </a:spcBef>
              <a:spcAft>
                <a:spcPts val="600"/>
              </a:spcAft>
              <a:buSzPts val="2000"/>
              <a:buFont typeface="Wingdings" panose="05000000000000000000" pitchFamily="2" charset="2"/>
              <a:buChar char="§"/>
            </a:pPr>
            <a:r>
              <a:rPr lang="en-US" sz="2400" dirty="0"/>
              <a:t>Great results evidenced by the fact that “</a:t>
            </a:r>
            <a:r>
              <a:rPr lang="en-US" sz="2400" i="1" dirty="0"/>
              <a:t>all who lived in Asia heard the word of the Lord</a:t>
            </a:r>
            <a:r>
              <a:rPr lang="en-US" sz="2400" dirty="0"/>
              <a:t>” (how?) and that “</a:t>
            </a:r>
            <a:r>
              <a:rPr lang="en-US" sz="2400" i="1" dirty="0"/>
              <a:t>the word of the Lord was growing mightily and prevailing</a:t>
            </a:r>
            <a:r>
              <a:rPr lang="en-US" sz="2400" dirty="0"/>
              <a:t>” (Acts 19:20)</a:t>
            </a:r>
          </a:p>
          <a:p>
            <a:pPr lvl="0" algn="l" rtl="0">
              <a:spcBef>
                <a:spcPts val="600"/>
              </a:spcBef>
              <a:spcAft>
                <a:spcPts val="600"/>
              </a:spcAft>
              <a:buSzPts val="2000"/>
              <a:buFont typeface="Wingdings" panose="05000000000000000000" pitchFamily="2" charset="2"/>
              <a:buChar char="§"/>
            </a:pPr>
            <a:r>
              <a:rPr lang="en-US" sz="2400" dirty="0"/>
              <a:t>Beginning in Acts 20:18, Paul reviews his time spent among them knowing he would not see them again. (Acts 20:38)</a:t>
            </a:r>
            <a:endParaRPr sz="2400" dirty="0"/>
          </a:p>
        </p:txBody>
      </p:sp>
      <p:sp>
        <p:nvSpPr>
          <p:cNvPr id="97" name="Google Shape;97;p16"/>
          <p:cNvSpPr/>
          <p:nvPr/>
        </p:nvSpPr>
        <p:spPr>
          <a:xfrm>
            <a:off x="19161" y="163873"/>
            <a:ext cx="704600" cy="686726"/>
          </a:xfrm>
          <a:custGeom>
            <a:avLst/>
            <a:gdLst/>
            <a:ahLst/>
            <a:cxnLst/>
            <a:rect l="l" t="t" r="r" b="b"/>
            <a:pathLst>
              <a:path w="67641" h="69056" extrusionOk="0">
                <a:moveTo>
                  <a:pt x="49622" y="2736"/>
                </a:moveTo>
                <a:lnTo>
                  <a:pt x="49622" y="2736"/>
                </a:lnTo>
                <a:lnTo>
                  <a:pt x="49622" y="2736"/>
                </a:lnTo>
                <a:close/>
                <a:moveTo>
                  <a:pt x="59622" y="55565"/>
                </a:moveTo>
                <a:lnTo>
                  <a:pt x="59622" y="55565"/>
                </a:lnTo>
                <a:lnTo>
                  <a:pt x="59622" y="55565"/>
                </a:lnTo>
                <a:close/>
                <a:moveTo>
                  <a:pt x="35471" y="0"/>
                </a:moveTo>
                <a:lnTo>
                  <a:pt x="34433" y="95"/>
                </a:lnTo>
                <a:lnTo>
                  <a:pt x="33584" y="189"/>
                </a:lnTo>
                <a:lnTo>
                  <a:pt x="32735" y="378"/>
                </a:lnTo>
                <a:lnTo>
                  <a:pt x="32169" y="566"/>
                </a:lnTo>
                <a:lnTo>
                  <a:pt x="31509" y="472"/>
                </a:lnTo>
                <a:lnTo>
                  <a:pt x="30754" y="472"/>
                </a:lnTo>
                <a:lnTo>
                  <a:pt x="29339" y="566"/>
                </a:lnTo>
                <a:lnTo>
                  <a:pt x="27830" y="849"/>
                </a:lnTo>
                <a:lnTo>
                  <a:pt x="26320" y="1321"/>
                </a:lnTo>
                <a:lnTo>
                  <a:pt x="24811" y="1981"/>
                </a:lnTo>
                <a:lnTo>
                  <a:pt x="23207" y="2736"/>
                </a:lnTo>
                <a:lnTo>
                  <a:pt x="21698" y="3585"/>
                </a:lnTo>
                <a:lnTo>
                  <a:pt x="20188" y="4623"/>
                </a:lnTo>
                <a:lnTo>
                  <a:pt x="18679" y="5661"/>
                </a:lnTo>
                <a:lnTo>
                  <a:pt x="17170" y="6793"/>
                </a:lnTo>
                <a:lnTo>
                  <a:pt x="15754" y="8019"/>
                </a:lnTo>
                <a:lnTo>
                  <a:pt x="14434" y="9151"/>
                </a:lnTo>
                <a:lnTo>
                  <a:pt x="11981" y="11510"/>
                </a:lnTo>
                <a:lnTo>
                  <a:pt x="10000" y="13774"/>
                </a:lnTo>
                <a:lnTo>
                  <a:pt x="7736" y="16981"/>
                </a:lnTo>
                <a:lnTo>
                  <a:pt x="8019" y="16321"/>
                </a:lnTo>
                <a:lnTo>
                  <a:pt x="8302" y="15660"/>
                </a:lnTo>
                <a:lnTo>
                  <a:pt x="7736" y="16604"/>
                </a:lnTo>
                <a:lnTo>
                  <a:pt x="7075" y="17642"/>
                </a:lnTo>
                <a:lnTo>
                  <a:pt x="7170" y="17830"/>
                </a:lnTo>
                <a:lnTo>
                  <a:pt x="6509" y="18868"/>
                </a:lnTo>
                <a:lnTo>
                  <a:pt x="7075" y="17359"/>
                </a:lnTo>
                <a:lnTo>
                  <a:pt x="6132" y="19057"/>
                </a:lnTo>
                <a:lnTo>
                  <a:pt x="5189" y="20849"/>
                </a:lnTo>
                <a:lnTo>
                  <a:pt x="4434" y="22736"/>
                </a:lnTo>
                <a:lnTo>
                  <a:pt x="3679" y="24622"/>
                </a:lnTo>
                <a:lnTo>
                  <a:pt x="2453" y="28490"/>
                </a:lnTo>
                <a:lnTo>
                  <a:pt x="1321" y="32169"/>
                </a:lnTo>
                <a:lnTo>
                  <a:pt x="1509" y="32264"/>
                </a:lnTo>
                <a:lnTo>
                  <a:pt x="1604" y="32453"/>
                </a:lnTo>
                <a:lnTo>
                  <a:pt x="1604" y="32641"/>
                </a:lnTo>
                <a:lnTo>
                  <a:pt x="1509" y="32924"/>
                </a:lnTo>
                <a:lnTo>
                  <a:pt x="1226" y="33396"/>
                </a:lnTo>
                <a:lnTo>
                  <a:pt x="1038" y="33585"/>
                </a:lnTo>
                <a:lnTo>
                  <a:pt x="1038" y="33773"/>
                </a:lnTo>
                <a:lnTo>
                  <a:pt x="1038" y="35000"/>
                </a:lnTo>
                <a:lnTo>
                  <a:pt x="849" y="36132"/>
                </a:lnTo>
                <a:lnTo>
                  <a:pt x="660" y="37358"/>
                </a:lnTo>
                <a:lnTo>
                  <a:pt x="472" y="38867"/>
                </a:lnTo>
                <a:lnTo>
                  <a:pt x="283" y="38301"/>
                </a:lnTo>
                <a:lnTo>
                  <a:pt x="94" y="39811"/>
                </a:lnTo>
                <a:lnTo>
                  <a:pt x="0" y="41509"/>
                </a:lnTo>
                <a:lnTo>
                  <a:pt x="94" y="43301"/>
                </a:lnTo>
                <a:lnTo>
                  <a:pt x="283" y="44056"/>
                </a:lnTo>
                <a:lnTo>
                  <a:pt x="472" y="44622"/>
                </a:lnTo>
                <a:lnTo>
                  <a:pt x="566" y="45660"/>
                </a:lnTo>
                <a:lnTo>
                  <a:pt x="755" y="46792"/>
                </a:lnTo>
                <a:lnTo>
                  <a:pt x="1226" y="48962"/>
                </a:lnTo>
                <a:lnTo>
                  <a:pt x="1981" y="51037"/>
                </a:lnTo>
                <a:lnTo>
                  <a:pt x="2924" y="53112"/>
                </a:lnTo>
                <a:lnTo>
                  <a:pt x="4057" y="55094"/>
                </a:lnTo>
                <a:lnTo>
                  <a:pt x="5283" y="56980"/>
                </a:lnTo>
                <a:lnTo>
                  <a:pt x="6698" y="58678"/>
                </a:lnTo>
                <a:lnTo>
                  <a:pt x="8113" y="60282"/>
                </a:lnTo>
                <a:lnTo>
                  <a:pt x="9056" y="61131"/>
                </a:lnTo>
                <a:lnTo>
                  <a:pt x="10000" y="61980"/>
                </a:lnTo>
                <a:lnTo>
                  <a:pt x="11038" y="62829"/>
                </a:lnTo>
                <a:lnTo>
                  <a:pt x="12075" y="63584"/>
                </a:lnTo>
                <a:lnTo>
                  <a:pt x="14339" y="64905"/>
                </a:lnTo>
                <a:lnTo>
                  <a:pt x="16604" y="66131"/>
                </a:lnTo>
                <a:lnTo>
                  <a:pt x="19056" y="67169"/>
                </a:lnTo>
                <a:lnTo>
                  <a:pt x="21509" y="67923"/>
                </a:lnTo>
                <a:lnTo>
                  <a:pt x="24056" y="68584"/>
                </a:lnTo>
                <a:lnTo>
                  <a:pt x="26603" y="69055"/>
                </a:lnTo>
                <a:lnTo>
                  <a:pt x="27830" y="69055"/>
                </a:lnTo>
                <a:lnTo>
                  <a:pt x="30188" y="68867"/>
                </a:lnTo>
                <a:lnTo>
                  <a:pt x="33113" y="68678"/>
                </a:lnTo>
                <a:lnTo>
                  <a:pt x="36509" y="68301"/>
                </a:lnTo>
                <a:lnTo>
                  <a:pt x="39811" y="67923"/>
                </a:lnTo>
                <a:lnTo>
                  <a:pt x="42735" y="67452"/>
                </a:lnTo>
                <a:lnTo>
                  <a:pt x="44905" y="66980"/>
                </a:lnTo>
                <a:lnTo>
                  <a:pt x="45565" y="66791"/>
                </a:lnTo>
                <a:lnTo>
                  <a:pt x="45943" y="66508"/>
                </a:lnTo>
                <a:lnTo>
                  <a:pt x="47358" y="65942"/>
                </a:lnTo>
                <a:lnTo>
                  <a:pt x="48018" y="65565"/>
                </a:lnTo>
                <a:lnTo>
                  <a:pt x="48678" y="65188"/>
                </a:lnTo>
                <a:lnTo>
                  <a:pt x="47924" y="65471"/>
                </a:lnTo>
                <a:lnTo>
                  <a:pt x="51509" y="62924"/>
                </a:lnTo>
                <a:lnTo>
                  <a:pt x="53301" y="61508"/>
                </a:lnTo>
                <a:lnTo>
                  <a:pt x="55093" y="59905"/>
                </a:lnTo>
                <a:lnTo>
                  <a:pt x="55093" y="59905"/>
                </a:lnTo>
                <a:lnTo>
                  <a:pt x="54810" y="60376"/>
                </a:lnTo>
                <a:lnTo>
                  <a:pt x="54339" y="60754"/>
                </a:lnTo>
                <a:lnTo>
                  <a:pt x="55376" y="59999"/>
                </a:lnTo>
                <a:lnTo>
                  <a:pt x="56320" y="59056"/>
                </a:lnTo>
                <a:lnTo>
                  <a:pt x="57075" y="58395"/>
                </a:lnTo>
                <a:lnTo>
                  <a:pt x="57169" y="58207"/>
                </a:lnTo>
                <a:lnTo>
                  <a:pt x="57075" y="58207"/>
                </a:lnTo>
                <a:lnTo>
                  <a:pt x="57924" y="57546"/>
                </a:lnTo>
                <a:lnTo>
                  <a:pt x="58678" y="56697"/>
                </a:lnTo>
                <a:lnTo>
                  <a:pt x="59339" y="55754"/>
                </a:lnTo>
                <a:lnTo>
                  <a:pt x="59905" y="54905"/>
                </a:lnTo>
                <a:lnTo>
                  <a:pt x="59716" y="54999"/>
                </a:lnTo>
                <a:lnTo>
                  <a:pt x="59622" y="54999"/>
                </a:lnTo>
                <a:lnTo>
                  <a:pt x="59810" y="54622"/>
                </a:lnTo>
                <a:lnTo>
                  <a:pt x="59150" y="55565"/>
                </a:lnTo>
                <a:lnTo>
                  <a:pt x="59527" y="55094"/>
                </a:lnTo>
                <a:lnTo>
                  <a:pt x="59433" y="55377"/>
                </a:lnTo>
                <a:lnTo>
                  <a:pt x="58867" y="56037"/>
                </a:lnTo>
                <a:lnTo>
                  <a:pt x="59056" y="55660"/>
                </a:lnTo>
                <a:lnTo>
                  <a:pt x="59056" y="55660"/>
                </a:lnTo>
                <a:lnTo>
                  <a:pt x="58678" y="56037"/>
                </a:lnTo>
                <a:lnTo>
                  <a:pt x="59810" y="54339"/>
                </a:lnTo>
                <a:lnTo>
                  <a:pt x="60282" y="53490"/>
                </a:lnTo>
                <a:lnTo>
                  <a:pt x="60282" y="53301"/>
                </a:lnTo>
                <a:lnTo>
                  <a:pt x="60188" y="53395"/>
                </a:lnTo>
                <a:lnTo>
                  <a:pt x="60188" y="53395"/>
                </a:lnTo>
                <a:lnTo>
                  <a:pt x="60565" y="52924"/>
                </a:lnTo>
                <a:lnTo>
                  <a:pt x="61037" y="52452"/>
                </a:lnTo>
                <a:lnTo>
                  <a:pt x="61886" y="51509"/>
                </a:lnTo>
                <a:lnTo>
                  <a:pt x="61508" y="52452"/>
                </a:lnTo>
                <a:lnTo>
                  <a:pt x="60848" y="53584"/>
                </a:lnTo>
                <a:lnTo>
                  <a:pt x="59622" y="55565"/>
                </a:lnTo>
                <a:lnTo>
                  <a:pt x="60376" y="54528"/>
                </a:lnTo>
                <a:lnTo>
                  <a:pt x="60942" y="53678"/>
                </a:lnTo>
                <a:lnTo>
                  <a:pt x="61980" y="51792"/>
                </a:lnTo>
                <a:lnTo>
                  <a:pt x="61886" y="51886"/>
                </a:lnTo>
                <a:lnTo>
                  <a:pt x="61886" y="51697"/>
                </a:lnTo>
                <a:lnTo>
                  <a:pt x="62169" y="51037"/>
                </a:lnTo>
                <a:lnTo>
                  <a:pt x="62735" y="49999"/>
                </a:lnTo>
                <a:lnTo>
                  <a:pt x="61508" y="51603"/>
                </a:lnTo>
                <a:lnTo>
                  <a:pt x="61603" y="51037"/>
                </a:lnTo>
                <a:lnTo>
                  <a:pt x="61697" y="50377"/>
                </a:lnTo>
                <a:lnTo>
                  <a:pt x="62169" y="48962"/>
                </a:lnTo>
                <a:lnTo>
                  <a:pt x="62829" y="47358"/>
                </a:lnTo>
                <a:lnTo>
                  <a:pt x="63678" y="45565"/>
                </a:lnTo>
                <a:lnTo>
                  <a:pt x="65376" y="42169"/>
                </a:lnTo>
                <a:lnTo>
                  <a:pt x="66131" y="40660"/>
                </a:lnTo>
                <a:lnTo>
                  <a:pt x="66697" y="39339"/>
                </a:lnTo>
                <a:lnTo>
                  <a:pt x="66603" y="39528"/>
                </a:lnTo>
                <a:lnTo>
                  <a:pt x="66697" y="39056"/>
                </a:lnTo>
                <a:lnTo>
                  <a:pt x="66791" y="38962"/>
                </a:lnTo>
                <a:lnTo>
                  <a:pt x="66791" y="39056"/>
                </a:lnTo>
                <a:lnTo>
                  <a:pt x="66886" y="38584"/>
                </a:lnTo>
                <a:lnTo>
                  <a:pt x="66791" y="38867"/>
                </a:lnTo>
                <a:lnTo>
                  <a:pt x="66980" y="38207"/>
                </a:lnTo>
                <a:lnTo>
                  <a:pt x="67169" y="37264"/>
                </a:lnTo>
                <a:lnTo>
                  <a:pt x="67263" y="36415"/>
                </a:lnTo>
                <a:lnTo>
                  <a:pt x="67357" y="36509"/>
                </a:lnTo>
                <a:lnTo>
                  <a:pt x="67452" y="36509"/>
                </a:lnTo>
                <a:lnTo>
                  <a:pt x="67546" y="35943"/>
                </a:lnTo>
                <a:lnTo>
                  <a:pt x="67546" y="34811"/>
                </a:lnTo>
                <a:lnTo>
                  <a:pt x="67640" y="31037"/>
                </a:lnTo>
                <a:lnTo>
                  <a:pt x="67640" y="28490"/>
                </a:lnTo>
                <a:lnTo>
                  <a:pt x="67546" y="27736"/>
                </a:lnTo>
                <a:lnTo>
                  <a:pt x="67546" y="27547"/>
                </a:lnTo>
                <a:lnTo>
                  <a:pt x="67452" y="27547"/>
                </a:lnTo>
                <a:lnTo>
                  <a:pt x="67074" y="26792"/>
                </a:lnTo>
                <a:lnTo>
                  <a:pt x="66791" y="25660"/>
                </a:lnTo>
                <a:lnTo>
                  <a:pt x="66508" y="24528"/>
                </a:lnTo>
                <a:lnTo>
                  <a:pt x="66414" y="23585"/>
                </a:lnTo>
                <a:lnTo>
                  <a:pt x="66320" y="23679"/>
                </a:lnTo>
                <a:lnTo>
                  <a:pt x="66320" y="23490"/>
                </a:lnTo>
                <a:lnTo>
                  <a:pt x="65942" y="22924"/>
                </a:lnTo>
                <a:lnTo>
                  <a:pt x="65565" y="22358"/>
                </a:lnTo>
                <a:lnTo>
                  <a:pt x="64527" y="21132"/>
                </a:lnTo>
                <a:lnTo>
                  <a:pt x="63584" y="19906"/>
                </a:lnTo>
                <a:lnTo>
                  <a:pt x="63207" y="19340"/>
                </a:lnTo>
                <a:lnTo>
                  <a:pt x="63018" y="18774"/>
                </a:lnTo>
                <a:lnTo>
                  <a:pt x="63112" y="18962"/>
                </a:lnTo>
                <a:lnTo>
                  <a:pt x="63301" y="19057"/>
                </a:lnTo>
                <a:lnTo>
                  <a:pt x="63301" y="19057"/>
                </a:lnTo>
                <a:lnTo>
                  <a:pt x="63207" y="18868"/>
                </a:lnTo>
                <a:lnTo>
                  <a:pt x="62923" y="18491"/>
                </a:lnTo>
                <a:lnTo>
                  <a:pt x="61980" y="17453"/>
                </a:lnTo>
                <a:lnTo>
                  <a:pt x="61037" y="16509"/>
                </a:lnTo>
                <a:lnTo>
                  <a:pt x="61037" y="16698"/>
                </a:lnTo>
                <a:lnTo>
                  <a:pt x="61037" y="16887"/>
                </a:lnTo>
                <a:lnTo>
                  <a:pt x="60093" y="15943"/>
                </a:lnTo>
                <a:lnTo>
                  <a:pt x="60376" y="16321"/>
                </a:lnTo>
                <a:lnTo>
                  <a:pt x="59527" y="15377"/>
                </a:lnTo>
                <a:lnTo>
                  <a:pt x="59056" y="14906"/>
                </a:lnTo>
                <a:lnTo>
                  <a:pt x="59244" y="14906"/>
                </a:lnTo>
                <a:lnTo>
                  <a:pt x="59905" y="15472"/>
                </a:lnTo>
                <a:lnTo>
                  <a:pt x="59905" y="15472"/>
                </a:lnTo>
                <a:lnTo>
                  <a:pt x="57641" y="13396"/>
                </a:lnTo>
                <a:lnTo>
                  <a:pt x="58112" y="13868"/>
                </a:lnTo>
                <a:lnTo>
                  <a:pt x="56886" y="13019"/>
                </a:lnTo>
                <a:lnTo>
                  <a:pt x="55754" y="12453"/>
                </a:lnTo>
                <a:lnTo>
                  <a:pt x="56603" y="13113"/>
                </a:lnTo>
                <a:lnTo>
                  <a:pt x="57452" y="13774"/>
                </a:lnTo>
                <a:lnTo>
                  <a:pt x="58961" y="15283"/>
                </a:lnTo>
                <a:lnTo>
                  <a:pt x="60376" y="16604"/>
                </a:lnTo>
                <a:lnTo>
                  <a:pt x="61225" y="17264"/>
                </a:lnTo>
                <a:lnTo>
                  <a:pt x="62074" y="17925"/>
                </a:lnTo>
                <a:lnTo>
                  <a:pt x="62074" y="17925"/>
                </a:lnTo>
                <a:lnTo>
                  <a:pt x="61414" y="17547"/>
                </a:lnTo>
                <a:lnTo>
                  <a:pt x="60659" y="16981"/>
                </a:lnTo>
                <a:lnTo>
                  <a:pt x="60754" y="17264"/>
                </a:lnTo>
                <a:lnTo>
                  <a:pt x="60942" y="17642"/>
                </a:lnTo>
                <a:lnTo>
                  <a:pt x="61980" y="19151"/>
                </a:lnTo>
                <a:lnTo>
                  <a:pt x="63301" y="20943"/>
                </a:lnTo>
                <a:lnTo>
                  <a:pt x="63207" y="20943"/>
                </a:lnTo>
                <a:lnTo>
                  <a:pt x="63395" y="21038"/>
                </a:lnTo>
                <a:lnTo>
                  <a:pt x="63490" y="21321"/>
                </a:lnTo>
                <a:lnTo>
                  <a:pt x="63678" y="21604"/>
                </a:lnTo>
                <a:lnTo>
                  <a:pt x="63773" y="21698"/>
                </a:lnTo>
                <a:lnTo>
                  <a:pt x="63584" y="21321"/>
                </a:lnTo>
                <a:lnTo>
                  <a:pt x="63584" y="21321"/>
                </a:lnTo>
                <a:lnTo>
                  <a:pt x="64244" y="22170"/>
                </a:lnTo>
                <a:lnTo>
                  <a:pt x="64716" y="22641"/>
                </a:lnTo>
                <a:lnTo>
                  <a:pt x="64905" y="22830"/>
                </a:lnTo>
                <a:lnTo>
                  <a:pt x="64999" y="22830"/>
                </a:lnTo>
                <a:lnTo>
                  <a:pt x="64999" y="22641"/>
                </a:lnTo>
                <a:lnTo>
                  <a:pt x="64905" y="22358"/>
                </a:lnTo>
                <a:lnTo>
                  <a:pt x="65282" y="23207"/>
                </a:lnTo>
                <a:lnTo>
                  <a:pt x="65565" y="24056"/>
                </a:lnTo>
                <a:lnTo>
                  <a:pt x="66225" y="25943"/>
                </a:lnTo>
                <a:lnTo>
                  <a:pt x="66697" y="27830"/>
                </a:lnTo>
                <a:lnTo>
                  <a:pt x="66886" y="28490"/>
                </a:lnTo>
                <a:lnTo>
                  <a:pt x="66980" y="28868"/>
                </a:lnTo>
                <a:lnTo>
                  <a:pt x="66886" y="28962"/>
                </a:lnTo>
                <a:lnTo>
                  <a:pt x="66697" y="28679"/>
                </a:lnTo>
                <a:lnTo>
                  <a:pt x="66697" y="29245"/>
                </a:lnTo>
                <a:lnTo>
                  <a:pt x="66791" y="29905"/>
                </a:lnTo>
                <a:lnTo>
                  <a:pt x="66886" y="29905"/>
                </a:lnTo>
                <a:lnTo>
                  <a:pt x="66886" y="30094"/>
                </a:lnTo>
                <a:lnTo>
                  <a:pt x="66886" y="30566"/>
                </a:lnTo>
                <a:lnTo>
                  <a:pt x="66697" y="30377"/>
                </a:lnTo>
                <a:lnTo>
                  <a:pt x="66603" y="30188"/>
                </a:lnTo>
                <a:lnTo>
                  <a:pt x="66603" y="30094"/>
                </a:lnTo>
                <a:lnTo>
                  <a:pt x="66697" y="29905"/>
                </a:lnTo>
                <a:lnTo>
                  <a:pt x="66508" y="28679"/>
                </a:lnTo>
                <a:lnTo>
                  <a:pt x="66225" y="27358"/>
                </a:lnTo>
                <a:lnTo>
                  <a:pt x="66603" y="30283"/>
                </a:lnTo>
                <a:lnTo>
                  <a:pt x="66697" y="31792"/>
                </a:lnTo>
                <a:lnTo>
                  <a:pt x="66697" y="33302"/>
                </a:lnTo>
                <a:lnTo>
                  <a:pt x="66603" y="34717"/>
                </a:lnTo>
                <a:lnTo>
                  <a:pt x="66414" y="36226"/>
                </a:lnTo>
                <a:lnTo>
                  <a:pt x="66131" y="37547"/>
                </a:lnTo>
                <a:lnTo>
                  <a:pt x="65659" y="38962"/>
                </a:lnTo>
                <a:lnTo>
                  <a:pt x="65848" y="38584"/>
                </a:lnTo>
                <a:lnTo>
                  <a:pt x="65942" y="38584"/>
                </a:lnTo>
                <a:lnTo>
                  <a:pt x="65848" y="39245"/>
                </a:lnTo>
                <a:lnTo>
                  <a:pt x="65565" y="40188"/>
                </a:lnTo>
                <a:lnTo>
                  <a:pt x="65471" y="40471"/>
                </a:lnTo>
                <a:lnTo>
                  <a:pt x="65282" y="40660"/>
                </a:lnTo>
                <a:lnTo>
                  <a:pt x="65282" y="40566"/>
                </a:lnTo>
                <a:lnTo>
                  <a:pt x="65093" y="41132"/>
                </a:lnTo>
                <a:lnTo>
                  <a:pt x="64433" y="43018"/>
                </a:lnTo>
                <a:lnTo>
                  <a:pt x="63678" y="45282"/>
                </a:lnTo>
                <a:lnTo>
                  <a:pt x="62735" y="47264"/>
                </a:lnTo>
                <a:lnTo>
                  <a:pt x="61697" y="49056"/>
                </a:lnTo>
                <a:lnTo>
                  <a:pt x="60659" y="50943"/>
                </a:lnTo>
                <a:lnTo>
                  <a:pt x="59433" y="52735"/>
                </a:lnTo>
                <a:lnTo>
                  <a:pt x="58207" y="54433"/>
                </a:lnTo>
                <a:lnTo>
                  <a:pt x="56886" y="56037"/>
                </a:lnTo>
                <a:lnTo>
                  <a:pt x="55376" y="57641"/>
                </a:lnTo>
                <a:lnTo>
                  <a:pt x="53867" y="59150"/>
                </a:lnTo>
                <a:lnTo>
                  <a:pt x="52169" y="60376"/>
                </a:lnTo>
                <a:lnTo>
                  <a:pt x="48961" y="62452"/>
                </a:lnTo>
                <a:lnTo>
                  <a:pt x="44528" y="65282"/>
                </a:lnTo>
                <a:lnTo>
                  <a:pt x="44622" y="65188"/>
                </a:lnTo>
                <a:lnTo>
                  <a:pt x="44716" y="65093"/>
                </a:lnTo>
                <a:lnTo>
                  <a:pt x="45094" y="64810"/>
                </a:lnTo>
                <a:lnTo>
                  <a:pt x="45660" y="64527"/>
                </a:lnTo>
                <a:lnTo>
                  <a:pt x="43867" y="65376"/>
                </a:lnTo>
                <a:lnTo>
                  <a:pt x="43113" y="65754"/>
                </a:lnTo>
                <a:lnTo>
                  <a:pt x="42924" y="65754"/>
                </a:lnTo>
                <a:lnTo>
                  <a:pt x="43113" y="65659"/>
                </a:lnTo>
                <a:lnTo>
                  <a:pt x="41603" y="66037"/>
                </a:lnTo>
                <a:lnTo>
                  <a:pt x="39999" y="66320"/>
                </a:lnTo>
                <a:lnTo>
                  <a:pt x="38396" y="66508"/>
                </a:lnTo>
                <a:lnTo>
                  <a:pt x="36792" y="66697"/>
                </a:lnTo>
                <a:lnTo>
                  <a:pt x="33584" y="66980"/>
                </a:lnTo>
                <a:lnTo>
                  <a:pt x="32169" y="67169"/>
                </a:lnTo>
                <a:lnTo>
                  <a:pt x="30754" y="67357"/>
                </a:lnTo>
                <a:lnTo>
                  <a:pt x="30094" y="67357"/>
                </a:lnTo>
                <a:lnTo>
                  <a:pt x="29339" y="67263"/>
                </a:lnTo>
                <a:lnTo>
                  <a:pt x="27830" y="66886"/>
                </a:lnTo>
                <a:lnTo>
                  <a:pt x="26415" y="66508"/>
                </a:lnTo>
                <a:lnTo>
                  <a:pt x="25754" y="66414"/>
                </a:lnTo>
                <a:lnTo>
                  <a:pt x="25094" y="66414"/>
                </a:lnTo>
                <a:lnTo>
                  <a:pt x="25566" y="66980"/>
                </a:lnTo>
                <a:lnTo>
                  <a:pt x="25471" y="67074"/>
                </a:lnTo>
                <a:lnTo>
                  <a:pt x="25188" y="66980"/>
                </a:lnTo>
                <a:lnTo>
                  <a:pt x="24339" y="66791"/>
                </a:lnTo>
                <a:lnTo>
                  <a:pt x="23773" y="66508"/>
                </a:lnTo>
                <a:lnTo>
                  <a:pt x="24245" y="66414"/>
                </a:lnTo>
                <a:lnTo>
                  <a:pt x="24717" y="66603"/>
                </a:lnTo>
                <a:lnTo>
                  <a:pt x="24811" y="66414"/>
                </a:lnTo>
                <a:lnTo>
                  <a:pt x="24811" y="66320"/>
                </a:lnTo>
                <a:lnTo>
                  <a:pt x="24717" y="66225"/>
                </a:lnTo>
                <a:lnTo>
                  <a:pt x="24528" y="66131"/>
                </a:lnTo>
                <a:lnTo>
                  <a:pt x="24151" y="66225"/>
                </a:lnTo>
                <a:lnTo>
                  <a:pt x="23679" y="66320"/>
                </a:lnTo>
                <a:lnTo>
                  <a:pt x="23018" y="66414"/>
                </a:lnTo>
                <a:lnTo>
                  <a:pt x="23490" y="66225"/>
                </a:lnTo>
                <a:lnTo>
                  <a:pt x="22075" y="65942"/>
                </a:lnTo>
                <a:lnTo>
                  <a:pt x="20943" y="65659"/>
                </a:lnTo>
                <a:lnTo>
                  <a:pt x="20000" y="65282"/>
                </a:lnTo>
                <a:lnTo>
                  <a:pt x="19056" y="64810"/>
                </a:lnTo>
                <a:lnTo>
                  <a:pt x="19056" y="64810"/>
                </a:lnTo>
                <a:lnTo>
                  <a:pt x="19717" y="64999"/>
                </a:lnTo>
                <a:lnTo>
                  <a:pt x="19151" y="64716"/>
                </a:lnTo>
                <a:lnTo>
                  <a:pt x="18962" y="64810"/>
                </a:lnTo>
                <a:lnTo>
                  <a:pt x="19151" y="64905"/>
                </a:lnTo>
                <a:lnTo>
                  <a:pt x="18490" y="64905"/>
                </a:lnTo>
                <a:lnTo>
                  <a:pt x="17830" y="64716"/>
                </a:lnTo>
                <a:lnTo>
                  <a:pt x="17264" y="64527"/>
                </a:lnTo>
                <a:lnTo>
                  <a:pt x="16698" y="64150"/>
                </a:lnTo>
                <a:lnTo>
                  <a:pt x="16981" y="64056"/>
                </a:lnTo>
                <a:lnTo>
                  <a:pt x="17264" y="64150"/>
                </a:lnTo>
                <a:lnTo>
                  <a:pt x="17264" y="64150"/>
                </a:lnTo>
                <a:lnTo>
                  <a:pt x="15188" y="63207"/>
                </a:lnTo>
                <a:lnTo>
                  <a:pt x="14622" y="62829"/>
                </a:lnTo>
                <a:lnTo>
                  <a:pt x="14717" y="62924"/>
                </a:lnTo>
                <a:lnTo>
                  <a:pt x="13773" y="62546"/>
                </a:lnTo>
                <a:lnTo>
                  <a:pt x="12924" y="62075"/>
                </a:lnTo>
                <a:lnTo>
                  <a:pt x="12358" y="61697"/>
                </a:lnTo>
                <a:lnTo>
                  <a:pt x="12264" y="61508"/>
                </a:lnTo>
                <a:lnTo>
                  <a:pt x="12170" y="61320"/>
                </a:lnTo>
                <a:lnTo>
                  <a:pt x="11698" y="60942"/>
                </a:lnTo>
                <a:lnTo>
                  <a:pt x="11132" y="60471"/>
                </a:lnTo>
                <a:lnTo>
                  <a:pt x="9906" y="59244"/>
                </a:lnTo>
                <a:lnTo>
                  <a:pt x="9906" y="59244"/>
                </a:lnTo>
                <a:lnTo>
                  <a:pt x="10566" y="59527"/>
                </a:lnTo>
                <a:lnTo>
                  <a:pt x="9434" y="58584"/>
                </a:lnTo>
                <a:lnTo>
                  <a:pt x="8207" y="57546"/>
                </a:lnTo>
                <a:lnTo>
                  <a:pt x="7547" y="56886"/>
                </a:lnTo>
                <a:lnTo>
                  <a:pt x="6981" y="56131"/>
                </a:lnTo>
                <a:lnTo>
                  <a:pt x="6226" y="55094"/>
                </a:lnTo>
                <a:lnTo>
                  <a:pt x="6415" y="55377"/>
                </a:lnTo>
                <a:lnTo>
                  <a:pt x="6038" y="54905"/>
                </a:lnTo>
                <a:lnTo>
                  <a:pt x="5472" y="54244"/>
                </a:lnTo>
                <a:lnTo>
                  <a:pt x="5283" y="53961"/>
                </a:lnTo>
                <a:lnTo>
                  <a:pt x="5094" y="53867"/>
                </a:lnTo>
                <a:lnTo>
                  <a:pt x="5377" y="54622"/>
                </a:lnTo>
                <a:lnTo>
                  <a:pt x="5849" y="55282"/>
                </a:lnTo>
                <a:lnTo>
                  <a:pt x="6321" y="55943"/>
                </a:lnTo>
                <a:lnTo>
                  <a:pt x="6698" y="56603"/>
                </a:lnTo>
                <a:lnTo>
                  <a:pt x="6226" y="56226"/>
                </a:lnTo>
                <a:lnTo>
                  <a:pt x="5943" y="55848"/>
                </a:lnTo>
                <a:lnTo>
                  <a:pt x="6038" y="56037"/>
                </a:lnTo>
                <a:lnTo>
                  <a:pt x="5943" y="55943"/>
                </a:lnTo>
                <a:lnTo>
                  <a:pt x="5377" y="55188"/>
                </a:lnTo>
                <a:lnTo>
                  <a:pt x="5000" y="54716"/>
                </a:lnTo>
                <a:lnTo>
                  <a:pt x="4717" y="54150"/>
                </a:lnTo>
                <a:lnTo>
                  <a:pt x="4528" y="53678"/>
                </a:lnTo>
                <a:lnTo>
                  <a:pt x="4528" y="53584"/>
                </a:lnTo>
                <a:lnTo>
                  <a:pt x="4623" y="53395"/>
                </a:lnTo>
                <a:lnTo>
                  <a:pt x="5094" y="54244"/>
                </a:lnTo>
                <a:lnTo>
                  <a:pt x="4717" y="53301"/>
                </a:lnTo>
                <a:lnTo>
                  <a:pt x="4528" y="53018"/>
                </a:lnTo>
                <a:lnTo>
                  <a:pt x="4151" y="52263"/>
                </a:lnTo>
                <a:lnTo>
                  <a:pt x="4151" y="52169"/>
                </a:lnTo>
                <a:lnTo>
                  <a:pt x="3774" y="51509"/>
                </a:lnTo>
                <a:lnTo>
                  <a:pt x="3396" y="50660"/>
                </a:lnTo>
                <a:lnTo>
                  <a:pt x="3585" y="51603"/>
                </a:lnTo>
                <a:lnTo>
                  <a:pt x="3396" y="51226"/>
                </a:lnTo>
                <a:lnTo>
                  <a:pt x="3208" y="50848"/>
                </a:lnTo>
                <a:lnTo>
                  <a:pt x="3208" y="50471"/>
                </a:lnTo>
                <a:lnTo>
                  <a:pt x="3208" y="50094"/>
                </a:lnTo>
                <a:lnTo>
                  <a:pt x="3585" y="50754"/>
                </a:lnTo>
                <a:lnTo>
                  <a:pt x="3868" y="51509"/>
                </a:lnTo>
                <a:lnTo>
                  <a:pt x="3868" y="51509"/>
                </a:lnTo>
                <a:lnTo>
                  <a:pt x="3208" y="49528"/>
                </a:lnTo>
                <a:lnTo>
                  <a:pt x="3208" y="49528"/>
                </a:lnTo>
                <a:lnTo>
                  <a:pt x="3868" y="50754"/>
                </a:lnTo>
                <a:lnTo>
                  <a:pt x="3208" y="48962"/>
                </a:lnTo>
                <a:lnTo>
                  <a:pt x="3585" y="49339"/>
                </a:lnTo>
                <a:lnTo>
                  <a:pt x="3774" y="49433"/>
                </a:lnTo>
                <a:lnTo>
                  <a:pt x="3962" y="49528"/>
                </a:lnTo>
                <a:lnTo>
                  <a:pt x="4057" y="49905"/>
                </a:lnTo>
                <a:lnTo>
                  <a:pt x="3868" y="48962"/>
                </a:lnTo>
                <a:lnTo>
                  <a:pt x="3491" y="47924"/>
                </a:lnTo>
                <a:lnTo>
                  <a:pt x="2641" y="45565"/>
                </a:lnTo>
                <a:lnTo>
                  <a:pt x="2170" y="43867"/>
                </a:lnTo>
                <a:lnTo>
                  <a:pt x="1698" y="41886"/>
                </a:lnTo>
                <a:lnTo>
                  <a:pt x="1698" y="41886"/>
                </a:lnTo>
                <a:lnTo>
                  <a:pt x="1887" y="42075"/>
                </a:lnTo>
                <a:lnTo>
                  <a:pt x="1981" y="41981"/>
                </a:lnTo>
                <a:lnTo>
                  <a:pt x="2075" y="42075"/>
                </a:lnTo>
                <a:lnTo>
                  <a:pt x="2264" y="42169"/>
                </a:lnTo>
                <a:lnTo>
                  <a:pt x="2170" y="40283"/>
                </a:lnTo>
                <a:lnTo>
                  <a:pt x="2075" y="38301"/>
                </a:lnTo>
                <a:lnTo>
                  <a:pt x="2170" y="36415"/>
                </a:lnTo>
                <a:lnTo>
                  <a:pt x="2358" y="35566"/>
                </a:lnTo>
                <a:lnTo>
                  <a:pt x="2453" y="34811"/>
                </a:lnTo>
                <a:lnTo>
                  <a:pt x="2830" y="32830"/>
                </a:lnTo>
                <a:lnTo>
                  <a:pt x="2830" y="33207"/>
                </a:lnTo>
                <a:lnTo>
                  <a:pt x="2924" y="33490"/>
                </a:lnTo>
                <a:lnTo>
                  <a:pt x="2924" y="32453"/>
                </a:lnTo>
                <a:lnTo>
                  <a:pt x="3019" y="31415"/>
                </a:lnTo>
                <a:lnTo>
                  <a:pt x="3396" y="29245"/>
                </a:lnTo>
                <a:lnTo>
                  <a:pt x="3868" y="27075"/>
                </a:lnTo>
                <a:lnTo>
                  <a:pt x="4623" y="25000"/>
                </a:lnTo>
                <a:lnTo>
                  <a:pt x="5566" y="22830"/>
                </a:lnTo>
                <a:lnTo>
                  <a:pt x="6604" y="20849"/>
                </a:lnTo>
                <a:lnTo>
                  <a:pt x="7830" y="18868"/>
                </a:lnTo>
                <a:lnTo>
                  <a:pt x="9151" y="16887"/>
                </a:lnTo>
                <a:lnTo>
                  <a:pt x="10566" y="15094"/>
                </a:lnTo>
                <a:lnTo>
                  <a:pt x="12075" y="13302"/>
                </a:lnTo>
                <a:lnTo>
                  <a:pt x="13773" y="11698"/>
                </a:lnTo>
                <a:lnTo>
                  <a:pt x="15377" y="10095"/>
                </a:lnTo>
                <a:lnTo>
                  <a:pt x="17170" y="8679"/>
                </a:lnTo>
                <a:lnTo>
                  <a:pt x="18962" y="7453"/>
                </a:lnTo>
                <a:lnTo>
                  <a:pt x="20754" y="6321"/>
                </a:lnTo>
                <a:lnTo>
                  <a:pt x="22547" y="5378"/>
                </a:lnTo>
                <a:lnTo>
                  <a:pt x="21603" y="6227"/>
                </a:lnTo>
                <a:lnTo>
                  <a:pt x="22641" y="5472"/>
                </a:lnTo>
                <a:lnTo>
                  <a:pt x="23302" y="5095"/>
                </a:lnTo>
                <a:lnTo>
                  <a:pt x="25377" y="4151"/>
                </a:lnTo>
                <a:lnTo>
                  <a:pt x="24811" y="4151"/>
                </a:lnTo>
                <a:lnTo>
                  <a:pt x="25660" y="3774"/>
                </a:lnTo>
                <a:lnTo>
                  <a:pt x="26886" y="3208"/>
                </a:lnTo>
                <a:lnTo>
                  <a:pt x="26603" y="3585"/>
                </a:lnTo>
                <a:lnTo>
                  <a:pt x="26886" y="3585"/>
                </a:lnTo>
                <a:lnTo>
                  <a:pt x="26886" y="3680"/>
                </a:lnTo>
                <a:lnTo>
                  <a:pt x="26792" y="3774"/>
                </a:lnTo>
                <a:lnTo>
                  <a:pt x="28301" y="3302"/>
                </a:lnTo>
                <a:lnTo>
                  <a:pt x="29622" y="2736"/>
                </a:lnTo>
                <a:lnTo>
                  <a:pt x="31037" y="2264"/>
                </a:lnTo>
                <a:lnTo>
                  <a:pt x="31792" y="2076"/>
                </a:lnTo>
                <a:lnTo>
                  <a:pt x="32641" y="1981"/>
                </a:lnTo>
                <a:lnTo>
                  <a:pt x="32547" y="2076"/>
                </a:lnTo>
                <a:lnTo>
                  <a:pt x="32924" y="1981"/>
                </a:lnTo>
                <a:lnTo>
                  <a:pt x="34245" y="1793"/>
                </a:lnTo>
                <a:lnTo>
                  <a:pt x="35848" y="1415"/>
                </a:lnTo>
                <a:lnTo>
                  <a:pt x="36981" y="1132"/>
                </a:lnTo>
                <a:lnTo>
                  <a:pt x="36981" y="1415"/>
                </a:lnTo>
                <a:lnTo>
                  <a:pt x="40943" y="1227"/>
                </a:lnTo>
                <a:lnTo>
                  <a:pt x="41509" y="1038"/>
                </a:lnTo>
                <a:lnTo>
                  <a:pt x="41697" y="1132"/>
                </a:lnTo>
                <a:lnTo>
                  <a:pt x="41509" y="1227"/>
                </a:lnTo>
                <a:lnTo>
                  <a:pt x="41320" y="1321"/>
                </a:lnTo>
                <a:lnTo>
                  <a:pt x="42263" y="1321"/>
                </a:lnTo>
                <a:lnTo>
                  <a:pt x="43113" y="1227"/>
                </a:lnTo>
                <a:lnTo>
                  <a:pt x="43396" y="1415"/>
                </a:lnTo>
                <a:lnTo>
                  <a:pt x="44056" y="1604"/>
                </a:lnTo>
                <a:lnTo>
                  <a:pt x="45943" y="2076"/>
                </a:lnTo>
                <a:lnTo>
                  <a:pt x="48018" y="2359"/>
                </a:lnTo>
                <a:lnTo>
                  <a:pt x="49622" y="2736"/>
                </a:lnTo>
                <a:lnTo>
                  <a:pt x="47641" y="1981"/>
                </a:lnTo>
                <a:lnTo>
                  <a:pt x="45282" y="1321"/>
                </a:lnTo>
                <a:lnTo>
                  <a:pt x="42735" y="755"/>
                </a:lnTo>
                <a:lnTo>
                  <a:pt x="40188" y="283"/>
                </a:lnTo>
                <a:lnTo>
                  <a:pt x="37735" y="95"/>
                </a:lnTo>
                <a:lnTo>
                  <a:pt x="3547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16"/>
          <p:cNvSpPr txBox="1">
            <a:spLocks noGrp="1"/>
          </p:cNvSpPr>
          <p:nvPr>
            <p:ph type="sldNum" idx="12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2024863-06C9-4027-A558-3A4BD6C7F3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49" y="341271"/>
            <a:ext cx="383823" cy="3289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6"/>
          <p:cNvSpPr txBox="1">
            <a:spLocks noGrp="1"/>
          </p:cNvSpPr>
          <p:nvPr>
            <p:ph type="title"/>
          </p:nvPr>
        </p:nvSpPr>
        <p:spPr>
          <a:xfrm>
            <a:off x="-12000" y="219500"/>
            <a:ext cx="91560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Could We Also Say To Who…?</a:t>
            </a:r>
            <a:endParaRPr dirty="0"/>
          </a:p>
        </p:txBody>
      </p:sp>
      <p:sp>
        <p:nvSpPr>
          <p:cNvPr id="96" name="Google Shape;96;p16"/>
          <p:cNvSpPr txBox="1">
            <a:spLocks noGrp="1"/>
          </p:cNvSpPr>
          <p:nvPr>
            <p:ph type="body" idx="1"/>
          </p:nvPr>
        </p:nvSpPr>
        <p:spPr>
          <a:xfrm>
            <a:off x="457200" y="972370"/>
            <a:ext cx="8229600" cy="354318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l" rtl="0">
              <a:spcBef>
                <a:spcPts val="600"/>
              </a:spcBef>
              <a:spcAft>
                <a:spcPts val="0"/>
              </a:spcAft>
              <a:buSzPts val="2000"/>
              <a:buFont typeface="Wingdings" panose="05000000000000000000" pitchFamily="2" charset="2"/>
              <a:buChar char="§"/>
            </a:pPr>
            <a:r>
              <a:rPr lang="en-US" sz="2800" dirty="0"/>
              <a:t>Our families?</a:t>
            </a:r>
          </a:p>
          <a:p>
            <a:pPr lvl="0" algn="l" rtl="0">
              <a:spcBef>
                <a:spcPts val="600"/>
              </a:spcBef>
              <a:spcAft>
                <a:spcPts val="0"/>
              </a:spcAft>
              <a:buSzPts val="2000"/>
              <a:buFont typeface="Wingdings" panose="05000000000000000000" pitchFamily="2" charset="2"/>
              <a:buChar char="§"/>
            </a:pPr>
            <a:r>
              <a:rPr lang="en-US" sz="2800" dirty="0"/>
              <a:t>Our brethren?</a:t>
            </a:r>
          </a:p>
          <a:p>
            <a:pPr lvl="0" algn="l" rtl="0">
              <a:spcBef>
                <a:spcPts val="600"/>
              </a:spcBef>
              <a:spcAft>
                <a:spcPts val="0"/>
              </a:spcAft>
              <a:buSzPts val="2000"/>
              <a:buFont typeface="Wingdings" panose="05000000000000000000" pitchFamily="2" charset="2"/>
              <a:buChar char="§"/>
            </a:pPr>
            <a:r>
              <a:rPr lang="en-US" sz="2800" dirty="0"/>
              <a:t>Our neighbors and friends?</a:t>
            </a:r>
          </a:p>
          <a:p>
            <a:pPr lvl="0" algn="l" rtl="0">
              <a:spcBef>
                <a:spcPts val="600"/>
              </a:spcBef>
              <a:spcAft>
                <a:spcPts val="0"/>
              </a:spcAft>
              <a:buSzPts val="2000"/>
              <a:buFont typeface="Wingdings" panose="05000000000000000000" pitchFamily="2" charset="2"/>
              <a:buChar char="§"/>
            </a:pPr>
            <a:r>
              <a:rPr lang="en-US" sz="2800" dirty="0"/>
              <a:t>Ourselves?</a:t>
            </a:r>
          </a:p>
          <a:p>
            <a:pPr lvl="0" algn="l" rtl="0">
              <a:spcBef>
                <a:spcPts val="600"/>
              </a:spcBef>
              <a:spcAft>
                <a:spcPts val="0"/>
              </a:spcAft>
              <a:buSzPts val="2000"/>
              <a:buFont typeface="Wingdings" panose="05000000000000000000" pitchFamily="2" charset="2"/>
              <a:buChar char="§"/>
            </a:pPr>
            <a:r>
              <a:rPr lang="en-US" sz="2800" dirty="0"/>
              <a:t>God?</a:t>
            </a:r>
            <a:endParaRPr sz="2800" dirty="0"/>
          </a:p>
        </p:txBody>
      </p:sp>
      <p:sp>
        <p:nvSpPr>
          <p:cNvPr id="97" name="Google Shape;97;p16"/>
          <p:cNvSpPr/>
          <p:nvPr/>
        </p:nvSpPr>
        <p:spPr>
          <a:xfrm>
            <a:off x="19161" y="163873"/>
            <a:ext cx="704600" cy="686726"/>
          </a:xfrm>
          <a:custGeom>
            <a:avLst/>
            <a:gdLst/>
            <a:ahLst/>
            <a:cxnLst/>
            <a:rect l="l" t="t" r="r" b="b"/>
            <a:pathLst>
              <a:path w="67641" h="69056" extrusionOk="0">
                <a:moveTo>
                  <a:pt x="49622" y="2736"/>
                </a:moveTo>
                <a:lnTo>
                  <a:pt x="49622" y="2736"/>
                </a:lnTo>
                <a:lnTo>
                  <a:pt x="49622" y="2736"/>
                </a:lnTo>
                <a:close/>
                <a:moveTo>
                  <a:pt x="59622" y="55565"/>
                </a:moveTo>
                <a:lnTo>
                  <a:pt x="59622" y="55565"/>
                </a:lnTo>
                <a:lnTo>
                  <a:pt x="59622" y="55565"/>
                </a:lnTo>
                <a:close/>
                <a:moveTo>
                  <a:pt x="35471" y="0"/>
                </a:moveTo>
                <a:lnTo>
                  <a:pt x="34433" y="95"/>
                </a:lnTo>
                <a:lnTo>
                  <a:pt x="33584" y="189"/>
                </a:lnTo>
                <a:lnTo>
                  <a:pt x="32735" y="378"/>
                </a:lnTo>
                <a:lnTo>
                  <a:pt x="32169" y="566"/>
                </a:lnTo>
                <a:lnTo>
                  <a:pt x="31509" y="472"/>
                </a:lnTo>
                <a:lnTo>
                  <a:pt x="30754" y="472"/>
                </a:lnTo>
                <a:lnTo>
                  <a:pt x="29339" y="566"/>
                </a:lnTo>
                <a:lnTo>
                  <a:pt x="27830" y="849"/>
                </a:lnTo>
                <a:lnTo>
                  <a:pt x="26320" y="1321"/>
                </a:lnTo>
                <a:lnTo>
                  <a:pt x="24811" y="1981"/>
                </a:lnTo>
                <a:lnTo>
                  <a:pt x="23207" y="2736"/>
                </a:lnTo>
                <a:lnTo>
                  <a:pt x="21698" y="3585"/>
                </a:lnTo>
                <a:lnTo>
                  <a:pt x="20188" y="4623"/>
                </a:lnTo>
                <a:lnTo>
                  <a:pt x="18679" y="5661"/>
                </a:lnTo>
                <a:lnTo>
                  <a:pt x="17170" y="6793"/>
                </a:lnTo>
                <a:lnTo>
                  <a:pt x="15754" y="8019"/>
                </a:lnTo>
                <a:lnTo>
                  <a:pt x="14434" y="9151"/>
                </a:lnTo>
                <a:lnTo>
                  <a:pt x="11981" y="11510"/>
                </a:lnTo>
                <a:lnTo>
                  <a:pt x="10000" y="13774"/>
                </a:lnTo>
                <a:lnTo>
                  <a:pt x="7736" y="16981"/>
                </a:lnTo>
                <a:lnTo>
                  <a:pt x="8019" y="16321"/>
                </a:lnTo>
                <a:lnTo>
                  <a:pt x="8302" y="15660"/>
                </a:lnTo>
                <a:lnTo>
                  <a:pt x="7736" y="16604"/>
                </a:lnTo>
                <a:lnTo>
                  <a:pt x="7075" y="17642"/>
                </a:lnTo>
                <a:lnTo>
                  <a:pt x="7170" y="17830"/>
                </a:lnTo>
                <a:lnTo>
                  <a:pt x="6509" y="18868"/>
                </a:lnTo>
                <a:lnTo>
                  <a:pt x="7075" y="17359"/>
                </a:lnTo>
                <a:lnTo>
                  <a:pt x="6132" y="19057"/>
                </a:lnTo>
                <a:lnTo>
                  <a:pt x="5189" y="20849"/>
                </a:lnTo>
                <a:lnTo>
                  <a:pt x="4434" y="22736"/>
                </a:lnTo>
                <a:lnTo>
                  <a:pt x="3679" y="24622"/>
                </a:lnTo>
                <a:lnTo>
                  <a:pt x="2453" y="28490"/>
                </a:lnTo>
                <a:lnTo>
                  <a:pt x="1321" y="32169"/>
                </a:lnTo>
                <a:lnTo>
                  <a:pt x="1509" y="32264"/>
                </a:lnTo>
                <a:lnTo>
                  <a:pt x="1604" y="32453"/>
                </a:lnTo>
                <a:lnTo>
                  <a:pt x="1604" y="32641"/>
                </a:lnTo>
                <a:lnTo>
                  <a:pt x="1509" y="32924"/>
                </a:lnTo>
                <a:lnTo>
                  <a:pt x="1226" y="33396"/>
                </a:lnTo>
                <a:lnTo>
                  <a:pt x="1038" y="33585"/>
                </a:lnTo>
                <a:lnTo>
                  <a:pt x="1038" y="33773"/>
                </a:lnTo>
                <a:lnTo>
                  <a:pt x="1038" y="35000"/>
                </a:lnTo>
                <a:lnTo>
                  <a:pt x="849" y="36132"/>
                </a:lnTo>
                <a:lnTo>
                  <a:pt x="660" y="37358"/>
                </a:lnTo>
                <a:lnTo>
                  <a:pt x="472" y="38867"/>
                </a:lnTo>
                <a:lnTo>
                  <a:pt x="283" y="38301"/>
                </a:lnTo>
                <a:lnTo>
                  <a:pt x="94" y="39811"/>
                </a:lnTo>
                <a:lnTo>
                  <a:pt x="0" y="41509"/>
                </a:lnTo>
                <a:lnTo>
                  <a:pt x="94" y="43301"/>
                </a:lnTo>
                <a:lnTo>
                  <a:pt x="283" y="44056"/>
                </a:lnTo>
                <a:lnTo>
                  <a:pt x="472" y="44622"/>
                </a:lnTo>
                <a:lnTo>
                  <a:pt x="566" y="45660"/>
                </a:lnTo>
                <a:lnTo>
                  <a:pt x="755" y="46792"/>
                </a:lnTo>
                <a:lnTo>
                  <a:pt x="1226" y="48962"/>
                </a:lnTo>
                <a:lnTo>
                  <a:pt x="1981" y="51037"/>
                </a:lnTo>
                <a:lnTo>
                  <a:pt x="2924" y="53112"/>
                </a:lnTo>
                <a:lnTo>
                  <a:pt x="4057" y="55094"/>
                </a:lnTo>
                <a:lnTo>
                  <a:pt x="5283" y="56980"/>
                </a:lnTo>
                <a:lnTo>
                  <a:pt x="6698" y="58678"/>
                </a:lnTo>
                <a:lnTo>
                  <a:pt x="8113" y="60282"/>
                </a:lnTo>
                <a:lnTo>
                  <a:pt x="9056" y="61131"/>
                </a:lnTo>
                <a:lnTo>
                  <a:pt x="10000" y="61980"/>
                </a:lnTo>
                <a:lnTo>
                  <a:pt x="11038" y="62829"/>
                </a:lnTo>
                <a:lnTo>
                  <a:pt x="12075" y="63584"/>
                </a:lnTo>
                <a:lnTo>
                  <a:pt x="14339" y="64905"/>
                </a:lnTo>
                <a:lnTo>
                  <a:pt x="16604" y="66131"/>
                </a:lnTo>
                <a:lnTo>
                  <a:pt x="19056" y="67169"/>
                </a:lnTo>
                <a:lnTo>
                  <a:pt x="21509" y="67923"/>
                </a:lnTo>
                <a:lnTo>
                  <a:pt x="24056" y="68584"/>
                </a:lnTo>
                <a:lnTo>
                  <a:pt x="26603" y="69055"/>
                </a:lnTo>
                <a:lnTo>
                  <a:pt x="27830" y="69055"/>
                </a:lnTo>
                <a:lnTo>
                  <a:pt x="30188" y="68867"/>
                </a:lnTo>
                <a:lnTo>
                  <a:pt x="33113" y="68678"/>
                </a:lnTo>
                <a:lnTo>
                  <a:pt x="36509" y="68301"/>
                </a:lnTo>
                <a:lnTo>
                  <a:pt x="39811" y="67923"/>
                </a:lnTo>
                <a:lnTo>
                  <a:pt x="42735" y="67452"/>
                </a:lnTo>
                <a:lnTo>
                  <a:pt x="44905" y="66980"/>
                </a:lnTo>
                <a:lnTo>
                  <a:pt x="45565" y="66791"/>
                </a:lnTo>
                <a:lnTo>
                  <a:pt x="45943" y="66508"/>
                </a:lnTo>
                <a:lnTo>
                  <a:pt x="47358" y="65942"/>
                </a:lnTo>
                <a:lnTo>
                  <a:pt x="48018" y="65565"/>
                </a:lnTo>
                <a:lnTo>
                  <a:pt x="48678" y="65188"/>
                </a:lnTo>
                <a:lnTo>
                  <a:pt x="47924" y="65471"/>
                </a:lnTo>
                <a:lnTo>
                  <a:pt x="51509" y="62924"/>
                </a:lnTo>
                <a:lnTo>
                  <a:pt x="53301" y="61508"/>
                </a:lnTo>
                <a:lnTo>
                  <a:pt x="55093" y="59905"/>
                </a:lnTo>
                <a:lnTo>
                  <a:pt x="55093" y="59905"/>
                </a:lnTo>
                <a:lnTo>
                  <a:pt x="54810" y="60376"/>
                </a:lnTo>
                <a:lnTo>
                  <a:pt x="54339" y="60754"/>
                </a:lnTo>
                <a:lnTo>
                  <a:pt x="55376" y="59999"/>
                </a:lnTo>
                <a:lnTo>
                  <a:pt x="56320" y="59056"/>
                </a:lnTo>
                <a:lnTo>
                  <a:pt x="57075" y="58395"/>
                </a:lnTo>
                <a:lnTo>
                  <a:pt x="57169" y="58207"/>
                </a:lnTo>
                <a:lnTo>
                  <a:pt x="57075" y="58207"/>
                </a:lnTo>
                <a:lnTo>
                  <a:pt x="57924" y="57546"/>
                </a:lnTo>
                <a:lnTo>
                  <a:pt x="58678" y="56697"/>
                </a:lnTo>
                <a:lnTo>
                  <a:pt x="59339" y="55754"/>
                </a:lnTo>
                <a:lnTo>
                  <a:pt x="59905" y="54905"/>
                </a:lnTo>
                <a:lnTo>
                  <a:pt x="59716" y="54999"/>
                </a:lnTo>
                <a:lnTo>
                  <a:pt x="59622" y="54999"/>
                </a:lnTo>
                <a:lnTo>
                  <a:pt x="59810" y="54622"/>
                </a:lnTo>
                <a:lnTo>
                  <a:pt x="59150" y="55565"/>
                </a:lnTo>
                <a:lnTo>
                  <a:pt x="59527" y="55094"/>
                </a:lnTo>
                <a:lnTo>
                  <a:pt x="59433" y="55377"/>
                </a:lnTo>
                <a:lnTo>
                  <a:pt x="58867" y="56037"/>
                </a:lnTo>
                <a:lnTo>
                  <a:pt x="59056" y="55660"/>
                </a:lnTo>
                <a:lnTo>
                  <a:pt x="59056" y="55660"/>
                </a:lnTo>
                <a:lnTo>
                  <a:pt x="58678" y="56037"/>
                </a:lnTo>
                <a:lnTo>
                  <a:pt x="59810" y="54339"/>
                </a:lnTo>
                <a:lnTo>
                  <a:pt x="60282" y="53490"/>
                </a:lnTo>
                <a:lnTo>
                  <a:pt x="60282" y="53301"/>
                </a:lnTo>
                <a:lnTo>
                  <a:pt x="60188" y="53395"/>
                </a:lnTo>
                <a:lnTo>
                  <a:pt x="60188" y="53395"/>
                </a:lnTo>
                <a:lnTo>
                  <a:pt x="60565" y="52924"/>
                </a:lnTo>
                <a:lnTo>
                  <a:pt x="61037" y="52452"/>
                </a:lnTo>
                <a:lnTo>
                  <a:pt x="61886" y="51509"/>
                </a:lnTo>
                <a:lnTo>
                  <a:pt x="61508" y="52452"/>
                </a:lnTo>
                <a:lnTo>
                  <a:pt x="60848" y="53584"/>
                </a:lnTo>
                <a:lnTo>
                  <a:pt x="59622" y="55565"/>
                </a:lnTo>
                <a:lnTo>
                  <a:pt x="60376" y="54528"/>
                </a:lnTo>
                <a:lnTo>
                  <a:pt x="60942" y="53678"/>
                </a:lnTo>
                <a:lnTo>
                  <a:pt x="61980" y="51792"/>
                </a:lnTo>
                <a:lnTo>
                  <a:pt x="61886" y="51886"/>
                </a:lnTo>
                <a:lnTo>
                  <a:pt x="61886" y="51697"/>
                </a:lnTo>
                <a:lnTo>
                  <a:pt x="62169" y="51037"/>
                </a:lnTo>
                <a:lnTo>
                  <a:pt x="62735" y="49999"/>
                </a:lnTo>
                <a:lnTo>
                  <a:pt x="61508" y="51603"/>
                </a:lnTo>
                <a:lnTo>
                  <a:pt x="61603" y="51037"/>
                </a:lnTo>
                <a:lnTo>
                  <a:pt x="61697" y="50377"/>
                </a:lnTo>
                <a:lnTo>
                  <a:pt x="62169" y="48962"/>
                </a:lnTo>
                <a:lnTo>
                  <a:pt x="62829" y="47358"/>
                </a:lnTo>
                <a:lnTo>
                  <a:pt x="63678" y="45565"/>
                </a:lnTo>
                <a:lnTo>
                  <a:pt x="65376" y="42169"/>
                </a:lnTo>
                <a:lnTo>
                  <a:pt x="66131" y="40660"/>
                </a:lnTo>
                <a:lnTo>
                  <a:pt x="66697" y="39339"/>
                </a:lnTo>
                <a:lnTo>
                  <a:pt x="66603" y="39528"/>
                </a:lnTo>
                <a:lnTo>
                  <a:pt x="66697" y="39056"/>
                </a:lnTo>
                <a:lnTo>
                  <a:pt x="66791" y="38962"/>
                </a:lnTo>
                <a:lnTo>
                  <a:pt x="66791" y="39056"/>
                </a:lnTo>
                <a:lnTo>
                  <a:pt x="66886" y="38584"/>
                </a:lnTo>
                <a:lnTo>
                  <a:pt x="66791" y="38867"/>
                </a:lnTo>
                <a:lnTo>
                  <a:pt x="66980" y="38207"/>
                </a:lnTo>
                <a:lnTo>
                  <a:pt x="67169" y="37264"/>
                </a:lnTo>
                <a:lnTo>
                  <a:pt x="67263" y="36415"/>
                </a:lnTo>
                <a:lnTo>
                  <a:pt x="67357" y="36509"/>
                </a:lnTo>
                <a:lnTo>
                  <a:pt x="67452" y="36509"/>
                </a:lnTo>
                <a:lnTo>
                  <a:pt x="67546" y="35943"/>
                </a:lnTo>
                <a:lnTo>
                  <a:pt x="67546" y="34811"/>
                </a:lnTo>
                <a:lnTo>
                  <a:pt x="67640" y="31037"/>
                </a:lnTo>
                <a:lnTo>
                  <a:pt x="67640" y="28490"/>
                </a:lnTo>
                <a:lnTo>
                  <a:pt x="67546" y="27736"/>
                </a:lnTo>
                <a:lnTo>
                  <a:pt x="67546" y="27547"/>
                </a:lnTo>
                <a:lnTo>
                  <a:pt x="67452" y="27547"/>
                </a:lnTo>
                <a:lnTo>
                  <a:pt x="67074" y="26792"/>
                </a:lnTo>
                <a:lnTo>
                  <a:pt x="66791" y="25660"/>
                </a:lnTo>
                <a:lnTo>
                  <a:pt x="66508" y="24528"/>
                </a:lnTo>
                <a:lnTo>
                  <a:pt x="66414" y="23585"/>
                </a:lnTo>
                <a:lnTo>
                  <a:pt x="66320" y="23679"/>
                </a:lnTo>
                <a:lnTo>
                  <a:pt x="66320" y="23490"/>
                </a:lnTo>
                <a:lnTo>
                  <a:pt x="65942" y="22924"/>
                </a:lnTo>
                <a:lnTo>
                  <a:pt x="65565" y="22358"/>
                </a:lnTo>
                <a:lnTo>
                  <a:pt x="64527" y="21132"/>
                </a:lnTo>
                <a:lnTo>
                  <a:pt x="63584" y="19906"/>
                </a:lnTo>
                <a:lnTo>
                  <a:pt x="63207" y="19340"/>
                </a:lnTo>
                <a:lnTo>
                  <a:pt x="63018" y="18774"/>
                </a:lnTo>
                <a:lnTo>
                  <a:pt x="63112" y="18962"/>
                </a:lnTo>
                <a:lnTo>
                  <a:pt x="63301" y="19057"/>
                </a:lnTo>
                <a:lnTo>
                  <a:pt x="63301" y="19057"/>
                </a:lnTo>
                <a:lnTo>
                  <a:pt x="63207" y="18868"/>
                </a:lnTo>
                <a:lnTo>
                  <a:pt x="62923" y="18491"/>
                </a:lnTo>
                <a:lnTo>
                  <a:pt x="61980" y="17453"/>
                </a:lnTo>
                <a:lnTo>
                  <a:pt x="61037" y="16509"/>
                </a:lnTo>
                <a:lnTo>
                  <a:pt x="61037" y="16698"/>
                </a:lnTo>
                <a:lnTo>
                  <a:pt x="61037" y="16887"/>
                </a:lnTo>
                <a:lnTo>
                  <a:pt x="60093" y="15943"/>
                </a:lnTo>
                <a:lnTo>
                  <a:pt x="60376" y="16321"/>
                </a:lnTo>
                <a:lnTo>
                  <a:pt x="59527" y="15377"/>
                </a:lnTo>
                <a:lnTo>
                  <a:pt x="59056" y="14906"/>
                </a:lnTo>
                <a:lnTo>
                  <a:pt x="59244" y="14906"/>
                </a:lnTo>
                <a:lnTo>
                  <a:pt x="59905" y="15472"/>
                </a:lnTo>
                <a:lnTo>
                  <a:pt x="59905" y="15472"/>
                </a:lnTo>
                <a:lnTo>
                  <a:pt x="57641" y="13396"/>
                </a:lnTo>
                <a:lnTo>
                  <a:pt x="58112" y="13868"/>
                </a:lnTo>
                <a:lnTo>
                  <a:pt x="56886" y="13019"/>
                </a:lnTo>
                <a:lnTo>
                  <a:pt x="55754" y="12453"/>
                </a:lnTo>
                <a:lnTo>
                  <a:pt x="56603" y="13113"/>
                </a:lnTo>
                <a:lnTo>
                  <a:pt x="57452" y="13774"/>
                </a:lnTo>
                <a:lnTo>
                  <a:pt x="58961" y="15283"/>
                </a:lnTo>
                <a:lnTo>
                  <a:pt x="60376" y="16604"/>
                </a:lnTo>
                <a:lnTo>
                  <a:pt x="61225" y="17264"/>
                </a:lnTo>
                <a:lnTo>
                  <a:pt x="62074" y="17925"/>
                </a:lnTo>
                <a:lnTo>
                  <a:pt x="62074" y="17925"/>
                </a:lnTo>
                <a:lnTo>
                  <a:pt x="61414" y="17547"/>
                </a:lnTo>
                <a:lnTo>
                  <a:pt x="60659" y="16981"/>
                </a:lnTo>
                <a:lnTo>
                  <a:pt x="60754" y="17264"/>
                </a:lnTo>
                <a:lnTo>
                  <a:pt x="60942" y="17642"/>
                </a:lnTo>
                <a:lnTo>
                  <a:pt x="61980" y="19151"/>
                </a:lnTo>
                <a:lnTo>
                  <a:pt x="63301" y="20943"/>
                </a:lnTo>
                <a:lnTo>
                  <a:pt x="63207" y="20943"/>
                </a:lnTo>
                <a:lnTo>
                  <a:pt x="63395" y="21038"/>
                </a:lnTo>
                <a:lnTo>
                  <a:pt x="63490" y="21321"/>
                </a:lnTo>
                <a:lnTo>
                  <a:pt x="63678" y="21604"/>
                </a:lnTo>
                <a:lnTo>
                  <a:pt x="63773" y="21698"/>
                </a:lnTo>
                <a:lnTo>
                  <a:pt x="63584" y="21321"/>
                </a:lnTo>
                <a:lnTo>
                  <a:pt x="63584" y="21321"/>
                </a:lnTo>
                <a:lnTo>
                  <a:pt x="64244" y="22170"/>
                </a:lnTo>
                <a:lnTo>
                  <a:pt x="64716" y="22641"/>
                </a:lnTo>
                <a:lnTo>
                  <a:pt x="64905" y="22830"/>
                </a:lnTo>
                <a:lnTo>
                  <a:pt x="64999" y="22830"/>
                </a:lnTo>
                <a:lnTo>
                  <a:pt x="64999" y="22641"/>
                </a:lnTo>
                <a:lnTo>
                  <a:pt x="64905" y="22358"/>
                </a:lnTo>
                <a:lnTo>
                  <a:pt x="65282" y="23207"/>
                </a:lnTo>
                <a:lnTo>
                  <a:pt x="65565" y="24056"/>
                </a:lnTo>
                <a:lnTo>
                  <a:pt x="66225" y="25943"/>
                </a:lnTo>
                <a:lnTo>
                  <a:pt x="66697" y="27830"/>
                </a:lnTo>
                <a:lnTo>
                  <a:pt x="66886" y="28490"/>
                </a:lnTo>
                <a:lnTo>
                  <a:pt x="66980" y="28868"/>
                </a:lnTo>
                <a:lnTo>
                  <a:pt x="66886" y="28962"/>
                </a:lnTo>
                <a:lnTo>
                  <a:pt x="66697" y="28679"/>
                </a:lnTo>
                <a:lnTo>
                  <a:pt x="66697" y="29245"/>
                </a:lnTo>
                <a:lnTo>
                  <a:pt x="66791" y="29905"/>
                </a:lnTo>
                <a:lnTo>
                  <a:pt x="66886" y="29905"/>
                </a:lnTo>
                <a:lnTo>
                  <a:pt x="66886" y="30094"/>
                </a:lnTo>
                <a:lnTo>
                  <a:pt x="66886" y="30566"/>
                </a:lnTo>
                <a:lnTo>
                  <a:pt x="66697" y="30377"/>
                </a:lnTo>
                <a:lnTo>
                  <a:pt x="66603" y="30188"/>
                </a:lnTo>
                <a:lnTo>
                  <a:pt x="66603" y="30094"/>
                </a:lnTo>
                <a:lnTo>
                  <a:pt x="66697" y="29905"/>
                </a:lnTo>
                <a:lnTo>
                  <a:pt x="66508" y="28679"/>
                </a:lnTo>
                <a:lnTo>
                  <a:pt x="66225" y="27358"/>
                </a:lnTo>
                <a:lnTo>
                  <a:pt x="66603" y="30283"/>
                </a:lnTo>
                <a:lnTo>
                  <a:pt x="66697" y="31792"/>
                </a:lnTo>
                <a:lnTo>
                  <a:pt x="66697" y="33302"/>
                </a:lnTo>
                <a:lnTo>
                  <a:pt x="66603" y="34717"/>
                </a:lnTo>
                <a:lnTo>
                  <a:pt x="66414" y="36226"/>
                </a:lnTo>
                <a:lnTo>
                  <a:pt x="66131" y="37547"/>
                </a:lnTo>
                <a:lnTo>
                  <a:pt x="65659" y="38962"/>
                </a:lnTo>
                <a:lnTo>
                  <a:pt x="65848" y="38584"/>
                </a:lnTo>
                <a:lnTo>
                  <a:pt x="65942" y="38584"/>
                </a:lnTo>
                <a:lnTo>
                  <a:pt x="65848" y="39245"/>
                </a:lnTo>
                <a:lnTo>
                  <a:pt x="65565" y="40188"/>
                </a:lnTo>
                <a:lnTo>
                  <a:pt x="65471" y="40471"/>
                </a:lnTo>
                <a:lnTo>
                  <a:pt x="65282" y="40660"/>
                </a:lnTo>
                <a:lnTo>
                  <a:pt x="65282" y="40566"/>
                </a:lnTo>
                <a:lnTo>
                  <a:pt x="65093" y="41132"/>
                </a:lnTo>
                <a:lnTo>
                  <a:pt x="64433" y="43018"/>
                </a:lnTo>
                <a:lnTo>
                  <a:pt x="63678" y="45282"/>
                </a:lnTo>
                <a:lnTo>
                  <a:pt x="62735" y="47264"/>
                </a:lnTo>
                <a:lnTo>
                  <a:pt x="61697" y="49056"/>
                </a:lnTo>
                <a:lnTo>
                  <a:pt x="60659" y="50943"/>
                </a:lnTo>
                <a:lnTo>
                  <a:pt x="59433" y="52735"/>
                </a:lnTo>
                <a:lnTo>
                  <a:pt x="58207" y="54433"/>
                </a:lnTo>
                <a:lnTo>
                  <a:pt x="56886" y="56037"/>
                </a:lnTo>
                <a:lnTo>
                  <a:pt x="55376" y="57641"/>
                </a:lnTo>
                <a:lnTo>
                  <a:pt x="53867" y="59150"/>
                </a:lnTo>
                <a:lnTo>
                  <a:pt x="52169" y="60376"/>
                </a:lnTo>
                <a:lnTo>
                  <a:pt x="48961" y="62452"/>
                </a:lnTo>
                <a:lnTo>
                  <a:pt x="44528" y="65282"/>
                </a:lnTo>
                <a:lnTo>
                  <a:pt x="44622" y="65188"/>
                </a:lnTo>
                <a:lnTo>
                  <a:pt x="44716" y="65093"/>
                </a:lnTo>
                <a:lnTo>
                  <a:pt x="45094" y="64810"/>
                </a:lnTo>
                <a:lnTo>
                  <a:pt x="45660" y="64527"/>
                </a:lnTo>
                <a:lnTo>
                  <a:pt x="43867" y="65376"/>
                </a:lnTo>
                <a:lnTo>
                  <a:pt x="43113" y="65754"/>
                </a:lnTo>
                <a:lnTo>
                  <a:pt x="42924" y="65754"/>
                </a:lnTo>
                <a:lnTo>
                  <a:pt x="43113" y="65659"/>
                </a:lnTo>
                <a:lnTo>
                  <a:pt x="41603" y="66037"/>
                </a:lnTo>
                <a:lnTo>
                  <a:pt x="39999" y="66320"/>
                </a:lnTo>
                <a:lnTo>
                  <a:pt x="38396" y="66508"/>
                </a:lnTo>
                <a:lnTo>
                  <a:pt x="36792" y="66697"/>
                </a:lnTo>
                <a:lnTo>
                  <a:pt x="33584" y="66980"/>
                </a:lnTo>
                <a:lnTo>
                  <a:pt x="32169" y="67169"/>
                </a:lnTo>
                <a:lnTo>
                  <a:pt x="30754" y="67357"/>
                </a:lnTo>
                <a:lnTo>
                  <a:pt x="30094" y="67357"/>
                </a:lnTo>
                <a:lnTo>
                  <a:pt x="29339" y="67263"/>
                </a:lnTo>
                <a:lnTo>
                  <a:pt x="27830" y="66886"/>
                </a:lnTo>
                <a:lnTo>
                  <a:pt x="26415" y="66508"/>
                </a:lnTo>
                <a:lnTo>
                  <a:pt x="25754" y="66414"/>
                </a:lnTo>
                <a:lnTo>
                  <a:pt x="25094" y="66414"/>
                </a:lnTo>
                <a:lnTo>
                  <a:pt x="25566" y="66980"/>
                </a:lnTo>
                <a:lnTo>
                  <a:pt x="25471" y="67074"/>
                </a:lnTo>
                <a:lnTo>
                  <a:pt x="25188" y="66980"/>
                </a:lnTo>
                <a:lnTo>
                  <a:pt x="24339" y="66791"/>
                </a:lnTo>
                <a:lnTo>
                  <a:pt x="23773" y="66508"/>
                </a:lnTo>
                <a:lnTo>
                  <a:pt x="24245" y="66414"/>
                </a:lnTo>
                <a:lnTo>
                  <a:pt x="24717" y="66603"/>
                </a:lnTo>
                <a:lnTo>
                  <a:pt x="24811" y="66414"/>
                </a:lnTo>
                <a:lnTo>
                  <a:pt x="24811" y="66320"/>
                </a:lnTo>
                <a:lnTo>
                  <a:pt x="24717" y="66225"/>
                </a:lnTo>
                <a:lnTo>
                  <a:pt x="24528" y="66131"/>
                </a:lnTo>
                <a:lnTo>
                  <a:pt x="24151" y="66225"/>
                </a:lnTo>
                <a:lnTo>
                  <a:pt x="23679" y="66320"/>
                </a:lnTo>
                <a:lnTo>
                  <a:pt x="23018" y="66414"/>
                </a:lnTo>
                <a:lnTo>
                  <a:pt x="23490" y="66225"/>
                </a:lnTo>
                <a:lnTo>
                  <a:pt x="22075" y="65942"/>
                </a:lnTo>
                <a:lnTo>
                  <a:pt x="20943" y="65659"/>
                </a:lnTo>
                <a:lnTo>
                  <a:pt x="20000" y="65282"/>
                </a:lnTo>
                <a:lnTo>
                  <a:pt x="19056" y="64810"/>
                </a:lnTo>
                <a:lnTo>
                  <a:pt x="19056" y="64810"/>
                </a:lnTo>
                <a:lnTo>
                  <a:pt x="19717" y="64999"/>
                </a:lnTo>
                <a:lnTo>
                  <a:pt x="19151" y="64716"/>
                </a:lnTo>
                <a:lnTo>
                  <a:pt x="18962" y="64810"/>
                </a:lnTo>
                <a:lnTo>
                  <a:pt x="19151" y="64905"/>
                </a:lnTo>
                <a:lnTo>
                  <a:pt x="18490" y="64905"/>
                </a:lnTo>
                <a:lnTo>
                  <a:pt x="17830" y="64716"/>
                </a:lnTo>
                <a:lnTo>
                  <a:pt x="17264" y="64527"/>
                </a:lnTo>
                <a:lnTo>
                  <a:pt x="16698" y="64150"/>
                </a:lnTo>
                <a:lnTo>
                  <a:pt x="16981" y="64056"/>
                </a:lnTo>
                <a:lnTo>
                  <a:pt x="17264" y="64150"/>
                </a:lnTo>
                <a:lnTo>
                  <a:pt x="17264" y="64150"/>
                </a:lnTo>
                <a:lnTo>
                  <a:pt x="15188" y="63207"/>
                </a:lnTo>
                <a:lnTo>
                  <a:pt x="14622" y="62829"/>
                </a:lnTo>
                <a:lnTo>
                  <a:pt x="14717" y="62924"/>
                </a:lnTo>
                <a:lnTo>
                  <a:pt x="13773" y="62546"/>
                </a:lnTo>
                <a:lnTo>
                  <a:pt x="12924" y="62075"/>
                </a:lnTo>
                <a:lnTo>
                  <a:pt x="12358" y="61697"/>
                </a:lnTo>
                <a:lnTo>
                  <a:pt x="12264" y="61508"/>
                </a:lnTo>
                <a:lnTo>
                  <a:pt x="12170" y="61320"/>
                </a:lnTo>
                <a:lnTo>
                  <a:pt x="11698" y="60942"/>
                </a:lnTo>
                <a:lnTo>
                  <a:pt x="11132" y="60471"/>
                </a:lnTo>
                <a:lnTo>
                  <a:pt x="9906" y="59244"/>
                </a:lnTo>
                <a:lnTo>
                  <a:pt x="9906" y="59244"/>
                </a:lnTo>
                <a:lnTo>
                  <a:pt x="10566" y="59527"/>
                </a:lnTo>
                <a:lnTo>
                  <a:pt x="9434" y="58584"/>
                </a:lnTo>
                <a:lnTo>
                  <a:pt x="8207" y="57546"/>
                </a:lnTo>
                <a:lnTo>
                  <a:pt x="7547" y="56886"/>
                </a:lnTo>
                <a:lnTo>
                  <a:pt x="6981" y="56131"/>
                </a:lnTo>
                <a:lnTo>
                  <a:pt x="6226" y="55094"/>
                </a:lnTo>
                <a:lnTo>
                  <a:pt x="6415" y="55377"/>
                </a:lnTo>
                <a:lnTo>
                  <a:pt x="6038" y="54905"/>
                </a:lnTo>
                <a:lnTo>
                  <a:pt x="5472" y="54244"/>
                </a:lnTo>
                <a:lnTo>
                  <a:pt x="5283" y="53961"/>
                </a:lnTo>
                <a:lnTo>
                  <a:pt x="5094" y="53867"/>
                </a:lnTo>
                <a:lnTo>
                  <a:pt x="5377" y="54622"/>
                </a:lnTo>
                <a:lnTo>
                  <a:pt x="5849" y="55282"/>
                </a:lnTo>
                <a:lnTo>
                  <a:pt x="6321" y="55943"/>
                </a:lnTo>
                <a:lnTo>
                  <a:pt x="6698" y="56603"/>
                </a:lnTo>
                <a:lnTo>
                  <a:pt x="6226" y="56226"/>
                </a:lnTo>
                <a:lnTo>
                  <a:pt x="5943" y="55848"/>
                </a:lnTo>
                <a:lnTo>
                  <a:pt x="6038" y="56037"/>
                </a:lnTo>
                <a:lnTo>
                  <a:pt x="5943" y="55943"/>
                </a:lnTo>
                <a:lnTo>
                  <a:pt x="5377" y="55188"/>
                </a:lnTo>
                <a:lnTo>
                  <a:pt x="5000" y="54716"/>
                </a:lnTo>
                <a:lnTo>
                  <a:pt x="4717" y="54150"/>
                </a:lnTo>
                <a:lnTo>
                  <a:pt x="4528" y="53678"/>
                </a:lnTo>
                <a:lnTo>
                  <a:pt x="4528" y="53584"/>
                </a:lnTo>
                <a:lnTo>
                  <a:pt x="4623" y="53395"/>
                </a:lnTo>
                <a:lnTo>
                  <a:pt x="5094" y="54244"/>
                </a:lnTo>
                <a:lnTo>
                  <a:pt x="4717" y="53301"/>
                </a:lnTo>
                <a:lnTo>
                  <a:pt x="4528" y="53018"/>
                </a:lnTo>
                <a:lnTo>
                  <a:pt x="4151" y="52263"/>
                </a:lnTo>
                <a:lnTo>
                  <a:pt x="4151" y="52169"/>
                </a:lnTo>
                <a:lnTo>
                  <a:pt x="3774" y="51509"/>
                </a:lnTo>
                <a:lnTo>
                  <a:pt x="3396" y="50660"/>
                </a:lnTo>
                <a:lnTo>
                  <a:pt x="3585" y="51603"/>
                </a:lnTo>
                <a:lnTo>
                  <a:pt x="3396" y="51226"/>
                </a:lnTo>
                <a:lnTo>
                  <a:pt x="3208" y="50848"/>
                </a:lnTo>
                <a:lnTo>
                  <a:pt x="3208" y="50471"/>
                </a:lnTo>
                <a:lnTo>
                  <a:pt x="3208" y="50094"/>
                </a:lnTo>
                <a:lnTo>
                  <a:pt x="3585" y="50754"/>
                </a:lnTo>
                <a:lnTo>
                  <a:pt x="3868" y="51509"/>
                </a:lnTo>
                <a:lnTo>
                  <a:pt x="3868" y="51509"/>
                </a:lnTo>
                <a:lnTo>
                  <a:pt x="3208" y="49528"/>
                </a:lnTo>
                <a:lnTo>
                  <a:pt x="3208" y="49528"/>
                </a:lnTo>
                <a:lnTo>
                  <a:pt x="3868" y="50754"/>
                </a:lnTo>
                <a:lnTo>
                  <a:pt x="3208" y="48962"/>
                </a:lnTo>
                <a:lnTo>
                  <a:pt x="3585" y="49339"/>
                </a:lnTo>
                <a:lnTo>
                  <a:pt x="3774" y="49433"/>
                </a:lnTo>
                <a:lnTo>
                  <a:pt x="3962" y="49528"/>
                </a:lnTo>
                <a:lnTo>
                  <a:pt x="4057" y="49905"/>
                </a:lnTo>
                <a:lnTo>
                  <a:pt x="3868" y="48962"/>
                </a:lnTo>
                <a:lnTo>
                  <a:pt x="3491" y="47924"/>
                </a:lnTo>
                <a:lnTo>
                  <a:pt x="2641" y="45565"/>
                </a:lnTo>
                <a:lnTo>
                  <a:pt x="2170" y="43867"/>
                </a:lnTo>
                <a:lnTo>
                  <a:pt x="1698" y="41886"/>
                </a:lnTo>
                <a:lnTo>
                  <a:pt x="1698" y="41886"/>
                </a:lnTo>
                <a:lnTo>
                  <a:pt x="1887" y="42075"/>
                </a:lnTo>
                <a:lnTo>
                  <a:pt x="1981" y="41981"/>
                </a:lnTo>
                <a:lnTo>
                  <a:pt x="2075" y="42075"/>
                </a:lnTo>
                <a:lnTo>
                  <a:pt x="2264" y="42169"/>
                </a:lnTo>
                <a:lnTo>
                  <a:pt x="2170" y="40283"/>
                </a:lnTo>
                <a:lnTo>
                  <a:pt x="2075" y="38301"/>
                </a:lnTo>
                <a:lnTo>
                  <a:pt x="2170" y="36415"/>
                </a:lnTo>
                <a:lnTo>
                  <a:pt x="2358" y="35566"/>
                </a:lnTo>
                <a:lnTo>
                  <a:pt x="2453" y="34811"/>
                </a:lnTo>
                <a:lnTo>
                  <a:pt x="2830" y="32830"/>
                </a:lnTo>
                <a:lnTo>
                  <a:pt x="2830" y="33207"/>
                </a:lnTo>
                <a:lnTo>
                  <a:pt x="2924" y="33490"/>
                </a:lnTo>
                <a:lnTo>
                  <a:pt x="2924" y="32453"/>
                </a:lnTo>
                <a:lnTo>
                  <a:pt x="3019" y="31415"/>
                </a:lnTo>
                <a:lnTo>
                  <a:pt x="3396" y="29245"/>
                </a:lnTo>
                <a:lnTo>
                  <a:pt x="3868" y="27075"/>
                </a:lnTo>
                <a:lnTo>
                  <a:pt x="4623" y="25000"/>
                </a:lnTo>
                <a:lnTo>
                  <a:pt x="5566" y="22830"/>
                </a:lnTo>
                <a:lnTo>
                  <a:pt x="6604" y="20849"/>
                </a:lnTo>
                <a:lnTo>
                  <a:pt x="7830" y="18868"/>
                </a:lnTo>
                <a:lnTo>
                  <a:pt x="9151" y="16887"/>
                </a:lnTo>
                <a:lnTo>
                  <a:pt x="10566" y="15094"/>
                </a:lnTo>
                <a:lnTo>
                  <a:pt x="12075" y="13302"/>
                </a:lnTo>
                <a:lnTo>
                  <a:pt x="13773" y="11698"/>
                </a:lnTo>
                <a:lnTo>
                  <a:pt x="15377" y="10095"/>
                </a:lnTo>
                <a:lnTo>
                  <a:pt x="17170" y="8679"/>
                </a:lnTo>
                <a:lnTo>
                  <a:pt x="18962" y="7453"/>
                </a:lnTo>
                <a:lnTo>
                  <a:pt x="20754" y="6321"/>
                </a:lnTo>
                <a:lnTo>
                  <a:pt x="22547" y="5378"/>
                </a:lnTo>
                <a:lnTo>
                  <a:pt x="21603" y="6227"/>
                </a:lnTo>
                <a:lnTo>
                  <a:pt x="22641" y="5472"/>
                </a:lnTo>
                <a:lnTo>
                  <a:pt x="23302" y="5095"/>
                </a:lnTo>
                <a:lnTo>
                  <a:pt x="25377" y="4151"/>
                </a:lnTo>
                <a:lnTo>
                  <a:pt x="24811" y="4151"/>
                </a:lnTo>
                <a:lnTo>
                  <a:pt x="25660" y="3774"/>
                </a:lnTo>
                <a:lnTo>
                  <a:pt x="26886" y="3208"/>
                </a:lnTo>
                <a:lnTo>
                  <a:pt x="26603" y="3585"/>
                </a:lnTo>
                <a:lnTo>
                  <a:pt x="26886" y="3585"/>
                </a:lnTo>
                <a:lnTo>
                  <a:pt x="26886" y="3680"/>
                </a:lnTo>
                <a:lnTo>
                  <a:pt x="26792" y="3774"/>
                </a:lnTo>
                <a:lnTo>
                  <a:pt x="28301" y="3302"/>
                </a:lnTo>
                <a:lnTo>
                  <a:pt x="29622" y="2736"/>
                </a:lnTo>
                <a:lnTo>
                  <a:pt x="31037" y="2264"/>
                </a:lnTo>
                <a:lnTo>
                  <a:pt x="31792" y="2076"/>
                </a:lnTo>
                <a:lnTo>
                  <a:pt x="32641" y="1981"/>
                </a:lnTo>
                <a:lnTo>
                  <a:pt x="32547" y="2076"/>
                </a:lnTo>
                <a:lnTo>
                  <a:pt x="32924" y="1981"/>
                </a:lnTo>
                <a:lnTo>
                  <a:pt x="34245" y="1793"/>
                </a:lnTo>
                <a:lnTo>
                  <a:pt x="35848" y="1415"/>
                </a:lnTo>
                <a:lnTo>
                  <a:pt x="36981" y="1132"/>
                </a:lnTo>
                <a:lnTo>
                  <a:pt x="36981" y="1415"/>
                </a:lnTo>
                <a:lnTo>
                  <a:pt x="40943" y="1227"/>
                </a:lnTo>
                <a:lnTo>
                  <a:pt x="41509" y="1038"/>
                </a:lnTo>
                <a:lnTo>
                  <a:pt x="41697" y="1132"/>
                </a:lnTo>
                <a:lnTo>
                  <a:pt x="41509" y="1227"/>
                </a:lnTo>
                <a:lnTo>
                  <a:pt x="41320" y="1321"/>
                </a:lnTo>
                <a:lnTo>
                  <a:pt x="42263" y="1321"/>
                </a:lnTo>
                <a:lnTo>
                  <a:pt x="43113" y="1227"/>
                </a:lnTo>
                <a:lnTo>
                  <a:pt x="43396" y="1415"/>
                </a:lnTo>
                <a:lnTo>
                  <a:pt x="44056" y="1604"/>
                </a:lnTo>
                <a:lnTo>
                  <a:pt x="45943" y="2076"/>
                </a:lnTo>
                <a:lnTo>
                  <a:pt x="48018" y="2359"/>
                </a:lnTo>
                <a:lnTo>
                  <a:pt x="49622" y="2736"/>
                </a:lnTo>
                <a:lnTo>
                  <a:pt x="47641" y="1981"/>
                </a:lnTo>
                <a:lnTo>
                  <a:pt x="45282" y="1321"/>
                </a:lnTo>
                <a:lnTo>
                  <a:pt x="42735" y="755"/>
                </a:lnTo>
                <a:lnTo>
                  <a:pt x="40188" y="283"/>
                </a:lnTo>
                <a:lnTo>
                  <a:pt x="37735" y="95"/>
                </a:lnTo>
                <a:lnTo>
                  <a:pt x="3547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16"/>
          <p:cNvSpPr txBox="1">
            <a:spLocks noGrp="1"/>
          </p:cNvSpPr>
          <p:nvPr>
            <p:ph type="sldNum" idx="12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2024863-06C9-4027-A558-3A4BD6C7F3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49" y="341271"/>
            <a:ext cx="383823" cy="32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532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6"/>
          <p:cNvSpPr txBox="1">
            <a:spLocks noGrp="1"/>
          </p:cNvSpPr>
          <p:nvPr>
            <p:ph type="title"/>
          </p:nvPr>
        </p:nvSpPr>
        <p:spPr>
          <a:xfrm>
            <a:off x="-12000" y="219500"/>
            <a:ext cx="91560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/>
              <a:t>That we were consistent and persistent </a:t>
            </a:r>
            <a:br>
              <a:rPr lang="en-US" sz="2800" dirty="0"/>
            </a:br>
            <a:r>
              <a:rPr lang="en-US" sz="2800" dirty="0"/>
              <a:t>in our walk as Christians? </a:t>
            </a:r>
            <a:r>
              <a:rPr lang="en-US" sz="1800" dirty="0"/>
              <a:t>(Acts 20:18, 31)</a:t>
            </a:r>
            <a:endParaRPr sz="2800" dirty="0"/>
          </a:p>
        </p:txBody>
      </p:sp>
      <p:sp>
        <p:nvSpPr>
          <p:cNvPr id="96" name="Google Shape;96;p16"/>
          <p:cNvSpPr txBox="1">
            <a:spLocks noGrp="1"/>
          </p:cNvSpPr>
          <p:nvPr>
            <p:ph type="body" idx="1"/>
          </p:nvPr>
        </p:nvSpPr>
        <p:spPr>
          <a:xfrm>
            <a:off x="282222" y="1512710"/>
            <a:ext cx="8404578" cy="300284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l" rtl="0">
              <a:spcBef>
                <a:spcPts val="600"/>
              </a:spcBef>
              <a:spcAft>
                <a:spcPts val="0"/>
              </a:spcAft>
              <a:buSzPts val="2000"/>
              <a:buFont typeface="Wingdings" panose="05000000000000000000" pitchFamily="2" charset="2"/>
              <a:buChar char="§"/>
            </a:pPr>
            <a:r>
              <a:rPr lang="en-US" sz="2400" dirty="0"/>
              <a:t>From the beginning to the end!</a:t>
            </a:r>
          </a:p>
          <a:p>
            <a:pPr lvl="0" algn="l" rtl="0">
              <a:spcBef>
                <a:spcPts val="600"/>
              </a:spcBef>
              <a:spcAft>
                <a:spcPts val="0"/>
              </a:spcAft>
              <a:buSzPts val="2000"/>
              <a:buFont typeface="Wingdings" panose="05000000000000000000" pitchFamily="2" charset="2"/>
              <a:buChar char="§"/>
            </a:pPr>
            <a:r>
              <a:rPr lang="en-US" sz="2400" dirty="0"/>
              <a:t>“</a:t>
            </a:r>
            <a:r>
              <a:rPr lang="en-US" sz="2400" b="1" i="1" dirty="0"/>
              <a:t>The whole time</a:t>
            </a:r>
            <a:r>
              <a:rPr lang="en-US" sz="2400" dirty="0"/>
              <a:t>” indicates consistency as opposed to sporadically. (Daniel 6:16, 20)</a:t>
            </a:r>
          </a:p>
          <a:p>
            <a:pPr lvl="0" algn="l" rtl="0">
              <a:spcBef>
                <a:spcPts val="600"/>
              </a:spcBef>
              <a:spcAft>
                <a:spcPts val="0"/>
              </a:spcAft>
              <a:buSzPts val="2000"/>
              <a:buFont typeface="Wingdings" panose="05000000000000000000" pitchFamily="2" charset="2"/>
              <a:buChar char="§"/>
            </a:pPr>
            <a:r>
              <a:rPr lang="en-US" sz="2400" dirty="0"/>
              <a:t>Not just when others are watching. (Phil. 2:12; 1 Pet. 2:11-12)</a:t>
            </a:r>
          </a:p>
          <a:p>
            <a:pPr lvl="0" algn="l" rtl="0">
              <a:spcBef>
                <a:spcPts val="600"/>
              </a:spcBef>
              <a:spcAft>
                <a:spcPts val="0"/>
              </a:spcAft>
              <a:buSzPts val="2000"/>
              <a:buFont typeface="Wingdings" panose="05000000000000000000" pitchFamily="2" charset="2"/>
              <a:buChar char="§"/>
            </a:pPr>
            <a:r>
              <a:rPr lang="en-US" sz="2400" dirty="0"/>
              <a:t>Every day… (2 Corinthians 4:16,  Hebrews 3:12-14)</a:t>
            </a:r>
          </a:p>
        </p:txBody>
      </p:sp>
      <p:sp>
        <p:nvSpPr>
          <p:cNvPr id="97" name="Google Shape;97;p16"/>
          <p:cNvSpPr/>
          <p:nvPr/>
        </p:nvSpPr>
        <p:spPr>
          <a:xfrm>
            <a:off x="19161" y="163873"/>
            <a:ext cx="704600" cy="686726"/>
          </a:xfrm>
          <a:custGeom>
            <a:avLst/>
            <a:gdLst/>
            <a:ahLst/>
            <a:cxnLst/>
            <a:rect l="l" t="t" r="r" b="b"/>
            <a:pathLst>
              <a:path w="67641" h="69056" extrusionOk="0">
                <a:moveTo>
                  <a:pt x="49622" y="2736"/>
                </a:moveTo>
                <a:lnTo>
                  <a:pt x="49622" y="2736"/>
                </a:lnTo>
                <a:lnTo>
                  <a:pt x="49622" y="2736"/>
                </a:lnTo>
                <a:close/>
                <a:moveTo>
                  <a:pt x="59622" y="55565"/>
                </a:moveTo>
                <a:lnTo>
                  <a:pt x="59622" y="55565"/>
                </a:lnTo>
                <a:lnTo>
                  <a:pt x="59622" y="55565"/>
                </a:lnTo>
                <a:close/>
                <a:moveTo>
                  <a:pt x="35471" y="0"/>
                </a:moveTo>
                <a:lnTo>
                  <a:pt x="34433" y="95"/>
                </a:lnTo>
                <a:lnTo>
                  <a:pt x="33584" y="189"/>
                </a:lnTo>
                <a:lnTo>
                  <a:pt x="32735" y="378"/>
                </a:lnTo>
                <a:lnTo>
                  <a:pt x="32169" y="566"/>
                </a:lnTo>
                <a:lnTo>
                  <a:pt x="31509" y="472"/>
                </a:lnTo>
                <a:lnTo>
                  <a:pt x="30754" y="472"/>
                </a:lnTo>
                <a:lnTo>
                  <a:pt x="29339" y="566"/>
                </a:lnTo>
                <a:lnTo>
                  <a:pt x="27830" y="849"/>
                </a:lnTo>
                <a:lnTo>
                  <a:pt x="26320" y="1321"/>
                </a:lnTo>
                <a:lnTo>
                  <a:pt x="24811" y="1981"/>
                </a:lnTo>
                <a:lnTo>
                  <a:pt x="23207" y="2736"/>
                </a:lnTo>
                <a:lnTo>
                  <a:pt x="21698" y="3585"/>
                </a:lnTo>
                <a:lnTo>
                  <a:pt x="20188" y="4623"/>
                </a:lnTo>
                <a:lnTo>
                  <a:pt x="18679" y="5661"/>
                </a:lnTo>
                <a:lnTo>
                  <a:pt x="17170" y="6793"/>
                </a:lnTo>
                <a:lnTo>
                  <a:pt x="15754" y="8019"/>
                </a:lnTo>
                <a:lnTo>
                  <a:pt x="14434" y="9151"/>
                </a:lnTo>
                <a:lnTo>
                  <a:pt x="11981" y="11510"/>
                </a:lnTo>
                <a:lnTo>
                  <a:pt x="10000" y="13774"/>
                </a:lnTo>
                <a:lnTo>
                  <a:pt x="7736" y="16981"/>
                </a:lnTo>
                <a:lnTo>
                  <a:pt x="8019" y="16321"/>
                </a:lnTo>
                <a:lnTo>
                  <a:pt x="8302" y="15660"/>
                </a:lnTo>
                <a:lnTo>
                  <a:pt x="7736" y="16604"/>
                </a:lnTo>
                <a:lnTo>
                  <a:pt x="7075" y="17642"/>
                </a:lnTo>
                <a:lnTo>
                  <a:pt x="7170" y="17830"/>
                </a:lnTo>
                <a:lnTo>
                  <a:pt x="6509" y="18868"/>
                </a:lnTo>
                <a:lnTo>
                  <a:pt x="7075" y="17359"/>
                </a:lnTo>
                <a:lnTo>
                  <a:pt x="6132" y="19057"/>
                </a:lnTo>
                <a:lnTo>
                  <a:pt x="5189" y="20849"/>
                </a:lnTo>
                <a:lnTo>
                  <a:pt x="4434" y="22736"/>
                </a:lnTo>
                <a:lnTo>
                  <a:pt x="3679" y="24622"/>
                </a:lnTo>
                <a:lnTo>
                  <a:pt x="2453" y="28490"/>
                </a:lnTo>
                <a:lnTo>
                  <a:pt x="1321" y="32169"/>
                </a:lnTo>
                <a:lnTo>
                  <a:pt x="1509" y="32264"/>
                </a:lnTo>
                <a:lnTo>
                  <a:pt x="1604" y="32453"/>
                </a:lnTo>
                <a:lnTo>
                  <a:pt x="1604" y="32641"/>
                </a:lnTo>
                <a:lnTo>
                  <a:pt x="1509" y="32924"/>
                </a:lnTo>
                <a:lnTo>
                  <a:pt x="1226" y="33396"/>
                </a:lnTo>
                <a:lnTo>
                  <a:pt x="1038" y="33585"/>
                </a:lnTo>
                <a:lnTo>
                  <a:pt x="1038" y="33773"/>
                </a:lnTo>
                <a:lnTo>
                  <a:pt x="1038" y="35000"/>
                </a:lnTo>
                <a:lnTo>
                  <a:pt x="849" y="36132"/>
                </a:lnTo>
                <a:lnTo>
                  <a:pt x="660" y="37358"/>
                </a:lnTo>
                <a:lnTo>
                  <a:pt x="472" y="38867"/>
                </a:lnTo>
                <a:lnTo>
                  <a:pt x="283" y="38301"/>
                </a:lnTo>
                <a:lnTo>
                  <a:pt x="94" y="39811"/>
                </a:lnTo>
                <a:lnTo>
                  <a:pt x="0" y="41509"/>
                </a:lnTo>
                <a:lnTo>
                  <a:pt x="94" y="43301"/>
                </a:lnTo>
                <a:lnTo>
                  <a:pt x="283" y="44056"/>
                </a:lnTo>
                <a:lnTo>
                  <a:pt x="472" y="44622"/>
                </a:lnTo>
                <a:lnTo>
                  <a:pt x="566" y="45660"/>
                </a:lnTo>
                <a:lnTo>
                  <a:pt x="755" y="46792"/>
                </a:lnTo>
                <a:lnTo>
                  <a:pt x="1226" y="48962"/>
                </a:lnTo>
                <a:lnTo>
                  <a:pt x="1981" y="51037"/>
                </a:lnTo>
                <a:lnTo>
                  <a:pt x="2924" y="53112"/>
                </a:lnTo>
                <a:lnTo>
                  <a:pt x="4057" y="55094"/>
                </a:lnTo>
                <a:lnTo>
                  <a:pt x="5283" y="56980"/>
                </a:lnTo>
                <a:lnTo>
                  <a:pt x="6698" y="58678"/>
                </a:lnTo>
                <a:lnTo>
                  <a:pt x="8113" y="60282"/>
                </a:lnTo>
                <a:lnTo>
                  <a:pt x="9056" y="61131"/>
                </a:lnTo>
                <a:lnTo>
                  <a:pt x="10000" y="61980"/>
                </a:lnTo>
                <a:lnTo>
                  <a:pt x="11038" y="62829"/>
                </a:lnTo>
                <a:lnTo>
                  <a:pt x="12075" y="63584"/>
                </a:lnTo>
                <a:lnTo>
                  <a:pt x="14339" y="64905"/>
                </a:lnTo>
                <a:lnTo>
                  <a:pt x="16604" y="66131"/>
                </a:lnTo>
                <a:lnTo>
                  <a:pt x="19056" y="67169"/>
                </a:lnTo>
                <a:lnTo>
                  <a:pt x="21509" y="67923"/>
                </a:lnTo>
                <a:lnTo>
                  <a:pt x="24056" y="68584"/>
                </a:lnTo>
                <a:lnTo>
                  <a:pt x="26603" y="69055"/>
                </a:lnTo>
                <a:lnTo>
                  <a:pt x="27830" y="69055"/>
                </a:lnTo>
                <a:lnTo>
                  <a:pt x="30188" y="68867"/>
                </a:lnTo>
                <a:lnTo>
                  <a:pt x="33113" y="68678"/>
                </a:lnTo>
                <a:lnTo>
                  <a:pt x="36509" y="68301"/>
                </a:lnTo>
                <a:lnTo>
                  <a:pt x="39811" y="67923"/>
                </a:lnTo>
                <a:lnTo>
                  <a:pt x="42735" y="67452"/>
                </a:lnTo>
                <a:lnTo>
                  <a:pt x="44905" y="66980"/>
                </a:lnTo>
                <a:lnTo>
                  <a:pt x="45565" y="66791"/>
                </a:lnTo>
                <a:lnTo>
                  <a:pt x="45943" y="66508"/>
                </a:lnTo>
                <a:lnTo>
                  <a:pt x="47358" y="65942"/>
                </a:lnTo>
                <a:lnTo>
                  <a:pt x="48018" y="65565"/>
                </a:lnTo>
                <a:lnTo>
                  <a:pt x="48678" y="65188"/>
                </a:lnTo>
                <a:lnTo>
                  <a:pt x="47924" y="65471"/>
                </a:lnTo>
                <a:lnTo>
                  <a:pt x="51509" y="62924"/>
                </a:lnTo>
                <a:lnTo>
                  <a:pt x="53301" y="61508"/>
                </a:lnTo>
                <a:lnTo>
                  <a:pt x="55093" y="59905"/>
                </a:lnTo>
                <a:lnTo>
                  <a:pt x="55093" y="59905"/>
                </a:lnTo>
                <a:lnTo>
                  <a:pt x="54810" y="60376"/>
                </a:lnTo>
                <a:lnTo>
                  <a:pt x="54339" y="60754"/>
                </a:lnTo>
                <a:lnTo>
                  <a:pt x="55376" y="59999"/>
                </a:lnTo>
                <a:lnTo>
                  <a:pt x="56320" y="59056"/>
                </a:lnTo>
                <a:lnTo>
                  <a:pt x="57075" y="58395"/>
                </a:lnTo>
                <a:lnTo>
                  <a:pt x="57169" y="58207"/>
                </a:lnTo>
                <a:lnTo>
                  <a:pt x="57075" y="58207"/>
                </a:lnTo>
                <a:lnTo>
                  <a:pt x="57924" y="57546"/>
                </a:lnTo>
                <a:lnTo>
                  <a:pt x="58678" y="56697"/>
                </a:lnTo>
                <a:lnTo>
                  <a:pt x="59339" y="55754"/>
                </a:lnTo>
                <a:lnTo>
                  <a:pt x="59905" y="54905"/>
                </a:lnTo>
                <a:lnTo>
                  <a:pt x="59716" y="54999"/>
                </a:lnTo>
                <a:lnTo>
                  <a:pt x="59622" y="54999"/>
                </a:lnTo>
                <a:lnTo>
                  <a:pt x="59810" y="54622"/>
                </a:lnTo>
                <a:lnTo>
                  <a:pt x="59150" y="55565"/>
                </a:lnTo>
                <a:lnTo>
                  <a:pt x="59527" y="55094"/>
                </a:lnTo>
                <a:lnTo>
                  <a:pt x="59433" y="55377"/>
                </a:lnTo>
                <a:lnTo>
                  <a:pt x="58867" y="56037"/>
                </a:lnTo>
                <a:lnTo>
                  <a:pt x="59056" y="55660"/>
                </a:lnTo>
                <a:lnTo>
                  <a:pt x="59056" y="55660"/>
                </a:lnTo>
                <a:lnTo>
                  <a:pt x="58678" y="56037"/>
                </a:lnTo>
                <a:lnTo>
                  <a:pt x="59810" y="54339"/>
                </a:lnTo>
                <a:lnTo>
                  <a:pt x="60282" y="53490"/>
                </a:lnTo>
                <a:lnTo>
                  <a:pt x="60282" y="53301"/>
                </a:lnTo>
                <a:lnTo>
                  <a:pt x="60188" y="53395"/>
                </a:lnTo>
                <a:lnTo>
                  <a:pt x="60188" y="53395"/>
                </a:lnTo>
                <a:lnTo>
                  <a:pt x="60565" y="52924"/>
                </a:lnTo>
                <a:lnTo>
                  <a:pt x="61037" y="52452"/>
                </a:lnTo>
                <a:lnTo>
                  <a:pt x="61886" y="51509"/>
                </a:lnTo>
                <a:lnTo>
                  <a:pt x="61508" y="52452"/>
                </a:lnTo>
                <a:lnTo>
                  <a:pt x="60848" y="53584"/>
                </a:lnTo>
                <a:lnTo>
                  <a:pt x="59622" y="55565"/>
                </a:lnTo>
                <a:lnTo>
                  <a:pt x="60376" y="54528"/>
                </a:lnTo>
                <a:lnTo>
                  <a:pt x="60942" y="53678"/>
                </a:lnTo>
                <a:lnTo>
                  <a:pt x="61980" y="51792"/>
                </a:lnTo>
                <a:lnTo>
                  <a:pt x="61886" y="51886"/>
                </a:lnTo>
                <a:lnTo>
                  <a:pt x="61886" y="51697"/>
                </a:lnTo>
                <a:lnTo>
                  <a:pt x="62169" y="51037"/>
                </a:lnTo>
                <a:lnTo>
                  <a:pt x="62735" y="49999"/>
                </a:lnTo>
                <a:lnTo>
                  <a:pt x="61508" y="51603"/>
                </a:lnTo>
                <a:lnTo>
                  <a:pt x="61603" y="51037"/>
                </a:lnTo>
                <a:lnTo>
                  <a:pt x="61697" y="50377"/>
                </a:lnTo>
                <a:lnTo>
                  <a:pt x="62169" y="48962"/>
                </a:lnTo>
                <a:lnTo>
                  <a:pt x="62829" y="47358"/>
                </a:lnTo>
                <a:lnTo>
                  <a:pt x="63678" y="45565"/>
                </a:lnTo>
                <a:lnTo>
                  <a:pt x="65376" y="42169"/>
                </a:lnTo>
                <a:lnTo>
                  <a:pt x="66131" y="40660"/>
                </a:lnTo>
                <a:lnTo>
                  <a:pt x="66697" y="39339"/>
                </a:lnTo>
                <a:lnTo>
                  <a:pt x="66603" y="39528"/>
                </a:lnTo>
                <a:lnTo>
                  <a:pt x="66697" y="39056"/>
                </a:lnTo>
                <a:lnTo>
                  <a:pt x="66791" y="38962"/>
                </a:lnTo>
                <a:lnTo>
                  <a:pt x="66791" y="39056"/>
                </a:lnTo>
                <a:lnTo>
                  <a:pt x="66886" y="38584"/>
                </a:lnTo>
                <a:lnTo>
                  <a:pt x="66791" y="38867"/>
                </a:lnTo>
                <a:lnTo>
                  <a:pt x="66980" y="38207"/>
                </a:lnTo>
                <a:lnTo>
                  <a:pt x="67169" y="37264"/>
                </a:lnTo>
                <a:lnTo>
                  <a:pt x="67263" y="36415"/>
                </a:lnTo>
                <a:lnTo>
                  <a:pt x="67357" y="36509"/>
                </a:lnTo>
                <a:lnTo>
                  <a:pt x="67452" y="36509"/>
                </a:lnTo>
                <a:lnTo>
                  <a:pt x="67546" y="35943"/>
                </a:lnTo>
                <a:lnTo>
                  <a:pt x="67546" y="34811"/>
                </a:lnTo>
                <a:lnTo>
                  <a:pt x="67640" y="31037"/>
                </a:lnTo>
                <a:lnTo>
                  <a:pt x="67640" y="28490"/>
                </a:lnTo>
                <a:lnTo>
                  <a:pt x="67546" y="27736"/>
                </a:lnTo>
                <a:lnTo>
                  <a:pt x="67546" y="27547"/>
                </a:lnTo>
                <a:lnTo>
                  <a:pt x="67452" y="27547"/>
                </a:lnTo>
                <a:lnTo>
                  <a:pt x="67074" y="26792"/>
                </a:lnTo>
                <a:lnTo>
                  <a:pt x="66791" y="25660"/>
                </a:lnTo>
                <a:lnTo>
                  <a:pt x="66508" y="24528"/>
                </a:lnTo>
                <a:lnTo>
                  <a:pt x="66414" y="23585"/>
                </a:lnTo>
                <a:lnTo>
                  <a:pt x="66320" y="23679"/>
                </a:lnTo>
                <a:lnTo>
                  <a:pt x="66320" y="23490"/>
                </a:lnTo>
                <a:lnTo>
                  <a:pt x="65942" y="22924"/>
                </a:lnTo>
                <a:lnTo>
                  <a:pt x="65565" y="22358"/>
                </a:lnTo>
                <a:lnTo>
                  <a:pt x="64527" y="21132"/>
                </a:lnTo>
                <a:lnTo>
                  <a:pt x="63584" y="19906"/>
                </a:lnTo>
                <a:lnTo>
                  <a:pt x="63207" y="19340"/>
                </a:lnTo>
                <a:lnTo>
                  <a:pt x="63018" y="18774"/>
                </a:lnTo>
                <a:lnTo>
                  <a:pt x="63112" y="18962"/>
                </a:lnTo>
                <a:lnTo>
                  <a:pt x="63301" y="19057"/>
                </a:lnTo>
                <a:lnTo>
                  <a:pt x="63301" y="19057"/>
                </a:lnTo>
                <a:lnTo>
                  <a:pt x="63207" y="18868"/>
                </a:lnTo>
                <a:lnTo>
                  <a:pt x="62923" y="18491"/>
                </a:lnTo>
                <a:lnTo>
                  <a:pt x="61980" y="17453"/>
                </a:lnTo>
                <a:lnTo>
                  <a:pt x="61037" y="16509"/>
                </a:lnTo>
                <a:lnTo>
                  <a:pt x="61037" y="16698"/>
                </a:lnTo>
                <a:lnTo>
                  <a:pt x="61037" y="16887"/>
                </a:lnTo>
                <a:lnTo>
                  <a:pt x="60093" y="15943"/>
                </a:lnTo>
                <a:lnTo>
                  <a:pt x="60376" y="16321"/>
                </a:lnTo>
                <a:lnTo>
                  <a:pt x="59527" y="15377"/>
                </a:lnTo>
                <a:lnTo>
                  <a:pt x="59056" y="14906"/>
                </a:lnTo>
                <a:lnTo>
                  <a:pt x="59244" y="14906"/>
                </a:lnTo>
                <a:lnTo>
                  <a:pt x="59905" y="15472"/>
                </a:lnTo>
                <a:lnTo>
                  <a:pt x="59905" y="15472"/>
                </a:lnTo>
                <a:lnTo>
                  <a:pt x="57641" y="13396"/>
                </a:lnTo>
                <a:lnTo>
                  <a:pt x="58112" y="13868"/>
                </a:lnTo>
                <a:lnTo>
                  <a:pt x="56886" y="13019"/>
                </a:lnTo>
                <a:lnTo>
                  <a:pt x="55754" y="12453"/>
                </a:lnTo>
                <a:lnTo>
                  <a:pt x="56603" y="13113"/>
                </a:lnTo>
                <a:lnTo>
                  <a:pt x="57452" y="13774"/>
                </a:lnTo>
                <a:lnTo>
                  <a:pt x="58961" y="15283"/>
                </a:lnTo>
                <a:lnTo>
                  <a:pt x="60376" y="16604"/>
                </a:lnTo>
                <a:lnTo>
                  <a:pt x="61225" y="17264"/>
                </a:lnTo>
                <a:lnTo>
                  <a:pt x="62074" y="17925"/>
                </a:lnTo>
                <a:lnTo>
                  <a:pt x="62074" y="17925"/>
                </a:lnTo>
                <a:lnTo>
                  <a:pt x="61414" y="17547"/>
                </a:lnTo>
                <a:lnTo>
                  <a:pt x="60659" y="16981"/>
                </a:lnTo>
                <a:lnTo>
                  <a:pt x="60754" y="17264"/>
                </a:lnTo>
                <a:lnTo>
                  <a:pt x="60942" y="17642"/>
                </a:lnTo>
                <a:lnTo>
                  <a:pt x="61980" y="19151"/>
                </a:lnTo>
                <a:lnTo>
                  <a:pt x="63301" y="20943"/>
                </a:lnTo>
                <a:lnTo>
                  <a:pt x="63207" y="20943"/>
                </a:lnTo>
                <a:lnTo>
                  <a:pt x="63395" y="21038"/>
                </a:lnTo>
                <a:lnTo>
                  <a:pt x="63490" y="21321"/>
                </a:lnTo>
                <a:lnTo>
                  <a:pt x="63678" y="21604"/>
                </a:lnTo>
                <a:lnTo>
                  <a:pt x="63773" y="21698"/>
                </a:lnTo>
                <a:lnTo>
                  <a:pt x="63584" y="21321"/>
                </a:lnTo>
                <a:lnTo>
                  <a:pt x="63584" y="21321"/>
                </a:lnTo>
                <a:lnTo>
                  <a:pt x="64244" y="22170"/>
                </a:lnTo>
                <a:lnTo>
                  <a:pt x="64716" y="22641"/>
                </a:lnTo>
                <a:lnTo>
                  <a:pt x="64905" y="22830"/>
                </a:lnTo>
                <a:lnTo>
                  <a:pt x="64999" y="22830"/>
                </a:lnTo>
                <a:lnTo>
                  <a:pt x="64999" y="22641"/>
                </a:lnTo>
                <a:lnTo>
                  <a:pt x="64905" y="22358"/>
                </a:lnTo>
                <a:lnTo>
                  <a:pt x="65282" y="23207"/>
                </a:lnTo>
                <a:lnTo>
                  <a:pt x="65565" y="24056"/>
                </a:lnTo>
                <a:lnTo>
                  <a:pt x="66225" y="25943"/>
                </a:lnTo>
                <a:lnTo>
                  <a:pt x="66697" y="27830"/>
                </a:lnTo>
                <a:lnTo>
                  <a:pt x="66886" y="28490"/>
                </a:lnTo>
                <a:lnTo>
                  <a:pt x="66980" y="28868"/>
                </a:lnTo>
                <a:lnTo>
                  <a:pt x="66886" y="28962"/>
                </a:lnTo>
                <a:lnTo>
                  <a:pt x="66697" y="28679"/>
                </a:lnTo>
                <a:lnTo>
                  <a:pt x="66697" y="29245"/>
                </a:lnTo>
                <a:lnTo>
                  <a:pt x="66791" y="29905"/>
                </a:lnTo>
                <a:lnTo>
                  <a:pt x="66886" y="29905"/>
                </a:lnTo>
                <a:lnTo>
                  <a:pt x="66886" y="30094"/>
                </a:lnTo>
                <a:lnTo>
                  <a:pt x="66886" y="30566"/>
                </a:lnTo>
                <a:lnTo>
                  <a:pt x="66697" y="30377"/>
                </a:lnTo>
                <a:lnTo>
                  <a:pt x="66603" y="30188"/>
                </a:lnTo>
                <a:lnTo>
                  <a:pt x="66603" y="30094"/>
                </a:lnTo>
                <a:lnTo>
                  <a:pt x="66697" y="29905"/>
                </a:lnTo>
                <a:lnTo>
                  <a:pt x="66508" y="28679"/>
                </a:lnTo>
                <a:lnTo>
                  <a:pt x="66225" y="27358"/>
                </a:lnTo>
                <a:lnTo>
                  <a:pt x="66603" y="30283"/>
                </a:lnTo>
                <a:lnTo>
                  <a:pt x="66697" y="31792"/>
                </a:lnTo>
                <a:lnTo>
                  <a:pt x="66697" y="33302"/>
                </a:lnTo>
                <a:lnTo>
                  <a:pt x="66603" y="34717"/>
                </a:lnTo>
                <a:lnTo>
                  <a:pt x="66414" y="36226"/>
                </a:lnTo>
                <a:lnTo>
                  <a:pt x="66131" y="37547"/>
                </a:lnTo>
                <a:lnTo>
                  <a:pt x="65659" y="38962"/>
                </a:lnTo>
                <a:lnTo>
                  <a:pt x="65848" y="38584"/>
                </a:lnTo>
                <a:lnTo>
                  <a:pt x="65942" y="38584"/>
                </a:lnTo>
                <a:lnTo>
                  <a:pt x="65848" y="39245"/>
                </a:lnTo>
                <a:lnTo>
                  <a:pt x="65565" y="40188"/>
                </a:lnTo>
                <a:lnTo>
                  <a:pt x="65471" y="40471"/>
                </a:lnTo>
                <a:lnTo>
                  <a:pt x="65282" y="40660"/>
                </a:lnTo>
                <a:lnTo>
                  <a:pt x="65282" y="40566"/>
                </a:lnTo>
                <a:lnTo>
                  <a:pt x="65093" y="41132"/>
                </a:lnTo>
                <a:lnTo>
                  <a:pt x="64433" y="43018"/>
                </a:lnTo>
                <a:lnTo>
                  <a:pt x="63678" y="45282"/>
                </a:lnTo>
                <a:lnTo>
                  <a:pt x="62735" y="47264"/>
                </a:lnTo>
                <a:lnTo>
                  <a:pt x="61697" y="49056"/>
                </a:lnTo>
                <a:lnTo>
                  <a:pt x="60659" y="50943"/>
                </a:lnTo>
                <a:lnTo>
                  <a:pt x="59433" y="52735"/>
                </a:lnTo>
                <a:lnTo>
                  <a:pt x="58207" y="54433"/>
                </a:lnTo>
                <a:lnTo>
                  <a:pt x="56886" y="56037"/>
                </a:lnTo>
                <a:lnTo>
                  <a:pt x="55376" y="57641"/>
                </a:lnTo>
                <a:lnTo>
                  <a:pt x="53867" y="59150"/>
                </a:lnTo>
                <a:lnTo>
                  <a:pt x="52169" y="60376"/>
                </a:lnTo>
                <a:lnTo>
                  <a:pt x="48961" y="62452"/>
                </a:lnTo>
                <a:lnTo>
                  <a:pt x="44528" y="65282"/>
                </a:lnTo>
                <a:lnTo>
                  <a:pt x="44622" y="65188"/>
                </a:lnTo>
                <a:lnTo>
                  <a:pt x="44716" y="65093"/>
                </a:lnTo>
                <a:lnTo>
                  <a:pt x="45094" y="64810"/>
                </a:lnTo>
                <a:lnTo>
                  <a:pt x="45660" y="64527"/>
                </a:lnTo>
                <a:lnTo>
                  <a:pt x="43867" y="65376"/>
                </a:lnTo>
                <a:lnTo>
                  <a:pt x="43113" y="65754"/>
                </a:lnTo>
                <a:lnTo>
                  <a:pt x="42924" y="65754"/>
                </a:lnTo>
                <a:lnTo>
                  <a:pt x="43113" y="65659"/>
                </a:lnTo>
                <a:lnTo>
                  <a:pt x="41603" y="66037"/>
                </a:lnTo>
                <a:lnTo>
                  <a:pt x="39999" y="66320"/>
                </a:lnTo>
                <a:lnTo>
                  <a:pt x="38396" y="66508"/>
                </a:lnTo>
                <a:lnTo>
                  <a:pt x="36792" y="66697"/>
                </a:lnTo>
                <a:lnTo>
                  <a:pt x="33584" y="66980"/>
                </a:lnTo>
                <a:lnTo>
                  <a:pt x="32169" y="67169"/>
                </a:lnTo>
                <a:lnTo>
                  <a:pt x="30754" y="67357"/>
                </a:lnTo>
                <a:lnTo>
                  <a:pt x="30094" y="67357"/>
                </a:lnTo>
                <a:lnTo>
                  <a:pt x="29339" y="67263"/>
                </a:lnTo>
                <a:lnTo>
                  <a:pt x="27830" y="66886"/>
                </a:lnTo>
                <a:lnTo>
                  <a:pt x="26415" y="66508"/>
                </a:lnTo>
                <a:lnTo>
                  <a:pt x="25754" y="66414"/>
                </a:lnTo>
                <a:lnTo>
                  <a:pt x="25094" y="66414"/>
                </a:lnTo>
                <a:lnTo>
                  <a:pt x="25566" y="66980"/>
                </a:lnTo>
                <a:lnTo>
                  <a:pt x="25471" y="67074"/>
                </a:lnTo>
                <a:lnTo>
                  <a:pt x="25188" y="66980"/>
                </a:lnTo>
                <a:lnTo>
                  <a:pt x="24339" y="66791"/>
                </a:lnTo>
                <a:lnTo>
                  <a:pt x="23773" y="66508"/>
                </a:lnTo>
                <a:lnTo>
                  <a:pt x="24245" y="66414"/>
                </a:lnTo>
                <a:lnTo>
                  <a:pt x="24717" y="66603"/>
                </a:lnTo>
                <a:lnTo>
                  <a:pt x="24811" y="66414"/>
                </a:lnTo>
                <a:lnTo>
                  <a:pt x="24811" y="66320"/>
                </a:lnTo>
                <a:lnTo>
                  <a:pt x="24717" y="66225"/>
                </a:lnTo>
                <a:lnTo>
                  <a:pt x="24528" y="66131"/>
                </a:lnTo>
                <a:lnTo>
                  <a:pt x="24151" y="66225"/>
                </a:lnTo>
                <a:lnTo>
                  <a:pt x="23679" y="66320"/>
                </a:lnTo>
                <a:lnTo>
                  <a:pt x="23018" y="66414"/>
                </a:lnTo>
                <a:lnTo>
                  <a:pt x="23490" y="66225"/>
                </a:lnTo>
                <a:lnTo>
                  <a:pt x="22075" y="65942"/>
                </a:lnTo>
                <a:lnTo>
                  <a:pt x="20943" y="65659"/>
                </a:lnTo>
                <a:lnTo>
                  <a:pt x="20000" y="65282"/>
                </a:lnTo>
                <a:lnTo>
                  <a:pt x="19056" y="64810"/>
                </a:lnTo>
                <a:lnTo>
                  <a:pt x="19056" y="64810"/>
                </a:lnTo>
                <a:lnTo>
                  <a:pt x="19717" y="64999"/>
                </a:lnTo>
                <a:lnTo>
                  <a:pt x="19151" y="64716"/>
                </a:lnTo>
                <a:lnTo>
                  <a:pt x="18962" y="64810"/>
                </a:lnTo>
                <a:lnTo>
                  <a:pt x="19151" y="64905"/>
                </a:lnTo>
                <a:lnTo>
                  <a:pt x="18490" y="64905"/>
                </a:lnTo>
                <a:lnTo>
                  <a:pt x="17830" y="64716"/>
                </a:lnTo>
                <a:lnTo>
                  <a:pt x="17264" y="64527"/>
                </a:lnTo>
                <a:lnTo>
                  <a:pt x="16698" y="64150"/>
                </a:lnTo>
                <a:lnTo>
                  <a:pt x="16981" y="64056"/>
                </a:lnTo>
                <a:lnTo>
                  <a:pt x="17264" y="64150"/>
                </a:lnTo>
                <a:lnTo>
                  <a:pt x="17264" y="64150"/>
                </a:lnTo>
                <a:lnTo>
                  <a:pt x="15188" y="63207"/>
                </a:lnTo>
                <a:lnTo>
                  <a:pt x="14622" y="62829"/>
                </a:lnTo>
                <a:lnTo>
                  <a:pt x="14717" y="62924"/>
                </a:lnTo>
                <a:lnTo>
                  <a:pt x="13773" y="62546"/>
                </a:lnTo>
                <a:lnTo>
                  <a:pt x="12924" y="62075"/>
                </a:lnTo>
                <a:lnTo>
                  <a:pt x="12358" y="61697"/>
                </a:lnTo>
                <a:lnTo>
                  <a:pt x="12264" y="61508"/>
                </a:lnTo>
                <a:lnTo>
                  <a:pt x="12170" y="61320"/>
                </a:lnTo>
                <a:lnTo>
                  <a:pt x="11698" y="60942"/>
                </a:lnTo>
                <a:lnTo>
                  <a:pt x="11132" y="60471"/>
                </a:lnTo>
                <a:lnTo>
                  <a:pt x="9906" y="59244"/>
                </a:lnTo>
                <a:lnTo>
                  <a:pt x="9906" y="59244"/>
                </a:lnTo>
                <a:lnTo>
                  <a:pt x="10566" y="59527"/>
                </a:lnTo>
                <a:lnTo>
                  <a:pt x="9434" y="58584"/>
                </a:lnTo>
                <a:lnTo>
                  <a:pt x="8207" y="57546"/>
                </a:lnTo>
                <a:lnTo>
                  <a:pt x="7547" y="56886"/>
                </a:lnTo>
                <a:lnTo>
                  <a:pt x="6981" y="56131"/>
                </a:lnTo>
                <a:lnTo>
                  <a:pt x="6226" y="55094"/>
                </a:lnTo>
                <a:lnTo>
                  <a:pt x="6415" y="55377"/>
                </a:lnTo>
                <a:lnTo>
                  <a:pt x="6038" y="54905"/>
                </a:lnTo>
                <a:lnTo>
                  <a:pt x="5472" y="54244"/>
                </a:lnTo>
                <a:lnTo>
                  <a:pt x="5283" y="53961"/>
                </a:lnTo>
                <a:lnTo>
                  <a:pt x="5094" y="53867"/>
                </a:lnTo>
                <a:lnTo>
                  <a:pt x="5377" y="54622"/>
                </a:lnTo>
                <a:lnTo>
                  <a:pt x="5849" y="55282"/>
                </a:lnTo>
                <a:lnTo>
                  <a:pt x="6321" y="55943"/>
                </a:lnTo>
                <a:lnTo>
                  <a:pt x="6698" y="56603"/>
                </a:lnTo>
                <a:lnTo>
                  <a:pt x="6226" y="56226"/>
                </a:lnTo>
                <a:lnTo>
                  <a:pt x="5943" y="55848"/>
                </a:lnTo>
                <a:lnTo>
                  <a:pt x="6038" y="56037"/>
                </a:lnTo>
                <a:lnTo>
                  <a:pt x="5943" y="55943"/>
                </a:lnTo>
                <a:lnTo>
                  <a:pt x="5377" y="55188"/>
                </a:lnTo>
                <a:lnTo>
                  <a:pt x="5000" y="54716"/>
                </a:lnTo>
                <a:lnTo>
                  <a:pt x="4717" y="54150"/>
                </a:lnTo>
                <a:lnTo>
                  <a:pt x="4528" y="53678"/>
                </a:lnTo>
                <a:lnTo>
                  <a:pt x="4528" y="53584"/>
                </a:lnTo>
                <a:lnTo>
                  <a:pt x="4623" y="53395"/>
                </a:lnTo>
                <a:lnTo>
                  <a:pt x="5094" y="54244"/>
                </a:lnTo>
                <a:lnTo>
                  <a:pt x="4717" y="53301"/>
                </a:lnTo>
                <a:lnTo>
                  <a:pt x="4528" y="53018"/>
                </a:lnTo>
                <a:lnTo>
                  <a:pt x="4151" y="52263"/>
                </a:lnTo>
                <a:lnTo>
                  <a:pt x="4151" y="52169"/>
                </a:lnTo>
                <a:lnTo>
                  <a:pt x="3774" y="51509"/>
                </a:lnTo>
                <a:lnTo>
                  <a:pt x="3396" y="50660"/>
                </a:lnTo>
                <a:lnTo>
                  <a:pt x="3585" y="51603"/>
                </a:lnTo>
                <a:lnTo>
                  <a:pt x="3396" y="51226"/>
                </a:lnTo>
                <a:lnTo>
                  <a:pt x="3208" y="50848"/>
                </a:lnTo>
                <a:lnTo>
                  <a:pt x="3208" y="50471"/>
                </a:lnTo>
                <a:lnTo>
                  <a:pt x="3208" y="50094"/>
                </a:lnTo>
                <a:lnTo>
                  <a:pt x="3585" y="50754"/>
                </a:lnTo>
                <a:lnTo>
                  <a:pt x="3868" y="51509"/>
                </a:lnTo>
                <a:lnTo>
                  <a:pt x="3868" y="51509"/>
                </a:lnTo>
                <a:lnTo>
                  <a:pt x="3208" y="49528"/>
                </a:lnTo>
                <a:lnTo>
                  <a:pt x="3208" y="49528"/>
                </a:lnTo>
                <a:lnTo>
                  <a:pt x="3868" y="50754"/>
                </a:lnTo>
                <a:lnTo>
                  <a:pt x="3208" y="48962"/>
                </a:lnTo>
                <a:lnTo>
                  <a:pt x="3585" y="49339"/>
                </a:lnTo>
                <a:lnTo>
                  <a:pt x="3774" y="49433"/>
                </a:lnTo>
                <a:lnTo>
                  <a:pt x="3962" y="49528"/>
                </a:lnTo>
                <a:lnTo>
                  <a:pt x="4057" y="49905"/>
                </a:lnTo>
                <a:lnTo>
                  <a:pt x="3868" y="48962"/>
                </a:lnTo>
                <a:lnTo>
                  <a:pt x="3491" y="47924"/>
                </a:lnTo>
                <a:lnTo>
                  <a:pt x="2641" y="45565"/>
                </a:lnTo>
                <a:lnTo>
                  <a:pt x="2170" y="43867"/>
                </a:lnTo>
                <a:lnTo>
                  <a:pt x="1698" y="41886"/>
                </a:lnTo>
                <a:lnTo>
                  <a:pt x="1698" y="41886"/>
                </a:lnTo>
                <a:lnTo>
                  <a:pt x="1887" y="42075"/>
                </a:lnTo>
                <a:lnTo>
                  <a:pt x="1981" y="41981"/>
                </a:lnTo>
                <a:lnTo>
                  <a:pt x="2075" y="42075"/>
                </a:lnTo>
                <a:lnTo>
                  <a:pt x="2264" y="42169"/>
                </a:lnTo>
                <a:lnTo>
                  <a:pt x="2170" y="40283"/>
                </a:lnTo>
                <a:lnTo>
                  <a:pt x="2075" y="38301"/>
                </a:lnTo>
                <a:lnTo>
                  <a:pt x="2170" y="36415"/>
                </a:lnTo>
                <a:lnTo>
                  <a:pt x="2358" y="35566"/>
                </a:lnTo>
                <a:lnTo>
                  <a:pt x="2453" y="34811"/>
                </a:lnTo>
                <a:lnTo>
                  <a:pt x="2830" y="32830"/>
                </a:lnTo>
                <a:lnTo>
                  <a:pt x="2830" y="33207"/>
                </a:lnTo>
                <a:lnTo>
                  <a:pt x="2924" y="33490"/>
                </a:lnTo>
                <a:lnTo>
                  <a:pt x="2924" y="32453"/>
                </a:lnTo>
                <a:lnTo>
                  <a:pt x="3019" y="31415"/>
                </a:lnTo>
                <a:lnTo>
                  <a:pt x="3396" y="29245"/>
                </a:lnTo>
                <a:lnTo>
                  <a:pt x="3868" y="27075"/>
                </a:lnTo>
                <a:lnTo>
                  <a:pt x="4623" y="25000"/>
                </a:lnTo>
                <a:lnTo>
                  <a:pt x="5566" y="22830"/>
                </a:lnTo>
                <a:lnTo>
                  <a:pt x="6604" y="20849"/>
                </a:lnTo>
                <a:lnTo>
                  <a:pt x="7830" y="18868"/>
                </a:lnTo>
                <a:lnTo>
                  <a:pt x="9151" y="16887"/>
                </a:lnTo>
                <a:lnTo>
                  <a:pt x="10566" y="15094"/>
                </a:lnTo>
                <a:lnTo>
                  <a:pt x="12075" y="13302"/>
                </a:lnTo>
                <a:lnTo>
                  <a:pt x="13773" y="11698"/>
                </a:lnTo>
                <a:lnTo>
                  <a:pt x="15377" y="10095"/>
                </a:lnTo>
                <a:lnTo>
                  <a:pt x="17170" y="8679"/>
                </a:lnTo>
                <a:lnTo>
                  <a:pt x="18962" y="7453"/>
                </a:lnTo>
                <a:lnTo>
                  <a:pt x="20754" y="6321"/>
                </a:lnTo>
                <a:lnTo>
                  <a:pt x="22547" y="5378"/>
                </a:lnTo>
                <a:lnTo>
                  <a:pt x="21603" y="6227"/>
                </a:lnTo>
                <a:lnTo>
                  <a:pt x="22641" y="5472"/>
                </a:lnTo>
                <a:lnTo>
                  <a:pt x="23302" y="5095"/>
                </a:lnTo>
                <a:lnTo>
                  <a:pt x="25377" y="4151"/>
                </a:lnTo>
                <a:lnTo>
                  <a:pt x="24811" y="4151"/>
                </a:lnTo>
                <a:lnTo>
                  <a:pt x="25660" y="3774"/>
                </a:lnTo>
                <a:lnTo>
                  <a:pt x="26886" y="3208"/>
                </a:lnTo>
                <a:lnTo>
                  <a:pt x="26603" y="3585"/>
                </a:lnTo>
                <a:lnTo>
                  <a:pt x="26886" y="3585"/>
                </a:lnTo>
                <a:lnTo>
                  <a:pt x="26886" y="3680"/>
                </a:lnTo>
                <a:lnTo>
                  <a:pt x="26792" y="3774"/>
                </a:lnTo>
                <a:lnTo>
                  <a:pt x="28301" y="3302"/>
                </a:lnTo>
                <a:lnTo>
                  <a:pt x="29622" y="2736"/>
                </a:lnTo>
                <a:lnTo>
                  <a:pt x="31037" y="2264"/>
                </a:lnTo>
                <a:lnTo>
                  <a:pt x="31792" y="2076"/>
                </a:lnTo>
                <a:lnTo>
                  <a:pt x="32641" y="1981"/>
                </a:lnTo>
                <a:lnTo>
                  <a:pt x="32547" y="2076"/>
                </a:lnTo>
                <a:lnTo>
                  <a:pt x="32924" y="1981"/>
                </a:lnTo>
                <a:lnTo>
                  <a:pt x="34245" y="1793"/>
                </a:lnTo>
                <a:lnTo>
                  <a:pt x="35848" y="1415"/>
                </a:lnTo>
                <a:lnTo>
                  <a:pt x="36981" y="1132"/>
                </a:lnTo>
                <a:lnTo>
                  <a:pt x="36981" y="1415"/>
                </a:lnTo>
                <a:lnTo>
                  <a:pt x="40943" y="1227"/>
                </a:lnTo>
                <a:lnTo>
                  <a:pt x="41509" y="1038"/>
                </a:lnTo>
                <a:lnTo>
                  <a:pt x="41697" y="1132"/>
                </a:lnTo>
                <a:lnTo>
                  <a:pt x="41509" y="1227"/>
                </a:lnTo>
                <a:lnTo>
                  <a:pt x="41320" y="1321"/>
                </a:lnTo>
                <a:lnTo>
                  <a:pt x="42263" y="1321"/>
                </a:lnTo>
                <a:lnTo>
                  <a:pt x="43113" y="1227"/>
                </a:lnTo>
                <a:lnTo>
                  <a:pt x="43396" y="1415"/>
                </a:lnTo>
                <a:lnTo>
                  <a:pt x="44056" y="1604"/>
                </a:lnTo>
                <a:lnTo>
                  <a:pt x="45943" y="2076"/>
                </a:lnTo>
                <a:lnTo>
                  <a:pt x="48018" y="2359"/>
                </a:lnTo>
                <a:lnTo>
                  <a:pt x="49622" y="2736"/>
                </a:lnTo>
                <a:lnTo>
                  <a:pt x="47641" y="1981"/>
                </a:lnTo>
                <a:lnTo>
                  <a:pt x="45282" y="1321"/>
                </a:lnTo>
                <a:lnTo>
                  <a:pt x="42735" y="755"/>
                </a:lnTo>
                <a:lnTo>
                  <a:pt x="40188" y="283"/>
                </a:lnTo>
                <a:lnTo>
                  <a:pt x="37735" y="95"/>
                </a:lnTo>
                <a:lnTo>
                  <a:pt x="3547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16"/>
          <p:cNvSpPr txBox="1">
            <a:spLocks noGrp="1"/>
          </p:cNvSpPr>
          <p:nvPr>
            <p:ph type="sldNum" idx="12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2024863-06C9-4027-A558-3A4BD6C7F3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49" y="341271"/>
            <a:ext cx="383823" cy="32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934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6"/>
          <p:cNvSpPr txBox="1">
            <a:spLocks noGrp="1"/>
          </p:cNvSpPr>
          <p:nvPr>
            <p:ph type="title"/>
          </p:nvPr>
        </p:nvSpPr>
        <p:spPr>
          <a:xfrm>
            <a:off x="-12000" y="219500"/>
            <a:ext cx="91560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/>
              <a:t>That we have dealt with our trials &amp; </a:t>
            </a:r>
            <a:br>
              <a:rPr lang="en-US" sz="2800" dirty="0"/>
            </a:br>
            <a:r>
              <a:rPr lang="en-US" sz="2800" dirty="0"/>
              <a:t>tribulations with humility and love? </a:t>
            </a:r>
            <a:r>
              <a:rPr lang="en-US" sz="1800" dirty="0"/>
              <a:t>(Acts 20:19)</a:t>
            </a:r>
            <a:endParaRPr sz="2800" dirty="0"/>
          </a:p>
        </p:txBody>
      </p:sp>
      <p:sp>
        <p:nvSpPr>
          <p:cNvPr id="96" name="Google Shape;96;p16"/>
          <p:cNvSpPr txBox="1">
            <a:spLocks noGrp="1"/>
          </p:cNvSpPr>
          <p:nvPr>
            <p:ph type="body" idx="1"/>
          </p:nvPr>
        </p:nvSpPr>
        <p:spPr>
          <a:xfrm>
            <a:off x="457200" y="1512710"/>
            <a:ext cx="8229600" cy="300284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l" rtl="0">
              <a:spcBef>
                <a:spcPts val="600"/>
              </a:spcBef>
              <a:spcAft>
                <a:spcPts val="0"/>
              </a:spcAft>
              <a:buSzPts val="2000"/>
              <a:buFont typeface="Wingdings" panose="05000000000000000000" pitchFamily="2" charset="2"/>
              <a:buChar char="§"/>
            </a:pPr>
            <a:r>
              <a:rPr lang="en-US" dirty="0"/>
              <a:t>How have we reacted to trying times in front of our others?  (Ephesians 4:1-3)</a:t>
            </a:r>
          </a:p>
          <a:p>
            <a:pPr lvl="0" algn="l" rtl="0">
              <a:spcBef>
                <a:spcPts val="600"/>
              </a:spcBef>
              <a:spcAft>
                <a:spcPts val="0"/>
              </a:spcAft>
              <a:buSzPts val="2000"/>
              <a:buFont typeface="Wingdings" panose="05000000000000000000" pitchFamily="2" charset="2"/>
              <a:buChar char="§"/>
            </a:pPr>
            <a:r>
              <a:rPr lang="en-US" dirty="0"/>
              <a:t>What did the children see when the Israelites were in the wilderness? (1 Corinthians 10:10; Numbers 11:1-3)</a:t>
            </a:r>
          </a:p>
          <a:p>
            <a:pPr lvl="0" algn="l" rtl="0">
              <a:spcBef>
                <a:spcPts val="600"/>
              </a:spcBef>
              <a:spcAft>
                <a:spcPts val="0"/>
              </a:spcAft>
              <a:buSzPts val="2000"/>
              <a:buFont typeface="Wingdings" panose="05000000000000000000" pitchFamily="2" charset="2"/>
              <a:buChar char="§"/>
            </a:pPr>
            <a:r>
              <a:rPr lang="en-US" dirty="0"/>
              <a:t>What do others see in us when trials are faced (Acts 5:41?  </a:t>
            </a:r>
            <a:br>
              <a:rPr lang="en-US" dirty="0"/>
            </a:br>
            <a:r>
              <a:rPr lang="en-US" dirty="0"/>
              <a:t>(Jude 3; 1 Timothy 3:15; 2 Timothy 2:24-26)</a:t>
            </a:r>
          </a:p>
          <a:p>
            <a:pPr lvl="0" algn="l" rtl="0">
              <a:spcBef>
                <a:spcPts val="600"/>
              </a:spcBef>
              <a:spcAft>
                <a:spcPts val="0"/>
              </a:spcAft>
              <a:buSzPts val="2000"/>
              <a:buFont typeface="Wingdings" panose="05000000000000000000" pitchFamily="2" charset="2"/>
              <a:buChar char="§"/>
            </a:pPr>
            <a:r>
              <a:rPr lang="en-US" dirty="0"/>
              <a:t>What do we shed tears for? (</a:t>
            </a:r>
            <a:r>
              <a:rPr lang="en-US"/>
              <a:t>Psalms 119:136; </a:t>
            </a:r>
            <a:r>
              <a:rPr lang="en-US" dirty="0"/>
              <a:t>Luke 19:41; Phil. 3:18)</a:t>
            </a:r>
          </a:p>
          <a:p>
            <a:pPr lvl="0" algn="l" rtl="0">
              <a:spcBef>
                <a:spcPts val="600"/>
              </a:spcBef>
              <a:spcAft>
                <a:spcPts val="0"/>
              </a:spcAft>
              <a:buSzPts val="2000"/>
              <a:buFont typeface="Wingdings" panose="05000000000000000000" pitchFamily="2" charset="2"/>
              <a:buChar char="§"/>
            </a:pPr>
            <a:r>
              <a:rPr lang="en-US" dirty="0"/>
              <a:t>The exemplary brethren in Thessalonica. (1 Thessalonians 1:7)</a:t>
            </a:r>
          </a:p>
        </p:txBody>
      </p:sp>
      <p:sp>
        <p:nvSpPr>
          <p:cNvPr id="97" name="Google Shape;97;p16"/>
          <p:cNvSpPr/>
          <p:nvPr/>
        </p:nvSpPr>
        <p:spPr>
          <a:xfrm>
            <a:off x="19161" y="163873"/>
            <a:ext cx="704600" cy="686726"/>
          </a:xfrm>
          <a:custGeom>
            <a:avLst/>
            <a:gdLst/>
            <a:ahLst/>
            <a:cxnLst/>
            <a:rect l="l" t="t" r="r" b="b"/>
            <a:pathLst>
              <a:path w="67641" h="69056" extrusionOk="0">
                <a:moveTo>
                  <a:pt x="49622" y="2736"/>
                </a:moveTo>
                <a:lnTo>
                  <a:pt x="49622" y="2736"/>
                </a:lnTo>
                <a:lnTo>
                  <a:pt x="49622" y="2736"/>
                </a:lnTo>
                <a:close/>
                <a:moveTo>
                  <a:pt x="59622" y="55565"/>
                </a:moveTo>
                <a:lnTo>
                  <a:pt x="59622" y="55565"/>
                </a:lnTo>
                <a:lnTo>
                  <a:pt x="59622" y="55565"/>
                </a:lnTo>
                <a:close/>
                <a:moveTo>
                  <a:pt x="35471" y="0"/>
                </a:moveTo>
                <a:lnTo>
                  <a:pt x="34433" y="95"/>
                </a:lnTo>
                <a:lnTo>
                  <a:pt x="33584" y="189"/>
                </a:lnTo>
                <a:lnTo>
                  <a:pt x="32735" y="378"/>
                </a:lnTo>
                <a:lnTo>
                  <a:pt x="32169" y="566"/>
                </a:lnTo>
                <a:lnTo>
                  <a:pt x="31509" y="472"/>
                </a:lnTo>
                <a:lnTo>
                  <a:pt x="30754" y="472"/>
                </a:lnTo>
                <a:lnTo>
                  <a:pt x="29339" y="566"/>
                </a:lnTo>
                <a:lnTo>
                  <a:pt x="27830" y="849"/>
                </a:lnTo>
                <a:lnTo>
                  <a:pt x="26320" y="1321"/>
                </a:lnTo>
                <a:lnTo>
                  <a:pt x="24811" y="1981"/>
                </a:lnTo>
                <a:lnTo>
                  <a:pt x="23207" y="2736"/>
                </a:lnTo>
                <a:lnTo>
                  <a:pt x="21698" y="3585"/>
                </a:lnTo>
                <a:lnTo>
                  <a:pt x="20188" y="4623"/>
                </a:lnTo>
                <a:lnTo>
                  <a:pt x="18679" y="5661"/>
                </a:lnTo>
                <a:lnTo>
                  <a:pt x="17170" y="6793"/>
                </a:lnTo>
                <a:lnTo>
                  <a:pt x="15754" y="8019"/>
                </a:lnTo>
                <a:lnTo>
                  <a:pt x="14434" y="9151"/>
                </a:lnTo>
                <a:lnTo>
                  <a:pt x="11981" y="11510"/>
                </a:lnTo>
                <a:lnTo>
                  <a:pt x="10000" y="13774"/>
                </a:lnTo>
                <a:lnTo>
                  <a:pt x="7736" y="16981"/>
                </a:lnTo>
                <a:lnTo>
                  <a:pt x="8019" y="16321"/>
                </a:lnTo>
                <a:lnTo>
                  <a:pt x="8302" y="15660"/>
                </a:lnTo>
                <a:lnTo>
                  <a:pt x="7736" y="16604"/>
                </a:lnTo>
                <a:lnTo>
                  <a:pt x="7075" y="17642"/>
                </a:lnTo>
                <a:lnTo>
                  <a:pt x="7170" y="17830"/>
                </a:lnTo>
                <a:lnTo>
                  <a:pt x="6509" y="18868"/>
                </a:lnTo>
                <a:lnTo>
                  <a:pt x="7075" y="17359"/>
                </a:lnTo>
                <a:lnTo>
                  <a:pt x="6132" y="19057"/>
                </a:lnTo>
                <a:lnTo>
                  <a:pt x="5189" y="20849"/>
                </a:lnTo>
                <a:lnTo>
                  <a:pt x="4434" y="22736"/>
                </a:lnTo>
                <a:lnTo>
                  <a:pt x="3679" y="24622"/>
                </a:lnTo>
                <a:lnTo>
                  <a:pt x="2453" y="28490"/>
                </a:lnTo>
                <a:lnTo>
                  <a:pt x="1321" y="32169"/>
                </a:lnTo>
                <a:lnTo>
                  <a:pt x="1509" y="32264"/>
                </a:lnTo>
                <a:lnTo>
                  <a:pt x="1604" y="32453"/>
                </a:lnTo>
                <a:lnTo>
                  <a:pt x="1604" y="32641"/>
                </a:lnTo>
                <a:lnTo>
                  <a:pt x="1509" y="32924"/>
                </a:lnTo>
                <a:lnTo>
                  <a:pt x="1226" y="33396"/>
                </a:lnTo>
                <a:lnTo>
                  <a:pt x="1038" y="33585"/>
                </a:lnTo>
                <a:lnTo>
                  <a:pt x="1038" y="33773"/>
                </a:lnTo>
                <a:lnTo>
                  <a:pt x="1038" y="35000"/>
                </a:lnTo>
                <a:lnTo>
                  <a:pt x="849" y="36132"/>
                </a:lnTo>
                <a:lnTo>
                  <a:pt x="660" y="37358"/>
                </a:lnTo>
                <a:lnTo>
                  <a:pt x="472" y="38867"/>
                </a:lnTo>
                <a:lnTo>
                  <a:pt x="283" y="38301"/>
                </a:lnTo>
                <a:lnTo>
                  <a:pt x="94" y="39811"/>
                </a:lnTo>
                <a:lnTo>
                  <a:pt x="0" y="41509"/>
                </a:lnTo>
                <a:lnTo>
                  <a:pt x="94" y="43301"/>
                </a:lnTo>
                <a:lnTo>
                  <a:pt x="283" y="44056"/>
                </a:lnTo>
                <a:lnTo>
                  <a:pt x="472" y="44622"/>
                </a:lnTo>
                <a:lnTo>
                  <a:pt x="566" y="45660"/>
                </a:lnTo>
                <a:lnTo>
                  <a:pt x="755" y="46792"/>
                </a:lnTo>
                <a:lnTo>
                  <a:pt x="1226" y="48962"/>
                </a:lnTo>
                <a:lnTo>
                  <a:pt x="1981" y="51037"/>
                </a:lnTo>
                <a:lnTo>
                  <a:pt x="2924" y="53112"/>
                </a:lnTo>
                <a:lnTo>
                  <a:pt x="4057" y="55094"/>
                </a:lnTo>
                <a:lnTo>
                  <a:pt x="5283" y="56980"/>
                </a:lnTo>
                <a:lnTo>
                  <a:pt x="6698" y="58678"/>
                </a:lnTo>
                <a:lnTo>
                  <a:pt x="8113" y="60282"/>
                </a:lnTo>
                <a:lnTo>
                  <a:pt x="9056" y="61131"/>
                </a:lnTo>
                <a:lnTo>
                  <a:pt x="10000" y="61980"/>
                </a:lnTo>
                <a:lnTo>
                  <a:pt x="11038" y="62829"/>
                </a:lnTo>
                <a:lnTo>
                  <a:pt x="12075" y="63584"/>
                </a:lnTo>
                <a:lnTo>
                  <a:pt x="14339" y="64905"/>
                </a:lnTo>
                <a:lnTo>
                  <a:pt x="16604" y="66131"/>
                </a:lnTo>
                <a:lnTo>
                  <a:pt x="19056" y="67169"/>
                </a:lnTo>
                <a:lnTo>
                  <a:pt x="21509" y="67923"/>
                </a:lnTo>
                <a:lnTo>
                  <a:pt x="24056" y="68584"/>
                </a:lnTo>
                <a:lnTo>
                  <a:pt x="26603" y="69055"/>
                </a:lnTo>
                <a:lnTo>
                  <a:pt x="27830" y="69055"/>
                </a:lnTo>
                <a:lnTo>
                  <a:pt x="30188" y="68867"/>
                </a:lnTo>
                <a:lnTo>
                  <a:pt x="33113" y="68678"/>
                </a:lnTo>
                <a:lnTo>
                  <a:pt x="36509" y="68301"/>
                </a:lnTo>
                <a:lnTo>
                  <a:pt x="39811" y="67923"/>
                </a:lnTo>
                <a:lnTo>
                  <a:pt x="42735" y="67452"/>
                </a:lnTo>
                <a:lnTo>
                  <a:pt x="44905" y="66980"/>
                </a:lnTo>
                <a:lnTo>
                  <a:pt x="45565" y="66791"/>
                </a:lnTo>
                <a:lnTo>
                  <a:pt x="45943" y="66508"/>
                </a:lnTo>
                <a:lnTo>
                  <a:pt x="47358" y="65942"/>
                </a:lnTo>
                <a:lnTo>
                  <a:pt x="48018" y="65565"/>
                </a:lnTo>
                <a:lnTo>
                  <a:pt x="48678" y="65188"/>
                </a:lnTo>
                <a:lnTo>
                  <a:pt x="47924" y="65471"/>
                </a:lnTo>
                <a:lnTo>
                  <a:pt x="51509" y="62924"/>
                </a:lnTo>
                <a:lnTo>
                  <a:pt x="53301" y="61508"/>
                </a:lnTo>
                <a:lnTo>
                  <a:pt x="55093" y="59905"/>
                </a:lnTo>
                <a:lnTo>
                  <a:pt x="55093" y="59905"/>
                </a:lnTo>
                <a:lnTo>
                  <a:pt x="54810" y="60376"/>
                </a:lnTo>
                <a:lnTo>
                  <a:pt x="54339" y="60754"/>
                </a:lnTo>
                <a:lnTo>
                  <a:pt x="55376" y="59999"/>
                </a:lnTo>
                <a:lnTo>
                  <a:pt x="56320" y="59056"/>
                </a:lnTo>
                <a:lnTo>
                  <a:pt x="57075" y="58395"/>
                </a:lnTo>
                <a:lnTo>
                  <a:pt x="57169" y="58207"/>
                </a:lnTo>
                <a:lnTo>
                  <a:pt x="57075" y="58207"/>
                </a:lnTo>
                <a:lnTo>
                  <a:pt x="57924" y="57546"/>
                </a:lnTo>
                <a:lnTo>
                  <a:pt x="58678" y="56697"/>
                </a:lnTo>
                <a:lnTo>
                  <a:pt x="59339" y="55754"/>
                </a:lnTo>
                <a:lnTo>
                  <a:pt x="59905" y="54905"/>
                </a:lnTo>
                <a:lnTo>
                  <a:pt x="59716" y="54999"/>
                </a:lnTo>
                <a:lnTo>
                  <a:pt x="59622" y="54999"/>
                </a:lnTo>
                <a:lnTo>
                  <a:pt x="59810" y="54622"/>
                </a:lnTo>
                <a:lnTo>
                  <a:pt x="59150" y="55565"/>
                </a:lnTo>
                <a:lnTo>
                  <a:pt x="59527" y="55094"/>
                </a:lnTo>
                <a:lnTo>
                  <a:pt x="59433" y="55377"/>
                </a:lnTo>
                <a:lnTo>
                  <a:pt x="58867" y="56037"/>
                </a:lnTo>
                <a:lnTo>
                  <a:pt x="59056" y="55660"/>
                </a:lnTo>
                <a:lnTo>
                  <a:pt x="59056" y="55660"/>
                </a:lnTo>
                <a:lnTo>
                  <a:pt x="58678" y="56037"/>
                </a:lnTo>
                <a:lnTo>
                  <a:pt x="59810" y="54339"/>
                </a:lnTo>
                <a:lnTo>
                  <a:pt x="60282" y="53490"/>
                </a:lnTo>
                <a:lnTo>
                  <a:pt x="60282" y="53301"/>
                </a:lnTo>
                <a:lnTo>
                  <a:pt x="60188" y="53395"/>
                </a:lnTo>
                <a:lnTo>
                  <a:pt x="60188" y="53395"/>
                </a:lnTo>
                <a:lnTo>
                  <a:pt x="60565" y="52924"/>
                </a:lnTo>
                <a:lnTo>
                  <a:pt x="61037" y="52452"/>
                </a:lnTo>
                <a:lnTo>
                  <a:pt x="61886" y="51509"/>
                </a:lnTo>
                <a:lnTo>
                  <a:pt x="61508" y="52452"/>
                </a:lnTo>
                <a:lnTo>
                  <a:pt x="60848" y="53584"/>
                </a:lnTo>
                <a:lnTo>
                  <a:pt x="59622" y="55565"/>
                </a:lnTo>
                <a:lnTo>
                  <a:pt x="60376" y="54528"/>
                </a:lnTo>
                <a:lnTo>
                  <a:pt x="60942" y="53678"/>
                </a:lnTo>
                <a:lnTo>
                  <a:pt x="61980" y="51792"/>
                </a:lnTo>
                <a:lnTo>
                  <a:pt x="61886" y="51886"/>
                </a:lnTo>
                <a:lnTo>
                  <a:pt x="61886" y="51697"/>
                </a:lnTo>
                <a:lnTo>
                  <a:pt x="62169" y="51037"/>
                </a:lnTo>
                <a:lnTo>
                  <a:pt x="62735" y="49999"/>
                </a:lnTo>
                <a:lnTo>
                  <a:pt x="61508" y="51603"/>
                </a:lnTo>
                <a:lnTo>
                  <a:pt x="61603" y="51037"/>
                </a:lnTo>
                <a:lnTo>
                  <a:pt x="61697" y="50377"/>
                </a:lnTo>
                <a:lnTo>
                  <a:pt x="62169" y="48962"/>
                </a:lnTo>
                <a:lnTo>
                  <a:pt x="62829" y="47358"/>
                </a:lnTo>
                <a:lnTo>
                  <a:pt x="63678" y="45565"/>
                </a:lnTo>
                <a:lnTo>
                  <a:pt x="65376" y="42169"/>
                </a:lnTo>
                <a:lnTo>
                  <a:pt x="66131" y="40660"/>
                </a:lnTo>
                <a:lnTo>
                  <a:pt x="66697" y="39339"/>
                </a:lnTo>
                <a:lnTo>
                  <a:pt x="66603" y="39528"/>
                </a:lnTo>
                <a:lnTo>
                  <a:pt x="66697" y="39056"/>
                </a:lnTo>
                <a:lnTo>
                  <a:pt x="66791" y="38962"/>
                </a:lnTo>
                <a:lnTo>
                  <a:pt x="66791" y="39056"/>
                </a:lnTo>
                <a:lnTo>
                  <a:pt x="66886" y="38584"/>
                </a:lnTo>
                <a:lnTo>
                  <a:pt x="66791" y="38867"/>
                </a:lnTo>
                <a:lnTo>
                  <a:pt x="66980" y="38207"/>
                </a:lnTo>
                <a:lnTo>
                  <a:pt x="67169" y="37264"/>
                </a:lnTo>
                <a:lnTo>
                  <a:pt x="67263" y="36415"/>
                </a:lnTo>
                <a:lnTo>
                  <a:pt x="67357" y="36509"/>
                </a:lnTo>
                <a:lnTo>
                  <a:pt x="67452" y="36509"/>
                </a:lnTo>
                <a:lnTo>
                  <a:pt x="67546" y="35943"/>
                </a:lnTo>
                <a:lnTo>
                  <a:pt x="67546" y="34811"/>
                </a:lnTo>
                <a:lnTo>
                  <a:pt x="67640" y="31037"/>
                </a:lnTo>
                <a:lnTo>
                  <a:pt x="67640" y="28490"/>
                </a:lnTo>
                <a:lnTo>
                  <a:pt x="67546" y="27736"/>
                </a:lnTo>
                <a:lnTo>
                  <a:pt x="67546" y="27547"/>
                </a:lnTo>
                <a:lnTo>
                  <a:pt x="67452" y="27547"/>
                </a:lnTo>
                <a:lnTo>
                  <a:pt x="67074" y="26792"/>
                </a:lnTo>
                <a:lnTo>
                  <a:pt x="66791" y="25660"/>
                </a:lnTo>
                <a:lnTo>
                  <a:pt x="66508" y="24528"/>
                </a:lnTo>
                <a:lnTo>
                  <a:pt x="66414" y="23585"/>
                </a:lnTo>
                <a:lnTo>
                  <a:pt x="66320" y="23679"/>
                </a:lnTo>
                <a:lnTo>
                  <a:pt x="66320" y="23490"/>
                </a:lnTo>
                <a:lnTo>
                  <a:pt x="65942" y="22924"/>
                </a:lnTo>
                <a:lnTo>
                  <a:pt x="65565" y="22358"/>
                </a:lnTo>
                <a:lnTo>
                  <a:pt x="64527" y="21132"/>
                </a:lnTo>
                <a:lnTo>
                  <a:pt x="63584" y="19906"/>
                </a:lnTo>
                <a:lnTo>
                  <a:pt x="63207" y="19340"/>
                </a:lnTo>
                <a:lnTo>
                  <a:pt x="63018" y="18774"/>
                </a:lnTo>
                <a:lnTo>
                  <a:pt x="63112" y="18962"/>
                </a:lnTo>
                <a:lnTo>
                  <a:pt x="63301" y="19057"/>
                </a:lnTo>
                <a:lnTo>
                  <a:pt x="63301" y="19057"/>
                </a:lnTo>
                <a:lnTo>
                  <a:pt x="63207" y="18868"/>
                </a:lnTo>
                <a:lnTo>
                  <a:pt x="62923" y="18491"/>
                </a:lnTo>
                <a:lnTo>
                  <a:pt x="61980" y="17453"/>
                </a:lnTo>
                <a:lnTo>
                  <a:pt x="61037" y="16509"/>
                </a:lnTo>
                <a:lnTo>
                  <a:pt x="61037" y="16698"/>
                </a:lnTo>
                <a:lnTo>
                  <a:pt x="61037" y="16887"/>
                </a:lnTo>
                <a:lnTo>
                  <a:pt x="60093" y="15943"/>
                </a:lnTo>
                <a:lnTo>
                  <a:pt x="60376" y="16321"/>
                </a:lnTo>
                <a:lnTo>
                  <a:pt x="59527" y="15377"/>
                </a:lnTo>
                <a:lnTo>
                  <a:pt x="59056" y="14906"/>
                </a:lnTo>
                <a:lnTo>
                  <a:pt x="59244" y="14906"/>
                </a:lnTo>
                <a:lnTo>
                  <a:pt x="59905" y="15472"/>
                </a:lnTo>
                <a:lnTo>
                  <a:pt x="59905" y="15472"/>
                </a:lnTo>
                <a:lnTo>
                  <a:pt x="57641" y="13396"/>
                </a:lnTo>
                <a:lnTo>
                  <a:pt x="58112" y="13868"/>
                </a:lnTo>
                <a:lnTo>
                  <a:pt x="56886" y="13019"/>
                </a:lnTo>
                <a:lnTo>
                  <a:pt x="55754" y="12453"/>
                </a:lnTo>
                <a:lnTo>
                  <a:pt x="56603" y="13113"/>
                </a:lnTo>
                <a:lnTo>
                  <a:pt x="57452" y="13774"/>
                </a:lnTo>
                <a:lnTo>
                  <a:pt x="58961" y="15283"/>
                </a:lnTo>
                <a:lnTo>
                  <a:pt x="60376" y="16604"/>
                </a:lnTo>
                <a:lnTo>
                  <a:pt x="61225" y="17264"/>
                </a:lnTo>
                <a:lnTo>
                  <a:pt x="62074" y="17925"/>
                </a:lnTo>
                <a:lnTo>
                  <a:pt x="62074" y="17925"/>
                </a:lnTo>
                <a:lnTo>
                  <a:pt x="61414" y="17547"/>
                </a:lnTo>
                <a:lnTo>
                  <a:pt x="60659" y="16981"/>
                </a:lnTo>
                <a:lnTo>
                  <a:pt x="60754" y="17264"/>
                </a:lnTo>
                <a:lnTo>
                  <a:pt x="60942" y="17642"/>
                </a:lnTo>
                <a:lnTo>
                  <a:pt x="61980" y="19151"/>
                </a:lnTo>
                <a:lnTo>
                  <a:pt x="63301" y="20943"/>
                </a:lnTo>
                <a:lnTo>
                  <a:pt x="63207" y="20943"/>
                </a:lnTo>
                <a:lnTo>
                  <a:pt x="63395" y="21038"/>
                </a:lnTo>
                <a:lnTo>
                  <a:pt x="63490" y="21321"/>
                </a:lnTo>
                <a:lnTo>
                  <a:pt x="63678" y="21604"/>
                </a:lnTo>
                <a:lnTo>
                  <a:pt x="63773" y="21698"/>
                </a:lnTo>
                <a:lnTo>
                  <a:pt x="63584" y="21321"/>
                </a:lnTo>
                <a:lnTo>
                  <a:pt x="63584" y="21321"/>
                </a:lnTo>
                <a:lnTo>
                  <a:pt x="64244" y="22170"/>
                </a:lnTo>
                <a:lnTo>
                  <a:pt x="64716" y="22641"/>
                </a:lnTo>
                <a:lnTo>
                  <a:pt x="64905" y="22830"/>
                </a:lnTo>
                <a:lnTo>
                  <a:pt x="64999" y="22830"/>
                </a:lnTo>
                <a:lnTo>
                  <a:pt x="64999" y="22641"/>
                </a:lnTo>
                <a:lnTo>
                  <a:pt x="64905" y="22358"/>
                </a:lnTo>
                <a:lnTo>
                  <a:pt x="65282" y="23207"/>
                </a:lnTo>
                <a:lnTo>
                  <a:pt x="65565" y="24056"/>
                </a:lnTo>
                <a:lnTo>
                  <a:pt x="66225" y="25943"/>
                </a:lnTo>
                <a:lnTo>
                  <a:pt x="66697" y="27830"/>
                </a:lnTo>
                <a:lnTo>
                  <a:pt x="66886" y="28490"/>
                </a:lnTo>
                <a:lnTo>
                  <a:pt x="66980" y="28868"/>
                </a:lnTo>
                <a:lnTo>
                  <a:pt x="66886" y="28962"/>
                </a:lnTo>
                <a:lnTo>
                  <a:pt x="66697" y="28679"/>
                </a:lnTo>
                <a:lnTo>
                  <a:pt x="66697" y="29245"/>
                </a:lnTo>
                <a:lnTo>
                  <a:pt x="66791" y="29905"/>
                </a:lnTo>
                <a:lnTo>
                  <a:pt x="66886" y="29905"/>
                </a:lnTo>
                <a:lnTo>
                  <a:pt x="66886" y="30094"/>
                </a:lnTo>
                <a:lnTo>
                  <a:pt x="66886" y="30566"/>
                </a:lnTo>
                <a:lnTo>
                  <a:pt x="66697" y="30377"/>
                </a:lnTo>
                <a:lnTo>
                  <a:pt x="66603" y="30188"/>
                </a:lnTo>
                <a:lnTo>
                  <a:pt x="66603" y="30094"/>
                </a:lnTo>
                <a:lnTo>
                  <a:pt x="66697" y="29905"/>
                </a:lnTo>
                <a:lnTo>
                  <a:pt x="66508" y="28679"/>
                </a:lnTo>
                <a:lnTo>
                  <a:pt x="66225" y="27358"/>
                </a:lnTo>
                <a:lnTo>
                  <a:pt x="66603" y="30283"/>
                </a:lnTo>
                <a:lnTo>
                  <a:pt x="66697" y="31792"/>
                </a:lnTo>
                <a:lnTo>
                  <a:pt x="66697" y="33302"/>
                </a:lnTo>
                <a:lnTo>
                  <a:pt x="66603" y="34717"/>
                </a:lnTo>
                <a:lnTo>
                  <a:pt x="66414" y="36226"/>
                </a:lnTo>
                <a:lnTo>
                  <a:pt x="66131" y="37547"/>
                </a:lnTo>
                <a:lnTo>
                  <a:pt x="65659" y="38962"/>
                </a:lnTo>
                <a:lnTo>
                  <a:pt x="65848" y="38584"/>
                </a:lnTo>
                <a:lnTo>
                  <a:pt x="65942" y="38584"/>
                </a:lnTo>
                <a:lnTo>
                  <a:pt x="65848" y="39245"/>
                </a:lnTo>
                <a:lnTo>
                  <a:pt x="65565" y="40188"/>
                </a:lnTo>
                <a:lnTo>
                  <a:pt x="65471" y="40471"/>
                </a:lnTo>
                <a:lnTo>
                  <a:pt x="65282" y="40660"/>
                </a:lnTo>
                <a:lnTo>
                  <a:pt x="65282" y="40566"/>
                </a:lnTo>
                <a:lnTo>
                  <a:pt x="65093" y="41132"/>
                </a:lnTo>
                <a:lnTo>
                  <a:pt x="64433" y="43018"/>
                </a:lnTo>
                <a:lnTo>
                  <a:pt x="63678" y="45282"/>
                </a:lnTo>
                <a:lnTo>
                  <a:pt x="62735" y="47264"/>
                </a:lnTo>
                <a:lnTo>
                  <a:pt x="61697" y="49056"/>
                </a:lnTo>
                <a:lnTo>
                  <a:pt x="60659" y="50943"/>
                </a:lnTo>
                <a:lnTo>
                  <a:pt x="59433" y="52735"/>
                </a:lnTo>
                <a:lnTo>
                  <a:pt x="58207" y="54433"/>
                </a:lnTo>
                <a:lnTo>
                  <a:pt x="56886" y="56037"/>
                </a:lnTo>
                <a:lnTo>
                  <a:pt x="55376" y="57641"/>
                </a:lnTo>
                <a:lnTo>
                  <a:pt x="53867" y="59150"/>
                </a:lnTo>
                <a:lnTo>
                  <a:pt x="52169" y="60376"/>
                </a:lnTo>
                <a:lnTo>
                  <a:pt x="48961" y="62452"/>
                </a:lnTo>
                <a:lnTo>
                  <a:pt x="44528" y="65282"/>
                </a:lnTo>
                <a:lnTo>
                  <a:pt x="44622" y="65188"/>
                </a:lnTo>
                <a:lnTo>
                  <a:pt x="44716" y="65093"/>
                </a:lnTo>
                <a:lnTo>
                  <a:pt x="45094" y="64810"/>
                </a:lnTo>
                <a:lnTo>
                  <a:pt x="45660" y="64527"/>
                </a:lnTo>
                <a:lnTo>
                  <a:pt x="43867" y="65376"/>
                </a:lnTo>
                <a:lnTo>
                  <a:pt x="43113" y="65754"/>
                </a:lnTo>
                <a:lnTo>
                  <a:pt x="42924" y="65754"/>
                </a:lnTo>
                <a:lnTo>
                  <a:pt x="43113" y="65659"/>
                </a:lnTo>
                <a:lnTo>
                  <a:pt x="41603" y="66037"/>
                </a:lnTo>
                <a:lnTo>
                  <a:pt x="39999" y="66320"/>
                </a:lnTo>
                <a:lnTo>
                  <a:pt x="38396" y="66508"/>
                </a:lnTo>
                <a:lnTo>
                  <a:pt x="36792" y="66697"/>
                </a:lnTo>
                <a:lnTo>
                  <a:pt x="33584" y="66980"/>
                </a:lnTo>
                <a:lnTo>
                  <a:pt x="32169" y="67169"/>
                </a:lnTo>
                <a:lnTo>
                  <a:pt x="30754" y="67357"/>
                </a:lnTo>
                <a:lnTo>
                  <a:pt x="30094" y="67357"/>
                </a:lnTo>
                <a:lnTo>
                  <a:pt x="29339" y="67263"/>
                </a:lnTo>
                <a:lnTo>
                  <a:pt x="27830" y="66886"/>
                </a:lnTo>
                <a:lnTo>
                  <a:pt x="26415" y="66508"/>
                </a:lnTo>
                <a:lnTo>
                  <a:pt x="25754" y="66414"/>
                </a:lnTo>
                <a:lnTo>
                  <a:pt x="25094" y="66414"/>
                </a:lnTo>
                <a:lnTo>
                  <a:pt x="25566" y="66980"/>
                </a:lnTo>
                <a:lnTo>
                  <a:pt x="25471" y="67074"/>
                </a:lnTo>
                <a:lnTo>
                  <a:pt x="25188" y="66980"/>
                </a:lnTo>
                <a:lnTo>
                  <a:pt x="24339" y="66791"/>
                </a:lnTo>
                <a:lnTo>
                  <a:pt x="23773" y="66508"/>
                </a:lnTo>
                <a:lnTo>
                  <a:pt x="24245" y="66414"/>
                </a:lnTo>
                <a:lnTo>
                  <a:pt x="24717" y="66603"/>
                </a:lnTo>
                <a:lnTo>
                  <a:pt x="24811" y="66414"/>
                </a:lnTo>
                <a:lnTo>
                  <a:pt x="24811" y="66320"/>
                </a:lnTo>
                <a:lnTo>
                  <a:pt x="24717" y="66225"/>
                </a:lnTo>
                <a:lnTo>
                  <a:pt x="24528" y="66131"/>
                </a:lnTo>
                <a:lnTo>
                  <a:pt x="24151" y="66225"/>
                </a:lnTo>
                <a:lnTo>
                  <a:pt x="23679" y="66320"/>
                </a:lnTo>
                <a:lnTo>
                  <a:pt x="23018" y="66414"/>
                </a:lnTo>
                <a:lnTo>
                  <a:pt x="23490" y="66225"/>
                </a:lnTo>
                <a:lnTo>
                  <a:pt x="22075" y="65942"/>
                </a:lnTo>
                <a:lnTo>
                  <a:pt x="20943" y="65659"/>
                </a:lnTo>
                <a:lnTo>
                  <a:pt x="20000" y="65282"/>
                </a:lnTo>
                <a:lnTo>
                  <a:pt x="19056" y="64810"/>
                </a:lnTo>
                <a:lnTo>
                  <a:pt x="19056" y="64810"/>
                </a:lnTo>
                <a:lnTo>
                  <a:pt x="19717" y="64999"/>
                </a:lnTo>
                <a:lnTo>
                  <a:pt x="19151" y="64716"/>
                </a:lnTo>
                <a:lnTo>
                  <a:pt x="18962" y="64810"/>
                </a:lnTo>
                <a:lnTo>
                  <a:pt x="19151" y="64905"/>
                </a:lnTo>
                <a:lnTo>
                  <a:pt x="18490" y="64905"/>
                </a:lnTo>
                <a:lnTo>
                  <a:pt x="17830" y="64716"/>
                </a:lnTo>
                <a:lnTo>
                  <a:pt x="17264" y="64527"/>
                </a:lnTo>
                <a:lnTo>
                  <a:pt x="16698" y="64150"/>
                </a:lnTo>
                <a:lnTo>
                  <a:pt x="16981" y="64056"/>
                </a:lnTo>
                <a:lnTo>
                  <a:pt x="17264" y="64150"/>
                </a:lnTo>
                <a:lnTo>
                  <a:pt x="17264" y="64150"/>
                </a:lnTo>
                <a:lnTo>
                  <a:pt x="15188" y="63207"/>
                </a:lnTo>
                <a:lnTo>
                  <a:pt x="14622" y="62829"/>
                </a:lnTo>
                <a:lnTo>
                  <a:pt x="14717" y="62924"/>
                </a:lnTo>
                <a:lnTo>
                  <a:pt x="13773" y="62546"/>
                </a:lnTo>
                <a:lnTo>
                  <a:pt x="12924" y="62075"/>
                </a:lnTo>
                <a:lnTo>
                  <a:pt x="12358" y="61697"/>
                </a:lnTo>
                <a:lnTo>
                  <a:pt x="12264" y="61508"/>
                </a:lnTo>
                <a:lnTo>
                  <a:pt x="12170" y="61320"/>
                </a:lnTo>
                <a:lnTo>
                  <a:pt x="11698" y="60942"/>
                </a:lnTo>
                <a:lnTo>
                  <a:pt x="11132" y="60471"/>
                </a:lnTo>
                <a:lnTo>
                  <a:pt x="9906" y="59244"/>
                </a:lnTo>
                <a:lnTo>
                  <a:pt x="9906" y="59244"/>
                </a:lnTo>
                <a:lnTo>
                  <a:pt x="10566" y="59527"/>
                </a:lnTo>
                <a:lnTo>
                  <a:pt x="9434" y="58584"/>
                </a:lnTo>
                <a:lnTo>
                  <a:pt x="8207" y="57546"/>
                </a:lnTo>
                <a:lnTo>
                  <a:pt x="7547" y="56886"/>
                </a:lnTo>
                <a:lnTo>
                  <a:pt x="6981" y="56131"/>
                </a:lnTo>
                <a:lnTo>
                  <a:pt x="6226" y="55094"/>
                </a:lnTo>
                <a:lnTo>
                  <a:pt x="6415" y="55377"/>
                </a:lnTo>
                <a:lnTo>
                  <a:pt x="6038" y="54905"/>
                </a:lnTo>
                <a:lnTo>
                  <a:pt x="5472" y="54244"/>
                </a:lnTo>
                <a:lnTo>
                  <a:pt x="5283" y="53961"/>
                </a:lnTo>
                <a:lnTo>
                  <a:pt x="5094" y="53867"/>
                </a:lnTo>
                <a:lnTo>
                  <a:pt x="5377" y="54622"/>
                </a:lnTo>
                <a:lnTo>
                  <a:pt x="5849" y="55282"/>
                </a:lnTo>
                <a:lnTo>
                  <a:pt x="6321" y="55943"/>
                </a:lnTo>
                <a:lnTo>
                  <a:pt x="6698" y="56603"/>
                </a:lnTo>
                <a:lnTo>
                  <a:pt x="6226" y="56226"/>
                </a:lnTo>
                <a:lnTo>
                  <a:pt x="5943" y="55848"/>
                </a:lnTo>
                <a:lnTo>
                  <a:pt x="6038" y="56037"/>
                </a:lnTo>
                <a:lnTo>
                  <a:pt x="5943" y="55943"/>
                </a:lnTo>
                <a:lnTo>
                  <a:pt x="5377" y="55188"/>
                </a:lnTo>
                <a:lnTo>
                  <a:pt x="5000" y="54716"/>
                </a:lnTo>
                <a:lnTo>
                  <a:pt x="4717" y="54150"/>
                </a:lnTo>
                <a:lnTo>
                  <a:pt x="4528" y="53678"/>
                </a:lnTo>
                <a:lnTo>
                  <a:pt x="4528" y="53584"/>
                </a:lnTo>
                <a:lnTo>
                  <a:pt x="4623" y="53395"/>
                </a:lnTo>
                <a:lnTo>
                  <a:pt x="5094" y="54244"/>
                </a:lnTo>
                <a:lnTo>
                  <a:pt x="4717" y="53301"/>
                </a:lnTo>
                <a:lnTo>
                  <a:pt x="4528" y="53018"/>
                </a:lnTo>
                <a:lnTo>
                  <a:pt x="4151" y="52263"/>
                </a:lnTo>
                <a:lnTo>
                  <a:pt x="4151" y="52169"/>
                </a:lnTo>
                <a:lnTo>
                  <a:pt x="3774" y="51509"/>
                </a:lnTo>
                <a:lnTo>
                  <a:pt x="3396" y="50660"/>
                </a:lnTo>
                <a:lnTo>
                  <a:pt x="3585" y="51603"/>
                </a:lnTo>
                <a:lnTo>
                  <a:pt x="3396" y="51226"/>
                </a:lnTo>
                <a:lnTo>
                  <a:pt x="3208" y="50848"/>
                </a:lnTo>
                <a:lnTo>
                  <a:pt x="3208" y="50471"/>
                </a:lnTo>
                <a:lnTo>
                  <a:pt x="3208" y="50094"/>
                </a:lnTo>
                <a:lnTo>
                  <a:pt x="3585" y="50754"/>
                </a:lnTo>
                <a:lnTo>
                  <a:pt x="3868" y="51509"/>
                </a:lnTo>
                <a:lnTo>
                  <a:pt x="3868" y="51509"/>
                </a:lnTo>
                <a:lnTo>
                  <a:pt x="3208" y="49528"/>
                </a:lnTo>
                <a:lnTo>
                  <a:pt x="3208" y="49528"/>
                </a:lnTo>
                <a:lnTo>
                  <a:pt x="3868" y="50754"/>
                </a:lnTo>
                <a:lnTo>
                  <a:pt x="3208" y="48962"/>
                </a:lnTo>
                <a:lnTo>
                  <a:pt x="3585" y="49339"/>
                </a:lnTo>
                <a:lnTo>
                  <a:pt x="3774" y="49433"/>
                </a:lnTo>
                <a:lnTo>
                  <a:pt x="3962" y="49528"/>
                </a:lnTo>
                <a:lnTo>
                  <a:pt x="4057" y="49905"/>
                </a:lnTo>
                <a:lnTo>
                  <a:pt x="3868" y="48962"/>
                </a:lnTo>
                <a:lnTo>
                  <a:pt x="3491" y="47924"/>
                </a:lnTo>
                <a:lnTo>
                  <a:pt x="2641" y="45565"/>
                </a:lnTo>
                <a:lnTo>
                  <a:pt x="2170" y="43867"/>
                </a:lnTo>
                <a:lnTo>
                  <a:pt x="1698" y="41886"/>
                </a:lnTo>
                <a:lnTo>
                  <a:pt x="1698" y="41886"/>
                </a:lnTo>
                <a:lnTo>
                  <a:pt x="1887" y="42075"/>
                </a:lnTo>
                <a:lnTo>
                  <a:pt x="1981" y="41981"/>
                </a:lnTo>
                <a:lnTo>
                  <a:pt x="2075" y="42075"/>
                </a:lnTo>
                <a:lnTo>
                  <a:pt x="2264" y="42169"/>
                </a:lnTo>
                <a:lnTo>
                  <a:pt x="2170" y="40283"/>
                </a:lnTo>
                <a:lnTo>
                  <a:pt x="2075" y="38301"/>
                </a:lnTo>
                <a:lnTo>
                  <a:pt x="2170" y="36415"/>
                </a:lnTo>
                <a:lnTo>
                  <a:pt x="2358" y="35566"/>
                </a:lnTo>
                <a:lnTo>
                  <a:pt x="2453" y="34811"/>
                </a:lnTo>
                <a:lnTo>
                  <a:pt x="2830" y="32830"/>
                </a:lnTo>
                <a:lnTo>
                  <a:pt x="2830" y="33207"/>
                </a:lnTo>
                <a:lnTo>
                  <a:pt x="2924" y="33490"/>
                </a:lnTo>
                <a:lnTo>
                  <a:pt x="2924" y="32453"/>
                </a:lnTo>
                <a:lnTo>
                  <a:pt x="3019" y="31415"/>
                </a:lnTo>
                <a:lnTo>
                  <a:pt x="3396" y="29245"/>
                </a:lnTo>
                <a:lnTo>
                  <a:pt x="3868" y="27075"/>
                </a:lnTo>
                <a:lnTo>
                  <a:pt x="4623" y="25000"/>
                </a:lnTo>
                <a:lnTo>
                  <a:pt x="5566" y="22830"/>
                </a:lnTo>
                <a:lnTo>
                  <a:pt x="6604" y="20849"/>
                </a:lnTo>
                <a:lnTo>
                  <a:pt x="7830" y="18868"/>
                </a:lnTo>
                <a:lnTo>
                  <a:pt x="9151" y="16887"/>
                </a:lnTo>
                <a:lnTo>
                  <a:pt x="10566" y="15094"/>
                </a:lnTo>
                <a:lnTo>
                  <a:pt x="12075" y="13302"/>
                </a:lnTo>
                <a:lnTo>
                  <a:pt x="13773" y="11698"/>
                </a:lnTo>
                <a:lnTo>
                  <a:pt x="15377" y="10095"/>
                </a:lnTo>
                <a:lnTo>
                  <a:pt x="17170" y="8679"/>
                </a:lnTo>
                <a:lnTo>
                  <a:pt x="18962" y="7453"/>
                </a:lnTo>
                <a:lnTo>
                  <a:pt x="20754" y="6321"/>
                </a:lnTo>
                <a:lnTo>
                  <a:pt x="22547" y="5378"/>
                </a:lnTo>
                <a:lnTo>
                  <a:pt x="21603" y="6227"/>
                </a:lnTo>
                <a:lnTo>
                  <a:pt x="22641" y="5472"/>
                </a:lnTo>
                <a:lnTo>
                  <a:pt x="23302" y="5095"/>
                </a:lnTo>
                <a:lnTo>
                  <a:pt x="25377" y="4151"/>
                </a:lnTo>
                <a:lnTo>
                  <a:pt x="24811" y="4151"/>
                </a:lnTo>
                <a:lnTo>
                  <a:pt x="25660" y="3774"/>
                </a:lnTo>
                <a:lnTo>
                  <a:pt x="26886" y="3208"/>
                </a:lnTo>
                <a:lnTo>
                  <a:pt x="26603" y="3585"/>
                </a:lnTo>
                <a:lnTo>
                  <a:pt x="26886" y="3585"/>
                </a:lnTo>
                <a:lnTo>
                  <a:pt x="26886" y="3680"/>
                </a:lnTo>
                <a:lnTo>
                  <a:pt x="26792" y="3774"/>
                </a:lnTo>
                <a:lnTo>
                  <a:pt x="28301" y="3302"/>
                </a:lnTo>
                <a:lnTo>
                  <a:pt x="29622" y="2736"/>
                </a:lnTo>
                <a:lnTo>
                  <a:pt x="31037" y="2264"/>
                </a:lnTo>
                <a:lnTo>
                  <a:pt x="31792" y="2076"/>
                </a:lnTo>
                <a:lnTo>
                  <a:pt x="32641" y="1981"/>
                </a:lnTo>
                <a:lnTo>
                  <a:pt x="32547" y="2076"/>
                </a:lnTo>
                <a:lnTo>
                  <a:pt x="32924" y="1981"/>
                </a:lnTo>
                <a:lnTo>
                  <a:pt x="34245" y="1793"/>
                </a:lnTo>
                <a:lnTo>
                  <a:pt x="35848" y="1415"/>
                </a:lnTo>
                <a:lnTo>
                  <a:pt x="36981" y="1132"/>
                </a:lnTo>
                <a:lnTo>
                  <a:pt x="36981" y="1415"/>
                </a:lnTo>
                <a:lnTo>
                  <a:pt x="40943" y="1227"/>
                </a:lnTo>
                <a:lnTo>
                  <a:pt x="41509" y="1038"/>
                </a:lnTo>
                <a:lnTo>
                  <a:pt x="41697" y="1132"/>
                </a:lnTo>
                <a:lnTo>
                  <a:pt x="41509" y="1227"/>
                </a:lnTo>
                <a:lnTo>
                  <a:pt x="41320" y="1321"/>
                </a:lnTo>
                <a:lnTo>
                  <a:pt x="42263" y="1321"/>
                </a:lnTo>
                <a:lnTo>
                  <a:pt x="43113" y="1227"/>
                </a:lnTo>
                <a:lnTo>
                  <a:pt x="43396" y="1415"/>
                </a:lnTo>
                <a:lnTo>
                  <a:pt x="44056" y="1604"/>
                </a:lnTo>
                <a:lnTo>
                  <a:pt x="45943" y="2076"/>
                </a:lnTo>
                <a:lnTo>
                  <a:pt x="48018" y="2359"/>
                </a:lnTo>
                <a:lnTo>
                  <a:pt x="49622" y="2736"/>
                </a:lnTo>
                <a:lnTo>
                  <a:pt x="47641" y="1981"/>
                </a:lnTo>
                <a:lnTo>
                  <a:pt x="45282" y="1321"/>
                </a:lnTo>
                <a:lnTo>
                  <a:pt x="42735" y="755"/>
                </a:lnTo>
                <a:lnTo>
                  <a:pt x="40188" y="283"/>
                </a:lnTo>
                <a:lnTo>
                  <a:pt x="37735" y="95"/>
                </a:lnTo>
                <a:lnTo>
                  <a:pt x="3547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16"/>
          <p:cNvSpPr txBox="1">
            <a:spLocks noGrp="1"/>
          </p:cNvSpPr>
          <p:nvPr>
            <p:ph type="sldNum" idx="12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2024863-06C9-4027-A558-3A4BD6C7F3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49" y="341271"/>
            <a:ext cx="383823" cy="32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271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6"/>
          <p:cNvSpPr txBox="1">
            <a:spLocks noGrp="1"/>
          </p:cNvSpPr>
          <p:nvPr>
            <p:ph type="title"/>
          </p:nvPr>
        </p:nvSpPr>
        <p:spPr>
          <a:xfrm>
            <a:off x="-12000" y="219500"/>
            <a:ext cx="91560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/>
              <a:t>That we didn’t withhold anything that was profitable for them? </a:t>
            </a:r>
            <a:r>
              <a:rPr lang="en-US" sz="1800" dirty="0"/>
              <a:t>(Acts 20:20, 27)</a:t>
            </a:r>
            <a:endParaRPr sz="2800" dirty="0"/>
          </a:p>
        </p:txBody>
      </p:sp>
      <p:sp>
        <p:nvSpPr>
          <p:cNvPr id="96" name="Google Shape;96;p16"/>
          <p:cNvSpPr txBox="1">
            <a:spLocks noGrp="1"/>
          </p:cNvSpPr>
          <p:nvPr>
            <p:ph type="body" idx="1"/>
          </p:nvPr>
        </p:nvSpPr>
        <p:spPr>
          <a:xfrm>
            <a:off x="457200" y="1365956"/>
            <a:ext cx="8229600" cy="314959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l" rtl="0">
              <a:spcBef>
                <a:spcPts val="600"/>
              </a:spcBef>
              <a:spcAft>
                <a:spcPts val="0"/>
              </a:spcAft>
              <a:buSzPts val="2000"/>
              <a:buFont typeface="Wingdings" panose="05000000000000000000" pitchFamily="2" charset="2"/>
              <a:buChar char="§"/>
            </a:pPr>
            <a:r>
              <a:rPr lang="en-US" sz="2400" dirty="0"/>
              <a:t>We make sure that they have everything they need physically, socially &amp; intellectually, but what about spiritually?  (Cf., Luke 2:52)</a:t>
            </a:r>
          </a:p>
          <a:p>
            <a:pPr lvl="0" algn="l" rtl="0">
              <a:spcBef>
                <a:spcPts val="600"/>
              </a:spcBef>
              <a:spcAft>
                <a:spcPts val="0"/>
              </a:spcAft>
              <a:buSzPts val="2000"/>
              <a:buFont typeface="Wingdings" panose="05000000000000000000" pitchFamily="2" charset="2"/>
              <a:buChar char="§"/>
            </a:pPr>
            <a:r>
              <a:rPr lang="en-US" sz="2400" dirty="0"/>
              <a:t>Have we made sure that they’ve been taught the “</a:t>
            </a:r>
            <a:r>
              <a:rPr lang="en-US" sz="2400" i="1" dirty="0"/>
              <a:t>whole purpose (counsel) of God</a:t>
            </a:r>
            <a:r>
              <a:rPr lang="en-US" sz="2400" dirty="0"/>
              <a:t>?”  (Ephesians 6:4)</a:t>
            </a:r>
          </a:p>
          <a:p>
            <a:pPr lvl="0" algn="l" rtl="0">
              <a:spcBef>
                <a:spcPts val="600"/>
              </a:spcBef>
              <a:spcAft>
                <a:spcPts val="0"/>
              </a:spcAft>
              <a:buSzPts val="2000"/>
              <a:buFont typeface="Wingdings" panose="05000000000000000000" pitchFamily="2" charset="2"/>
              <a:buChar char="§"/>
            </a:pPr>
            <a:r>
              <a:rPr lang="en-US" sz="2400" dirty="0"/>
              <a:t>What does that include? (Psalms 119:160; Jeremiah 26:2; Deut. 6:6-9)</a:t>
            </a:r>
          </a:p>
          <a:p>
            <a:pPr lvl="0" algn="l" rtl="0">
              <a:spcBef>
                <a:spcPts val="600"/>
              </a:spcBef>
              <a:spcAft>
                <a:spcPts val="0"/>
              </a:spcAft>
              <a:buSzPts val="2000"/>
              <a:buFont typeface="Wingdings" panose="05000000000000000000" pitchFamily="2" charset="2"/>
              <a:buChar char="§"/>
            </a:pPr>
            <a:r>
              <a:rPr lang="en-US" sz="2400" dirty="0"/>
              <a:t>Physically or spiritually?</a:t>
            </a:r>
          </a:p>
        </p:txBody>
      </p:sp>
      <p:sp>
        <p:nvSpPr>
          <p:cNvPr id="97" name="Google Shape;97;p16"/>
          <p:cNvSpPr/>
          <p:nvPr/>
        </p:nvSpPr>
        <p:spPr>
          <a:xfrm>
            <a:off x="19161" y="163873"/>
            <a:ext cx="704600" cy="686726"/>
          </a:xfrm>
          <a:custGeom>
            <a:avLst/>
            <a:gdLst/>
            <a:ahLst/>
            <a:cxnLst/>
            <a:rect l="l" t="t" r="r" b="b"/>
            <a:pathLst>
              <a:path w="67641" h="69056" extrusionOk="0">
                <a:moveTo>
                  <a:pt x="49622" y="2736"/>
                </a:moveTo>
                <a:lnTo>
                  <a:pt x="49622" y="2736"/>
                </a:lnTo>
                <a:lnTo>
                  <a:pt x="49622" y="2736"/>
                </a:lnTo>
                <a:close/>
                <a:moveTo>
                  <a:pt x="59622" y="55565"/>
                </a:moveTo>
                <a:lnTo>
                  <a:pt x="59622" y="55565"/>
                </a:lnTo>
                <a:lnTo>
                  <a:pt x="59622" y="55565"/>
                </a:lnTo>
                <a:close/>
                <a:moveTo>
                  <a:pt x="35471" y="0"/>
                </a:moveTo>
                <a:lnTo>
                  <a:pt x="34433" y="95"/>
                </a:lnTo>
                <a:lnTo>
                  <a:pt x="33584" y="189"/>
                </a:lnTo>
                <a:lnTo>
                  <a:pt x="32735" y="378"/>
                </a:lnTo>
                <a:lnTo>
                  <a:pt x="32169" y="566"/>
                </a:lnTo>
                <a:lnTo>
                  <a:pt x="31509" y="472"/>
                </a:lnTo>
                <a:lnTo>
                  <a:pt x="30754" y="472"/>
                </a:lnTo>
                <a:lnTo>
                  <a:pt x="29339" y="566"/>
                </a:lnTo>
                <a:lnTo>
                  <a:pt x="27830" y="849"/>
                </a:lnTo>
                <a:lnTo>
                  <a:pt x="26320" y="1321"/>
                </a:lnTo>
                <a:lnTo>
                  <a:pt x="24811" y="1981"/>
                </a:lnTo>
                <a:lnTo>
                  <a:pt x="23207" y="2736"/>
                </a:lnTo>
                <a:lnTo>
                  <a:pt x="21698" y="3585"/>
                </a:lnTo>
                <a:lnTo>
                  <a:pt x="20188" y="4623"/>
                </a:lnTo>
                <a:lnTo>
                  <a:pt x="18679" y="5661"/>
                </a:lnTo>
                <a:lnTo>
                  <a:pt x="17170" y="6793"/>
                </a:lnTo>
                <a:lnTo>
                  <a:pt x="15754" y="8019"/>
                </a:lnTo>
                <a:lnTo>
                  <a:pt x="14434" y="9151"/>
                </a:lnTo>
                <a:lnTo>
                  <a:pt x="11981" y="11510"/>
                </a:lnTo>
                <a:lnTo>
                  <a:pt x="10000" y="13774"/>
                </a:lnTo>
                <a:lnTo>
                  <a:pt x="7736" y="16981"/>
                </a:lnTo>
                <a:lnTo>
                  <a:pt x="8019" y="16321"/>
                </a:lnTo>
                <a:lnTo>
                  <a:pt x="8302" y="15660"/>
                </a:lnTo>
                <a:lnTo>
                  <a:pt x="7736" y="16604"/>
                </a:lnTo>
                <a:lnTo>
                  <a:pt x="7075" y="17642"/>
                </a:lnTo>
                <a:lnTo>
                  <a:pt x="7170" y="17830"/>
                </a:lnTo>
                <a:lnTo>
                  <a:pt x="6509" y="18868"/>
                </a:lnTo>
                <a:lnTo>
                  <a:pt x="7075" y="17359"/>
                </a:lnTo>
                <a:lnTo>
                  <a:pt x="6132" y="19057"/>
                </a:lnTo>
                <a:lnTo>
                  <a:pt x="5189" y="20849"/>
                </a:lnTo>
                <a:lnTo>
                  <a:pt x="4434" y="22736"/>
                </a:lnTo>
                <a:lnTo>
                  <a:pt x="3679" y="24622"/>
                </a:lnTo>
                <a:lnTo>
                  <a:pt x="2453" y="28490"/>
                </a:lnTo>
                <a:lnTo>
                  <a:pt x="1321" y="32169"/>
                </a:lnTo>
                <a:lnTo>
                  <a:pt x="1509" y="32264"/>
                </a:lnTo>
                <a:lnTo>
                  <a:pt x="1604" y="32453"/>
                </a:lnTo>
                <a:lnTo>
                  <a:pt x="1604" y="32641"/>
                </a:lnTo>
                <a:lnTo>
                  <a:pt x="1509" y="32924"/>
                </a:lnTo>
                <a:lnTo>
                  <a:pt x="1226" y="33396"/>
                </a:lnTo>
                <a:lnTo>
                  <a:pt x="1038" y="33585"/>
                </a:lnTo>
                <a:lnTo>
                  <a:pt x="1038" y="33773"/>
                </a:lnTo>
                <a:lnTo>
                  <a:pt x="1038" y="35000"/>
                </a:lnTo>
                <a:lnTo>
                  <a:pt x="849" y="36132"/>
                </a:lnTo>
                <a:lnTo>
                  <a:pt x="660" y="37358"/>
                </a:lnTo>
                <a:lnTo>
                  <a:pt x="472" y="38867"/>
                </a:lnTo>
                <a:lnTo>
                  <a:pt x="283" y="38301"/>
                </a:lnTo>
                <a:lnTo>
                  <a:pt x="94" y="39811"/>
                </a:lnTo>
                <a:lnTo>
                  <a:pt x="0" y="41509"/>
                </a:lnTo>
                <a:lnTo>
                  <a:pt x="94" y="43301"/>
                </a:lnTo>
                <a:lnTo>
                  <a:pt x="283" y="44056"/>
                </a:lnTo>
                <a:lnTo>
                  <a:pt x="472" y="44622"/>
                </a:lnTo>
                <a:lnTo>
                  <a:pt x="566" y="45660"/>
                </a:lnTo>
                <a:lnTo>
                  <a:pt x="755" y="46792"/>
                </a:lnTo>
                <a:lnTo>
                  <a:pt x="1226" y="48962"/>
                </a:lnTo>
                <a:lnTo>
                  <a:pt x="1981" y="51037"/>
                </a:lnTo>
                <a:lnTo>
                  <a:pt x="2924" y="53112"/>
                </a:lnTo>
                <a:lnTo>
                  <a:pt x="4057" y="55094"/>
                </a:lnTo>
                <a:lnTo>
                  <a:pt x="5283" y="56980"/>
                </a:lnTo>
                <a:lnTo>
                  <a:pt x="6698" y="58678"/>
                </a:lnTo>
                <a:lnTo>
                  <a:pt x="8113" y="60282"/>
                </a:lnTo>
                <a:lnTo>
                  <a:pt x="9056" y="61131"/>
                </a:lnTo>
                <a:lnTo>
                  <a:pt x="10000" y="61980"/>
                </a:lnTo>
                <a:lnTo>
                  <a:pt x="11038" y="62829"/>
                </a:lnTo>
                <a:lnTo>
                  <a:pt x="12075" y="63584"/>
                </a:lnTo>
                <a:lnTo>
                  <a:pt x="14339" y="64905"/>
                </a:lnTo>
                <a:lnTo>
                  <a:pt x="16604" y="66131"/>
                </a:lnTo>
                <a:lnTo>
                  <a:pt x="19056" y="67169"/>
                </a:lnTo>
                <a:lnTo>
                  <a:pt x="21509" y="67923"/>
                </a:lnTo>
                <a:lnTo>
                  <a:pt x="24056" y="68584"/>
                </a:lnTo>
                <a:lnTo>
                  <a:pt x="26603" y="69055"/>
                </a:lnTo>
                <a:lnTo>
                  <a:pt x="27830" y="69055"/>
                </a:lnTo>
                <a:lnTo>
                  <a:pt x="30188" y="68867"/>
                </a:lnTo>
                <a:lnTo>
                  <a:pt x="33113" y="68678"/>
                </a:lnTo>
                <a:lnTo>
                  <a:pt x="36509" y="68301"/>
                </a:lnTo>
                <a:lnTo>
                  <a:pt x="39811" y="67923"/>
                </a:lnTo>
                <a:lnTo>
                  <a:pt x="42735" y="67452"/>
                </a:lnTo>
                <a:lnTo>
                  <a:pt x="44905" y="66980"/>
                </a:lnTo>
                <a:lnTo>
                  <a:pt x="45565" y="66791"/>
                </a:lnTo>
                <a:lnTo>
                  <a:pt x="45943" y="66508"/>
                </a:lnTo>
                <a:lnTo>
                  <a:pt x="47358" y="65942"/>
                </a:lnTo>
                <a:lnTo>
                  <a:pt x="48018" y="65565"/>
                </a:lnTo>
                <a:lnTo>
                  <a:pt x="48678" y="65188"/>
                </a:lnTo>
                <a:lnTo>
                  <a:pt x="47924" y="65471"/>
                </a:lnTo>
                <a:lnTo>
                  <a:pt x="51509" y="62924"/>
                </a:lnTo>
                <a:lnTo>
                  <a:pt x="53301" y="61508"/>
                </a:lnTo>
                <a:lnTo>
                  <a:pt x="55093" y="59905"/>
                </a:lnTo>
                <a:lnTo>
                  <a:pt x="55093" y="59905"/>
                </a:lnTo>
                <a:lnTo>
                  <a:pt x="54810" y="60376"/>
                </a:lnTo>
                <a:lnTo>
                  <a:pt x="54339" y="60754"/>
                </a:lnTo>
                <a:lnTo>
                  <a:pt x="55376" y="59999"/>
                </a:lnTo>
                <a:lnTo>
                  <a:pt x="56320" y="59056"/>
                </a:lnTo>
                <a:lnTo>
                  <a:pt x="57075" y="58395"/>
                </a:lnTo>
                <a:lnTo>
                  <a:pt x="57169" y="58207"/>
                </a:lnTo>
                <a:lnTo>
                  <a:pt x="57075" y="58207"/>
                </a:lnTo>
                <a:lnTo>
                  <a:pt x="57924" y="57546"/>
                </a:lnTo>
                <a:lnTo>
                  <a:pt x="58678" y="56697"/>
                </a:lnTo>
                <a:lnTo>
                  <a:pt x="59339" y="55754"/>
                </a:lnTo>
                <a:lnTo>
                  <a:pt x="59905" y="54905"/>
                </a:lnTo>
                <a:lnTo>
                  <a:pt x="59716" y="54999"/>
                </a:lnTo>
                <a:lnTo>
                  <a:pt x="59622" y="54999"/>
                </a:lnTo>
                <a:lnTo>
                  <a:pt x="59810" y="54622"/>
                </a:lnTo>
                <a:lnTo>
                  <a:pt x="59150" y="55565"/>
                </a:lnTo>
                <a:lnTo>
                  <a:pt x="59527" y="55094"/>
                </a:lnTo>
                <a:lnTo>
                  <a:pt x="59433" y="55377"/>
                </a:lnTo>
                <a:lnTo>
                  <a:pt x="58867" y="56037"/>
                </a:lnTo>
                <a:lnTo>
                  <a:pt x="59056" y="55660"/>
                </a:lnTo>
                <a:lnTo>
                  <a:pt x="59056" y="55660"/>
                </a:lnTo>
                <a:lnTo>
                  <a:pt x="58678" y="56037"/>
                </a:lnTo>
                <a:lnTo>
                  <a:pt x="59810" y="54339"/>
                </a:lnTo>
                <a:lnTo>
                  <a:pt x="60282" y="53490"/>
                </a:lnTo>
                <a:lnTo>
                  <a:pt x="60282" y="53301"/>
                </a:lnTo>
                <a:lnTo>
                  <a:pt x="60188" y="53395"/>
                </a:lnTo>
                <a:lnTo>
                  <a:pt x="60188" y="53395"/>
                </a:lnTo>
                <a:lnTo>
                  <a:pt x="60565" y="52924"/>
                </a:lnTo>
                <a:lnTo>
                  <a:pt x="61037" y="52452"/>
                </a:lnTo>
                <a:lnTo>
                  <a:pt x="61886" y="51509"/>
                </a:lnTo>
                <a:lnTo>
                  <a:pt x="61508" y="52452"/>
                </a:lnTo>
                <a:lnTo>
                  <a:pt x="60848" y="53584"/>
                </a:lnTo>
                <a:lnTo>
                  <a:pt x="59622" y="55565"/>
                </a:lnTo>
                <a:lnTo>
                  <a:pt x="60376" y="54528"/>
                </a:lnTo>
                <a:lnTo>
                  <a:pt x="60942" y="53678"/>
                </a:lnTo>
                <a:lnTo>
                  <a:pt x="61980" y="51792"/>
                </a:lnTo>
                <a:lnTo>
                  <a:pt x="61886" y="51886"/>
                </a:lnTo>
                <a:lnTo>
                  <a:pt x="61886" y="51697"/>
                </a:lnTo>
                <a:lnTo>
                  <a:pt x="62169" y="51037"/>
                </a:lnTo>
                <a:lnTo>
                  <a:pt x="62735" y="49999"/>
                </a:lnTo>
                <a:lnTo>
                  <a:pt x="61508" y="51603"/>
                </a:lnTo>
                <a:lnTo>
                  <a:pt x="61603" y="51037"/>
                </a:lnTo>
                <a:lnTo>
                  <a:pt x="61697" y="50377"/>
                </a:lnTo>
                <a:lnTo>
                  <a:pt x="62169" y="48962"/>
                </a:lnTo>
                <a:lnTo>
                  <a:pt x="62829" y="47358"/>
                </a:lnTo>
                <a:lnTo>
                  <a:pt x="63678" y="45565"/>
                </a:lnTo>
                <a:lnTo>
                  <a:pt x="65376" y="42169"/>
                </a:lnTo>
                <a:lnTo>
                  <a:pt x="66131" y="40660"/>
                </a:lnTo>
                <a:lnTo>
                  <a:pt x="66697" y="39339"/>
                </a:lnTo>
                <a:lnTo>
                  <a:pt x="66603" y="39528"/>
                </a:lnTo>
                <a:lnTo>
                  <a:pt x="66697" y="39056"/>
                </a:lnTo>
                <a:lnTo>
                  <a:pt x="66791" y="38962"/>
                </a:lnTo>
                <a:lnTo>
                  <a:pt x="66791" y="39056"/>
                </a:lnTo>
                <a:lnTo>
                  <a:pt x="66886" y="38584"/>
                </a:lnTo>
                <a:lnTo>
                  <a:pt x="66791" y="38867"/>
                </a:lnTo>
                <a:lnTo>
                  <a:pt x="66980" y="38207"/>
                </a:lnTo>
                <a:lnTo>
                  <a:pt x="67169" y="37264"/>
                </a:lnTo>
                <a:lnTo>
                  <a:pt x="67263" y="36415"/>
                </a:lnTo>
                <a:lnTo>
                  <a:pt x="67357" y="36509"/>
                </a:lnTo>
                <a:lnTo>
                  <a:pt x="67452" y="36509"/>
                </a:lnTo>
                <a:lnTo>
                  <a:pt x="67546" y="35943"/>
                </a:lnTo>
                <a:lnTo>
                  <a:pt x="67546" y="34811"/>
                </a:lnTo>
                <a:lnTo>
                  <a:pt x="67640" y="31037"/>
                </a:lnTo>
                <a:lnTo>
                  <a:pt x="67640" y="28490"/>
                </a:lnTo>
                <a:lnTo>
                  <a:pt x="67546" y="27736"/>
                </a:lnTo>
                <a:lnTo>
                  <a:pt x="67546" y="27547"/>
                </a:lnTo>
                <a:lnTo>
                  <a:pt x="67452" y="27547"/>
                </a:lnTo>
                <a:lnTo>
                  <a:pt x="67074" y="26792"/>
                </a:lnTo>
                <a:lnTo>
                  <a:pt x="66791" y="25660"/>
                </a:lnTo>
                <a:lnTo>
                  <a:pt x="66508" y="24528"/>
                </a:lnTo>
                <a:lnTo>
                  <a:pt x="66414" y="23585"/>
                </a:lnTo>
                <a:lnTo>
                  <a:pt x="66320" y="23679"/>
                </a:lnTo>
                <a:lnTo>
                  <a:pt x="66320" y="23490"/>
                </a:lnTo>
                <a:lnTo>
                  <a:pt x="65942" y="22924"/>
                </a:lnTo>
                <a:lnTo>
                  <a:pt x="65565" y="22358"/>
                </a:lnTo>
                <a:lnTo>
                  <a:pt x="64527" y="21132"/>
                </a:lnTo>
                <a:lnTo>
                  <a:pt x="63584" y="19906"/>
                </a:lnTo>
                <a:lnTo>
                  <a:pt x="63207" y="19340"/>
                </a:lnTo>
                <a:lnTo>
                  <a:pt x="63018" y="18774"/>
                </a:lnTo>
                <a:lnTo>
                  <a:pt x="63112" y="18962"/>
                </a:lnTo>
                <a:lnTo>
                  <a:pt x="63301" y="19057"/>
                </a:lnTo>
                <a:lnTo>
                  <a:pt x="63301" y="19057"/>
                </a:lnTo>
                <a:lnTo>
                  <a:pt x="63207" y="18868"/>
                </a:lnTo>
                <a:lnTo>
                  <a:pt x="62923" y="18491"/>
                </a:lnTo>
                <a:lnTo>
                  <a:pt x="61980" y="17453"/>
                </a:lnTo>
                <a:lnTo>
                  <a:pt x="61037" y="16509"/>
                </a:lnTo>
                <a:lnTo>
                  <a:pt x="61037" y="16698"/>
                </a:lnTo>
                <a:lnTo>
                  <a:pt x="61037" y="16887"/>
                </a:lnTo>
                <a:lnTo>
                  <a:pt x="60093" y="15943"/>
                </a:lnTo>
                <a:lnTo>
                  <a:pt x="60376" y="16321"/>
                </a:lnTo>
                <a:lnTo>
                  <a:pt x="59527" y="15377"/>
                </a:lnTo>
                <a:lnTo>
                  <a:pt x="59056" y="14906"/>
                </a:lnTo>
                <a:lnTo>
                  <a:pt x="59244" y="14906"/>
                </a:lnTo>
                <a:lnTo>
                  <a:pt x="59905" y="15472"/>
                </a:lnTo>
                <a:lnTo>
                  <a:pt x="59905" y="15472"/>
                </a:lnTo>
                <a:lnTo>
                  <a:pt x="57641" y="13396"/>
                </a:lnTo>
                <a:lnTo>
                  <a:pt x="58112" y="13868"/>
                </a:lnTo>
                <a:lnTo>
                  <a:pt x="56886" y="13019"/>
                </a:lnTo>
                <a:lnTo>
                  <a:pt x="55754" y="12453"/>
                </a:lnTo>
                <a:lnTo>
                  <a:pt x="56603" y="13113"/>
                </a:lnTo>
                <a:lnTo>
                  <a:pt x="57452" y="13774"/>
                </a:lnTo>
                <a:lnTo>
                  <a:pt x="58961" y="15283"/>
                </a:lnTo>
                <a:lnTo>
                  <a:pt x="60376" y="16604"/>
                </a:lnTo>
                <a:lnTo>
                  <a:pt x="61225" y="17264"/>
                </a:lnTo>
                <a:lnTo>
                  <a:pt x="62074" y="17925"/>
                </a:lnTo>
                <a:lnTo>
                  <a:pt x="62074" y="17925"/>
                </a:lnTo>
                <a:lnTo>
                  <a:pt x="61414" y="17547"/>
                </a:lnTo>
                <a:lnTo>
                  <a:pt x="60659" y="16981"/>
                </a:lnTo>
                <a:lnTo>
                  <a:pt x="60754" y="17264"/>
                </a:lnTo>
                <a:lnTo>
                  <a:pt x="60942" y="17642"/>
                </a:lnTo>
                <a:lnTo>
                  <a:pt x="61980" y="19151"/>
                </a:lnTo>
                <a:lnTo>
                  <a:pt x="63301" y="20943"/>
                </a:lnTo>
                <a:lnTo>
                  <a:pt x="63207" y="20943"/>
                </a:lnTo>
                <a:lnTo>
                  <a:pt x="63395" y="21038"/>
                </a:lnTo>
                <a:lnTo>
                  <a:pt x="63490" y="21321"/>
                </a:lnTo>
                <a:lnTo>
                  <a:pt x="63678" y="21604"/>
                </a:lnTo>
                <a:lnTo>
                  <a:pt x="63773" y="21698"/>
                </a:lnTo>
                <a:lnTo>
                  <a:pt x="63584" y="21321"/>
                </a:lnTo>
                <a:lnTo>
                  <a:pt x="63584" y="21321"/>
                </a:lnTo>
                <a:lnTo>
                  <a:pt x="64244" y="22170"/>
                </a:lnTo>
                <a:lnTo>
                  <a:pt x="64716" y="22641"/>
                </a:lnTo>
                <a:lnTo>
                  <a:pt x="64905" y="22830"/>
                </a:lnTo>
                <a:lnTo>
                  <a:pt x="64999" y="22830"/>
                </a:lnTo>
                <a:lnTo>
                  <a:pt x="64999" y="22641"/>
                </a:lnTo>
                <a:lnTo>
                  <a:pt x="64905" y="22358"/>
                </a:lnTo>
                <a:lnTo>
                  <a:pt x="65282" y="23207"/>
                </a:lnTo>
                <a:lnTo>
                  <a:pt x="65565" y="24056"/>
                </a:lnTo>
                <a:lnTo>
                  <a:pt x="66225" y="25943"/>
                </a:lnTo>
                <a:lnTo>
                  <a:pt x="66697" y="27830"/>
                </a:lnTo>
                <a:lnTo>
                  <a:pt x="66886" y="28490"/>
                </a:lnTo>
                <a:lnTo>
                  <a:pt x="66980" y="28868"/>
                </a:lnTo>
                <a:lnTo>
                  <a:pt x="66886" y="28962"/>
                </a:lnTo>
                <a:lnTo>
                  <a:pt x="66697" y="28679"/>
                </a:lnTo>
                <a:lnTo>
                  <a:pt x="66697" y="29245"/>
                </a:lnTo>
                <a:lnTo>
                  <a:pt x="66791" y="29905"/>
                </a:lnTo>
                <a:lnTo>
                  <a:pt x="66886" y="29905"/>
                </a:lnTo>
                <a:lnTo>
                  <a:pt x="66886" y="30094"/>
                </a:lnTo>
                <a:lnTo>
                  <a:pt x="66886" y="30566"/>
                </a:lnTo>
                <a:lnTo>
                  <a:pt x="66697" y="30377"/>
                </a:lnTo>
                <a:lnTo>
                  <a:pt x="66603" y="30188"/>
                </a:lnTo>
                <a:lnTo>
                  <a:pt x="66603" y="30094"/>
                </a:lnTo>
                <a:lnTo>
                  <a:pt x="66697" y="29905"/>
                </a:lnTo>
                <a:lnTo>
                  <a:pt x="66508" y="28679"/>
                </a:lnTo>
                <a:lnTo>
                  <a:pt x="66225" y="27358"/>
                </a:lnTo>
                <a:lnTo>
                  <a:pt x="66603" y="30283"/>
                </a:lnTo>
                <a:lnTo>
                  <a:pt x="66697" y="31792"/>
                </a:lnTo>
                <a:lnTo>
                  <a:pt x="66697" y="33302"/>
                </a:lnTo>
                <a:lnTo>
                  <a:pt x="66603" y="34717"/>
                </a:lnTo>
                <a:lnTo>
                  <a:pt x="66414" y="36226"/>
                </a:lnTo>
                <a:lnTo>
                  <a:pt x="66131" y="37547"/>
                </a:lnTo>
                <a:lnTo>
                  <a:pt x="65659" y="38962"/>
                </a:lnTo>
                <a:lnTo>
                  <a:pt x="65848" y="38584"/>
                </a:lnTo>
                <a:lnTo>
                  <a:pt x="65942" y="38584"/>
                </a:lnTo>
                <a:lnTo>
                  <a:pt x="65848" y="39245"/>
                </a:lnTo>
                <a:lnTo>
                  <a:pt x="65565" y="40188"/>
                </a:lnTo>
                <a:lnTo>
                  <a:pt x="65471" y="40471"/>
                </a:lnTo>
                <a:lnTo>
                  <a:pt x="65282" y="40660"/>
                </a:lnTo>
                <a:lnTo>
                  <a:pt x="65282" y="40566"/>
                </a:lnTo>
                <a:lnTo>
                  <a:pt x="65093" y="41132"/>
                </a:lnTo>
                <a:lnTo>
                  <a:pt x="64433" y="43018"/>
                </a:lnTo>
                <a:lnTo>
                  <a:pt x="63678" y="45282"/>
                </a:lnTo>
                <a:lnTo>
                  <a:pt x="62735" y="47264"/>
                </a:lnTo>
                <a:lnTo>
                  <a:pt x="61697" y="49056"/>
                </a:lnTo>
                <a:lnTo>
                  <a:pt x="60659" y="50943"/>
                </a:lnTo>
                <a:lnTo>
                  <a:pt x="59433" y="52735"/>
                </a:lnTo>
                <a:lnTo>
                  <a:pt x="58207" y="54433"/>
                </a:lnTo>
                <a:lnTo>
                  <a:pt x="56886" y="56037"/>
                </a:lnTo>
                <a:lnTo>
                  <a:pt x="55376" y="57641"/>
                </a:lnTo>
                <a:lnTo>
                  <a:pt x="53867" y="59150"/>
                </a:lnTo>
                <a:lnTo>
                  <a:pt x="52169" y="60376"/>
                </a:lnTo>
                <a:lnTo>
                  <a:pt x="48961" y="62452"/>
                </a:lnTo>
                <a:lnTo>
                  <a:pt x="44528" y="65282"/>
                </a:lnTo>
                <a:lnTo>
                  <a:pt x="44622" y="65188"/>
                </a:lnTo>
                <a:lnTo>
                  <a:pt x="44716" y="65093"/>
                </a:lnTo>
                <a:lnTo>
                  <a:pt x="45094" y="64810"/>
                </a:lnTo>
                <a:lnTo>
                  <a:pt x="45660" y="64527"/>
                </a:lnTo>
                <a:lnTo>
                  <a:pt x="43867" y="65376"/>
                </a:lnTo>
                <a:lnTo>
                  <a:pt x="43113" y="65754"/>
                </a:lnTo>
                <a:lnTo>
                  <a:pt x="42924" y="65754"/>
                </a:lnTo>
                <a:lnTo>
                  <a:pt x="43113" y="65659"/>
                </a:lnTo>
                <a:lnTo>
                  <a:pt x="41603" y="66037"/>
                </a:lnTo>
                <a:lnTo>
                  <a:pt x="39999" y="66320"/>
                </a:lnTo>
                <a:lnTo>
                  <a:pt x="38396" y="66508"/>
                </a:lnTo>
                <a:lnTo>
                  <a:pt x="36792" y="66697"/>
                </a:lnTo>
                <a:lnTo>
                  <a:pt x="33584" y="66980"/>
                </a:lnTo>
                <a:lnTo>
                  <a:pt x="32169" y="67169"/>
                </a:lnTo>
                <a:lnTo>
                  <a:pt x="30754" y="67357"/>
                </a:lnTo>
                <a:lnTo>
                  <a:pt x="30094" y="67357"/>
                </a:lnTo>
                <a:lnTo>
                  <a:pt x="29339" y="67263"/>
                </a:lnTo>
                <a:lnTo>
                  <a:pt x="27830" y="66886"/>
                </a:lnTo>
                <a:lnTo>
                  <a:pt x="26415" y="66508"/>
                </a:lnTo>
                <a:lnTo>
                  <a:pt x="25754" y="66414"/>
                </a:lnTo>
                <a:lnTo>
                  <a:pt x="25094" y="66414"/>
                </a:lnTo>
                <a:lnTo>
                  <a:pt x="25566" y="66980"/>
                </a:lnTo>
                <a:lnTo>
                  <a:pt x="25471" y="67074"/>
                </a:lnTo>
                <a:lnTo>
                  <a:pt x="25188" y="66980"/>
                </a:lnTo>
                <a:lnTo>
                  <a:pt x="24339" y="66791"/>
                </a:lnTo>
                <a:lnTo>
                  <a:pt x="23773" y="66508"/>
                </a:lnTo>
                <a:lnTo>
                  <a:pt x="24245" y="66414"/>
                </a:lnTo>
                <a:lnTo>
                  <a:pt x="24717" y="66603"/>
                </a:lnTo>
                <a:lnTo>
                  <a:pt x="24811" y="66414"/>
                </a:lnTo>
                <a:lnTo>
                  <a:pt x="24811" y="66320"/>
                </a:lnTo>
                <a:lnTo>
                  <a:pt x="24717" y="66225"/>
                </a:lnTo>
                <a:lnTo>
                  <a:pt x="24528" y="66131"/>
                </a:lnTo>
                <a:lnTo>
                  <a:pt x="24151" y="66225"/>
                </a:lnTo>
                <a:lnTo>
                  <a:pt x="23679" y="66320"/>
                </a:lnTo>
                <a:lnTo>
                  <a:pt x="23018" y="66414"/>
                </a:lnTo>
                <a:lnTo>
                  <a:pt x="23490" y="66225"/>
                </a:lnTo>
                <a:lnTo>
                  <a:pt x="22075" y="65942"/>
                </a:lnTo>
                <a:lnTo>
                  <a:pt x="20943" y="65659"/>
                </a:lnTo>
                <a:lnTo>
                  <a:pt x="20000" y="65282"/>
                </a:lnTo>
                <a:lnTo>
                  <a:pt x="19056" y="64810"/>
                </a:lnTo>
                <a:lnTo>
                  <a:pt x="19056" y="64810"/>
                </a:lnTo>
                <a:lnTo>
                  <a:pt x="19717" y="64999"/>
                </a:lnTo>
                <a:lnTo>
                  <a:pt x="19151" y="64716"/>
                </a:lnTo>
                <a:lnTo>
                  <a:pt x="18962" y="64810"/>
                </a:lnTo>
                <a:lnTo>
                  <a:pt x="19151" y="64905"/>
                </a:lnTo>
                <a:lnTo>
                  <a:pt x="18490" y="64905"/>
                </a:lnTo>
                <a:lnTo>
                  <a:pt x="17830" y="64716"/>
                </a:lnTo>
                <a:lnTo>
                  <a:pt x="17264" y="64527"/>
                </a:lnTo>
                <a:lnTo>
                  <a:pt x="16698" y="64150"/>
                </a:lnTo>
                <a:lnTo>
                  <a:pt x="16981" y="64056"/>
                </a:lnTo>
                <a:lnTo>
                  <a:pt x="17264" y="64150"/>
                </a:lnTo>
                <a:lnTo>
                  <a:pt x="17264" y="64150"/>
                </a:lnTo>
                <a:lnTo>
                  <a:pt x="15188" y="63207"/>
                </a:lnTo>
                <a:lnTo>
                  <a:pt x="14622" y="62829"/>
                </a:lnTo>
                <a:lnTo>
                  <a:pt x="14717" y="62924"/>
                </a:lnTo>
                <a:lnTo>
                  <a:pt x="13773" y="62546"/>
                </a:lnTo>
                <a:lnTo>
                  <a:pt x="12924" y="62075"/>
                </a:lnTo>
                <a:lnTo>
                  <a:pt x="12358" y="61697"/>
                </a:lnTo>
                <a:lnTo>
                  <a:pt x="12264" y="61508"/>
                </a:lnTo>
                <a:lnTo>
                  <a:pt x="12170" y="61320"/>
                </a:lnTo>
                <a:lnTo>
                  <a:pt x="11698" y="60942"/>
                </a:lnTo>
                <a:lnTo>
                  <a:pt x="11132" y="60471"/>
                </a:lnTo>
                <a:lnTo>
                  <a:pt x="9906" y="59244"/>
                </a:lnTo>
                <a:lnTo>
                  <a:pt x="9906" y="59244"/>
                </a:lnTo>
                <a:lnTo>
                  <a:pt x="10566" y="59527"/>
                </a:lnTo>
                <a:lnTo>
                  <a:pt x="9434" y="58584"/>
                </a:lnTo>
                <a:lnTo>
                  <a:pt x="8207" y="57546"/>
                </a:lnTo>
                <a:lnTo>
                  <a:pt x="7547" y="56886"/>
                </a:lnTo>
                <a:lnTo>
                  <a:pt x="6981" y="56131"/>
                </a:lnTo>
                <a:lnTo>
                  <a:pt x="6226" y="55094"/>
                </a:lnTo>
                <a:lnTo>
                  <a:pt x="6415" y="55377"/>
                </a:lnTo>
                <a:lnTo>
                  <a:pt x="6038" y="54905"/>
                </a:lnTo>
                <a:lnTo>
                  <a:pt x="5472" y="54244"/>
                </a:lnTo>
                <a:lnTo>
                  <a:pt x="5283" y="53961"/>
                </a:lnTo>
                <a:lnTo>
                  <a:pt x="5094" y="53867"/>
                </a:lnTo>
                <a:lnTo>
                  <a:pt x="5377" y="54622"/>
                </a:lnTo>
                <a:lnTo>
                  <a:pt x="5849" y="55282"/>
                </a:lnTo>
                <a:lnTo>
                  <a:pt x="6321" y="55943"/>
                </a:lnTo>
                <a:lnTo>
                  <a:pt x="6698" y="56603"/>
                </a:lnTo>
                <a:lnTo>
                  <a:pt x="6226" y="56226"/>
                </a:lnTo>
                <a:lnTo>
                  <a:pt x="5943" y="55848"/>
                </a:lnTo>
                <a:lnTo>
                  <a:pt x="6038" y="56037"/>
                </a:lnTo>
                <a:lnTo>
                  <a:pt x="5943" y="55943"/>
                </a:lnTo>
                <a:lnTo>
                  <a:pt x="5377" y="55188"/>
                </a:lnTo>
                <a:lnTo>
                  <a:pt x="5000" y="54716"/>
                </a:lnTo>
                <a:lnTo>
                  <a:pt x="4717" y="54150"/>
                </a:lnTo>
                <a:lnTo>
                  <a:pt x="4528" y="53678"/>
                </a:lnTo>
                <a:lnTo>
                  <a:pt x="4528" y="53584"/>
                </a:lnTo>
                <a:lnTo>
                  <a:pt x="4623" y="53395"/>
                </a:lnTo>
                <a:lnTo>
                  <a:pt x="5094" y="54244"/>
                </a:lnTo>
                <a:lnTo>
                  <a:pt x="4717" y="53301"/>
                </a:lnTo>
                <a:lnTo>
                  <a:pt x="4528" y="53018"/>
                </a:lnTo>
                <a:lnTo>
                  <a:pt x="4151" y="52263"/>
                </a:lnTo>
                <a:lnTo>
                  <a:pt x="4151" y="52169"/>
                </a:lnTo>
                <a:lnTo>
                  <a:pt x="3774" y="51509"/>
                </a:lnTo>
                <a:lnTo>
                  <a:pt x="3396" y="50660"/>
                </a:lnTo>
                <a:lnTo>
                  <a:pt x="3585" y="51603"/>
                </a:lnTo>
                <a:lnTo>
                  <a:pt x="3396" y="51226"/>
                </a:lnTo>
                <a:lnTo>
                  <a:pt x="3208" y="50848"/>
                </a:lnTo>
                <a:lnTo>
                  <a:pt x="3208" y="50471"/>
                </a:lnTo>
                <a:lnTo>
                  <a:pt x="3208" y="50094"/>
                </a:lnTo>
                <a:lnTo>
                  <a:pt x="3585" y="50754"/>
                </a:lnTo>
                <a:lnTo>
                  <a:pt x="3868" y="51509"/>
                </a:lnTo>
                <a:lnTo>
                  <a:pt x="3868" y="51509"/>
                </a:lnTo>
                <a:lnTo>
                  <a:pt x="3208" y="49528"/>
                </a:lnTo>
                <a:lnTo>
                  <a:pt x="3208" y="49528"/>
                </a:lnTo>
                <a:lnTo>
                  <a:pt x="3868" y="50754"/>
                </a:lnTo>
                <a:lnTo>
                  <a:pt x="3208" y="48962"/>
                </a:lnTo>
                <a:lnTo>
                  <a:pt x="3585" y="49339"/>
                </a:lnTo>
                <a:lnTo>
                  <a:pt x="3774" y="49433"/>
                </a:lnTo>
                <a:lnTo>
                  <a:pt x="3962" y="49528"/>
                </a:lnTo>
                <a:lnTo>
                  <a:pt x="4057" y="49905"/>
                </a:lnTo>
                <a:lnTo>
                  <a:pt x="3868" y="48962"/>
                </a:lnTo>
                <a:lnTo>
                  <a:pt x="3491" y="47924"/>
                </a:lnTo>
                <a:lnTo>
                  <a:pt x="2641" y="45565"/>
                </a:lnTo>
                <a:lnTo>
                  <a:pt x="2170" y="43867"/>
                </a:lnTo>
                <a:lnTo>
                  <a:pt x="1698" y="41886"/>
                </a:lnTo>
                <a:lnTo>
                  <a:pt x="1698" y="41886"/>
                </a:lnTo>
                <a:lnTo>
                  <a:pt x="1887" y="42075"/>
                </a:lnTo>
                <a:lnTo>
                  <a:pt x="1981" y="41981"/>
                </a:lnTo>
                <a:lnTo>
                  <a:pt x="2075" y="42075"/>
                </a:lnTo>
                <a:lnTo>
                  <a:pt x="2264" y="42169"/>
                </a:lnTo>
                <a:lnTo>
                  <a:pt x="2170" y="40283"/>
                </a:lnTo>
                <a:lnTo>
                  <a:pt x="2075" y="38301"/>
                </a:lnTo>
                <a:lnTo>
                  <a:pt x="2170" y="36415"/>
                </a:lnTo>
                <a:lnTo>
                  <a:pt x="2358" y="35566"/>
                </a:lnTo>
                <a:lnTo>
                  <a:pt x="2453" y="34811"/>
                </a:lnTo>
                <a:lnTo>
                  <a:pt x="2830" y="32830"/>
                </a:lnTo>
                <a:lnTo>
                  <a:pt x="2830" y="33207"/>
                </a:lnTo>
                <a:lnTo>
                  <a:pt x="2924" y="33490"/>
                </a:lnTo>
                <a:lnTo>
                  <a:pt x="2924" y="32453"/>
                </a:lnTo>
                <a:lnTo>
                  <a:pt x="3019" y="31415"/>
                </a:lnTo>
                <a:lnTo>
                  <a:pt x="3396" y="29245"/>
                </a:lnTo>
                <a:lnTo>
                  <a:pt x="3868" y="27075"/>
                </a:lnTo>
                <a:lnTo>
                  <a:pt x="4623" y="25000"/>
                </a:lnTo>
                <a:lnTo>
                  <a:pt x="5566" y="22830"/>
                </a:lnTo>
                <a:lnTo>
                  <a:pt x="6604" y="20849"/>
                </a:lnTo>
                <a:lnTo>
                  <a:pt x="7830" y="18868"/>
                </a:lnTo>
                <a:lnTo>
                  <a:pt x="9151" y="16887"/>
                </a:lnTo>
                <a:lnTo>
                  <a:pt x="10566" y="15094"/>
                </a:lnTo>
                <a:lnTo>
                  <a:pt x="12075" y="13302"/>
                </a:lnTo>
                <a:lnTo>
                  <a:pt x="13773" y="11698"/>
                </a:lnTo>
                <a:lnTo>
                  <a:pt x="15377" y="10095"/>
                </a:lnTo>
                <a:lnTo>
                  <a:pt x="17170" y="8679"/>
                </a:lnTo>
                <a:lnTo>
                  <a:pt x="18962" y="7453"/>
                </a:lnTo>
                <a:lnTo>
                  <a:pt x="20754" y="6321"/>
                </a:lnTo>
                <a:lnTo>
                  <a:pt x="22547" y="5378"/>
                </a:lnTo>
                <a:lnTo>
                  <a:pt x="21603" y="6227"/>
                </a:lnTo>
                <a:lnTo>
                  <a:pt x="22641" y="5472"/>
                </a:lnTo>
                <a:lnTo>
                  <a:pt x="23302" y="5095"/>
                </a:lnTo>
                <a:lnTo>
                  <a:pt x="25377" y="4151"/>
                </a:lnTo>
                <a:lnTo>
                  <a:pt x="24811" y="4151"/>
                </a:lnTo>
                <a:lnTo>
                  <a:pt x="25660" y="3774"/>
                </a:lnTo>
                <a:lnTo>
                  <a:pt x="26886" y="3208"/>
                </a:lnTo>
                <a:lnTo>
                  <a:pt x="26603" y="3585"/>
                </a:lnTo>
                <a:lnTo>
                  <a:pt x="26886" y="3585"/>
                </a:lnTo>
                <a:lnTo>
                  <a:pt x="26886" y="3680"/>
                </a:lnTo>
                <a:lnTo>
                  <a:pt x="26792" y="3774"/>
                </a:lnTo>
                <a:lnTo>
                  <a:pt x="28301" y="3302"/>
                </a:lnTo>
                <a:lnTo>
                  <a:pt x="29622" y="2736"/>
                </a:lnTo>
                <a:lnTo>
                  <a:pt x="31037" y="2264"/>
                </a:lnTo>
                <a:lnTo>
                  <a:pt x="31792" y="2076"/>
                </a:lnTo>
                <a:lnTo>
                  <a:pt x="32641" y="1981"/>
                </a:lnTo>
                <a:lnTo>
                  <a:pt x="32547" y="2076"/>
                </a:lnTo>
                <a:lnTo>
                  <a:pt x="32924" y="1981"/>
                </a:lnTo>
                <a:lnTo>
                  <a:pt x="34245" y="1793"/>
                </a:lnTo>
                <a:lnTo>
                  <a:pt x="35848" y="1415"/>
                </a:lnTo>
                <a:lnTo>
                  <a:pt x="36981" y="1132"/>
                </a:lnTo>
                <a:lnTo>
                  <a:pt x="36981" y="1415"/>
                </a:lnTo>
                <a:lnTo>
                  <a:pt x="40943" y="1227"/>
                </a:lnTo>
                <a:lnTo>
                  <a:pt x="41509" y="1038"/>
                </a:lnTo>
                <a:lnTo>
                  <a:pt x="41697" y="1132"/>
                </a:lnTo>
                <a:lnTo>
                  <a:pt x="41509" y="1227"/>
                </a:lnTo>
                <a:lnTo>
                  <a:pt x="41320" y="1321"/>
                </a:lnTo>
                <a:lnTo>
                  <a:pt x="42263" y="1321"/>
                </a:lnTo>
                <a:lnTo>
                  <a:pt x="43113" y="1227"/>
                </a:lnTo>
                <a:lnTo>
                  <a:pt x="43396" y="1415"/>
                </a:lnTo>
                <a:lnTo>
                  <a:pt x="44056" y="1604"/>
                </a:lnTo>
                <a:lnTo>
                  <a:pt x="45943" y="2076"/>
                </a:lnTo>
                <a:lnTo>
                  <a:pt x="48018" y="2359"/>
                </a:lnTo>
                <a:lnTo>
                  <a:pt x="49622" y="2736"/>
                </a:lnTo>
                <a:lnTo>
                  <a:pt x="47641" y="1981"/>
                </a:lnTo>
                <a:lnTo>
                  <a:pt x="45282" y="1321"/>
                </a:lnTo>
                <a:lnTo>
                  <a:pt x="42735" y="755"/>
                </a:lnTo>
                <a:lnTo>
                  <a:pt x="40188" y="283"/>
                </a:lnTo>
                <a:lnTo>
                  <a:pt x="37735" y="95"/>
                </a:lnTo>
                <a:lnTo>
                  <a:pt x="3547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16"/>
          <p:cNvSpPr txBox="1">
            <a:spLocks noGrp="1"/>
          </p:cNvSpPr>
          <p:nvPr>
            <p:ph type="sldNum" idx="12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2024863-06C9-4027-A558-3A4BD6C7F3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49" y="341271"/>
            <a:ext cx="383823" cy="32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474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6"/>
          <p:cNvSpPr txBox="1">
            <a:spLocks noGrp="1"/>
          </p:cNvSpPr>
          <p:nvPr>
            <p:ph type="title"/>
          </p:nvPr>
        </p:nvSpPr>
        <p:spPr>
          <a:xfrm>
            <a:off x="-12000" y="219500"/>
            <a:ext cx="91560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/>
              <a:t>That we demonstrated the need to </a:t>
            </a:r>
            <a:br>
              <a:rPr lang="en-US" sz="2800" dirty="0"/>
            </a:br>
            <a:r>
              <a:rPr lang="en-US" sz="2800" dirty="0"/>
              <a:t>finish what we started? </a:t>
            </a:r>
            <a:r>
              <a:rPr lang="en-US" sz="1800" dirty="0"/>
              <a:t>(Acts 20:24)</a:t>
            </a:r>
            <a:endParaRPr sz="2800" dirty="0"/>
          </a:p>
        </p:txBody>
      </p:sp>
      <p:sp>
        <p:nvSpPr>
          <p:cNvPr id="96" name="Google Shape;96;p16"/>
          <p:cNvSpPr txBox="1">
            <a:spLocks noGrp="1"/>
          </p:cNvSpPr>
          <p:nvPr>
            <p:ph type="body" idx="1"/>
          </p:nvPr>
        </p:nvSpPr>
        <p:spPr>
          <a:xfrm>
            <a:off x="457200" y="1512710"/>
            <a:ext cx="8686800" cy="328951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l" rtl="0">
              <a:spcBef>
                <a:spcPts val="600"/>
              </a:spcBef>
              <a:spcAft>
                <a:spcPts val="0"/>
              </a:spcAft>
              <a:buSzPts val="2000"/>
              <a:buFont typeface="Wingdings" panose="05000000000000000000" pitchFamily="2" charset="2"/>
              <a:buChar char="§"/>
            </a:pPr>
            <a:r>
              <a:rPr lang="en-US" sz="2400" dirty="0"/>
              <a:t>Do we teach (by example) the need to count the cost?  </a:t>
            </a:r>
            <a:br>
              <a:rPr lang="en-US" sz="2400" dirty="0"/>
            </a:br>
            <a:r>
              <a:rPr lang="en-US" sz="2400" dirty="0"/>
              <a:t>(Luke 14:25-33)</a:t>
            </a:r>
          </a:p>
          <a:p>
            <a:pPr lvl="0" algn="l" rtl="0">
              <a:spcBef>
                <a:spcPts val="600"/>
              </a:spcBef>
              <a:spcAft>
                <a:spcPts val="0"/>
              </a:spcAft>
              <a:buSzPts val="2000"/>
              <a:buFont typeface="Wingdings" panose="05000000000000000000" pitchFamily="2" charset="2"/>
              <a:buChar char="§"/>
            </a:pPr>
            <a:r>
              <a:rPr lang="en-US" sz="2400" dirty="0"/>
              <a:t>Have we demonstrated in our marriage that we are committed until the end?  (Matthew 19:3-9)</a:t>
            </a:r>
          </a:p>
          <a:p>
            <a:pPr lvl="0" algn="l" rtl="0">
              <a:spcBef>
                <a:spcPts val="600"/>
              </a:spcBef>
              <a:spcAft>
                <a:spcPts val="0"/>
              </a:spcAft>
              <a:buSzPts val="2000"/>
              <a:buFont typeface="Wingdings" panose="05000000000000000000" pitchFamily="2" charset="2"/>
              <a:buChar char="§"/>
            </a:pPr>
            <a:r>
              <a:rPr lang="en-US" sz="2400" dirty="0"/>
              <a:t>Have we shown a commitment to </a:t>
            </a:r>
            <a:r>
              <a:rPr lang="en-US" sz="2400" b="1" dirty="0"/>
              <a:t>continual spiritual growth</a:t>
            </a:r>
            <a:r>
              <a:rPr lang="en-US" sz="2400" dirty="0"/>
              <a:t>?  (2 Peter 1:5-9; 3:17-18; Hebrews 5:12-14)</a:t>
            </a:r>
          </a:p>
          <a:p>
            <a:pPr lvl="0" algn="l" rtl="0">
              <a:spcBef>
                <a:spcPts val="600"/>
              </a:spcBef>
              <a:spcAft>
                <a:spcPts val="0"/>
              </a:spcAft>
              <a:buSzPts val="2000"/>
              <a:buFont typeface="Wingdings" panose="05000000000000000000" pitchFamily="2" charset="2"/>
              <a:buChar char="§"/>
            </a:pPr>
            <a:r>
              <a:rPr lang="en-US" sz="2400" dirty="0"/>
              <a:t>Do we talk about our commitment to the goal that is set before us?  (Philippians 3:12-14; 1:21-24; 2 Timothy 4:-8)</a:t>
            </a:r>
          </a:p>
        </p:txBody>
      </p:sp>
      <p:sp>
        <p:nvSpPr>
          <p:cNvPr id="97" name="Google Shape;97;p16"/>
          <p:cNvSpPr/>
          <p:nvPr/>
        </p:nvSpPr>
        <p:spPr>
          <a:xfrm>
            <a:off x="19161" y="163873"/>
            <a:ext cx="704600" cy="686726"/>
          </a:xfrm>
          <a:custGeom>
            <a:avLst/>
            <a:gdLst/>
            <a:ahLst/>
            <a:cxnLst/>
            <a:rect l="l" t="t" r="r" b="b"/>
            <a:pathLst>
              <a:path w="67641" h="69056" extrusionOk="0">
                <a:moveTo>
                  <a:pt x="49622" y="2736"/>
                </a:moveTo>
                <a:lnTo>
                  <a:pt x="49622" y="2736"/>
                </a:lnTo>
                <a:lnTo>
                  <a:pt x="49622" y="2736"/>
                </a:lnTo>
                <a:close/>
                <a:moveTo>
                  <a:pt x="59622" y="55565"/>
                </a:moveTo>
                <a:lnTo>
                  <a:pt x="59622" y="55565"/>
                </a:lnTo>
                <a:lnTo>
                  <a:pt x="59622" y="55565"/>
                </a:lnTo>
                <a:close/>
                <a:moveTo>
                  <a:pt x="35471" y="0"/>
                </a:moveTo>
                <a:lnTo>
                  <a:pt x="34433" y="95"/>
                </a:lnTo>
                <a:lnTo>
                  <a:pt x="33584" y="189"/>
                </a:lnTo>
                <a:lnTo>
                  <a:pt x="32735" y="378"/>
                </a:lnTo>
                <a:lnTo>
                  <a:pt x="32169" y="566"/>
                </a:lnTo>
                <a:lnTo>
                  <a:pt x="31509" y="472"/>
                </a:lnTo>
                <a:lnTo>
                  <a:pt x="30754" y="472"/>
                </a:lnTo>
                <a:lnTo>
                  <a:pt x="29339" y="566"/>
                </a:lnTo>
                <a:lnTo>
                  <a:pt x="27830" y="849"/>
                </a:lnTo>
                <a:lnTo>
                  <a:pt x="26320" y="1321"/>
                </a:lnTo>
                <a:lnTo>
                  <a:pt x="24811" y="1981"/>
                </a:lnTo>
                <a:lnTo>
                  <a:pt x="23207" y="2736"/>
                </a:lnTo>
                <a:lnTo>
                  <a:pt x="21698" y="3585"/>
                </a:lnTo>
                <a:lnTo>
                  <a:pt x="20188" y="4623"/>
                </a:lnTo>
                <a:lnTo>
                  <a:pt x="18679" y="5661"/>
                </a:lnTo>
                <a:lnTo>
                  <a:pt x="17170" y="6793"/>
                </a:lnTo>
                <a:lnTo>
                  <a:pt x="15754" y="8019"/>
                </a:lnTo>
                <a:lnTo>
                  <a:pt x="14434" y="9151"/>
                </a:lnTo>
                <a:lnTo>
                  <a:pt x="11981" y="11510"/>
                </a:lnTo>
                <a:lnTo>
                  <a:pt x="10000" y="13774"/>
                </a:lnTo>
                <a:lnTo>
                  <a:pt x="7736" y="16981"/>
                </a:lnTo>
                <a:lnTo>
                  <a:pt x="8019" y="16321"/>
                </a:lnTo>
                <a:lnTo>
                  <a:pt x="8302" y="15660"/>
                </a:lnTo>
                <a:lnTo>
                  <a:pt x="7736" y="16604"/>
                </a:lnTo>
                <a:lnTo>
                  <a:pt x="7075" y="17642"/>
                </a:lnTo>
                <a:lnTo>
                  <a:pt x="7170" y="17830"/>
                </a:lnTo>
                <a:lnTo>
                  <a:pt x="6509" y="18868"/>
                </a:lnTo>
                <a:lnTo>
                  <a:pt x="7075" y="17359"/>
                </a:lnTo>
                <a:lnTo>
                  <a:pt x="6132" y="19057"/>
                </a:lnTo>
                <a:lnTo>
                  <a:pt x="5189" y="20849"/>
                </a:lnTo>
                <a:lnTo>
                  <a:pt x="4434" y="22736"/>
                </a:lnTo>
                <a:lnTo>
                  <a:pt x="3679" y="24622"/>
                </a:lnTo>
                <a:lnTo>
                  <a:pt x="2453" y="28490"/>
                </a:lnTo>
                <a:lnTo>
                  <a:pt x="1321" y="32169"/>
                </a:lnTo>
                <a:lnTo>
                  <a:pt x="1509" y="32264"/>
                </a:lnTo>
                <a:lnTo>
                  <a:pt x="1604" y="32453"/>
                </a:lnTo>
                <a:lnTo>
                  <a:pt x="1604" y="32641"/>
                </a:lnTo>
                <a:lnTo>
                  <a:pt x="1509" y="32924"/>
                </a:lnTo>
                <a:lnTo>
                  <a:pt x="1226" y="33396"/>
                </a:lnTo>
                <a:lnTo>
                  <a:pt x="1038" y="33585"/>
                </a:lnTo>
                <a:lnTo>
                  <a:pt x="1038" y="33773"/>
                </a:lnTo>
                <a:lnTo>
                  <a:pt x="1038" y="35000"/>
                </a:lnTo>
                <a:lnTo>
                  <a:pt x="849" y="36132"/>
                </a:lnTo>
                <a:lnTo>
                  <a:pt x="660" y="37358"/>
                </a:lnTo>
                <a:lnTo>
                  <a:pt x="472" y="38867"/>
                </a:lnTo>
                <a:lnTo>
                  <a:pt x="283" y="38301"/>
                </a:lnTo>
                <a:lnTo>
                  <a:pt x="94" y="39811"/>
                </a:lnTo>
                <a:lnTo>
                  <a:pt x="0" y="41509"/>
                </a:lnTo>
                <a:lnTo>
                  <a:pt x="94" y="43301"/>
                </a:lnTo>
                <a:lnTo>
                  <a:pt x="283" y="44056"/>
                </a:lnTo>
                <a:lnTo>
                  <a:pt x="472" y="44622"/>
                </a:lnTo>
                <a:lnTo>
                  <a:pt x="566" y="45660"/>
                </a:lnTo>
                <a:lnTo>
                  <a:pt x="755" y="46792"/>
                </a:lnTo>
                <a:lnTo>
                  <a:pt x="1226" y="48962"/>
                </a:lnTo>
                <a:lnTo>
                  <a:pt x="1981" y="51037"/>
                </a:lnTo>
                <a:lnTo>
                  <a:pt x="2924" y="53112"/>
                </a:lnTo>
                <a:lnTo>
                  <a:pt x="4057" y="55094"/>
                </a:lnTo>
                <a:lnTo>
                  <a:pt x="5283" y="56980"/>
                </a:lnTo>
                <a:lnTo>
                  <a:pt x="6698" y="58678"/>
                </a:lnTo>
                <a:lnTo>
                  <a:pt x="8113" y="60282"/>
                </a:lnTo>
                <a:lnTo>
                  <a:pt x="9056" y="61131"/>
                </a:lnTo>
                <a:lnTo>
                  <a:pt x="10000" y="61980"/>
                </a:lnTo>
                <a:lnTo>
                  <a:pt x="11038" y="62829"/>
                </a:lnTo>
                <a:lnTo>
                  <a:pt x="12075" y="63584"/>
                </a:lnTo>
                <a:lnTo>
                  <a:pt x="14339" y="64905"/>
                </a:lnTo>
                <a:lnTo>
                  <a:pt x="16604" y="66131"/>
                </a:lnTo>
                <a:lnTo>
                  <a:pt x="19056" y="67169"/>
                </a:lnTo>
                <a:lnTo>
                  <a:pt x="21509" y="67923"/>
                </a:lnTo>
                <a:lnTo>
                  <a:pt x="24056" y="68584"/>
                </a:lnTo>
                <a:lnTo>
                  <a:pt x="26603" y="69055"/>
                </a:lnTo>
                <a:lnTo>
                  <a:pt x="27830" y="69055"/>
                </a:lnTo>
                <a:lnTo>
                  <a:pt x="30188" y="68867"/>
                </a:lnTo>
                <a:lnTo>
                  <a:pt x="33113" y="68678"/>
                </a:lnTo>
                <a:lnTo>
                  <a:pt x="36509" y="68301"/>
                </a:lnTo>
                <a:lnTo>
                  <a:pt x="39811" y="67923"/>
                </a:lnTo>
                <a:lnTo>
                  <a:pt x="42735" y="67452"/>
                </a:lnTo>
                <a:lnTo>
                  <a:pt x="44905" y="66980"/>
                </a:lnTo>
                <a:lnTo>
                  <a:pt x="45565" y="66791"/>
                </a:lnTo>
                <a:lnTo>
                  <a:pt x="45943" y="66508"/>
                </a:lnTo>
                <a:lnTo>
                  <a:pt x="47358" y="65942"/>
                </a:lnTo>
                <a:lnTo>
                  <a:pt x="48018" y="65565"/>
                </a:lnTo>
                <a:lnTo>
                  <a:pt x="48678" y="65188"/>
                </a:lnTo>
                <a:lnTo>
                  <a:pt x="47924" y="65471"/>
                </a:lnTo>
                <a:lnTo>
                  <a:pt x="51509" y="62924"/>
                </a:lnTo>
                <a:lnTo>
                  <a:pt x="53301" y="61508"/>
                </a:lnTo>
                <a:lnTo>
                  <a:pt x="55093" y="59905"/>
                </a:lnTo>
                <a:lnTo>
                  <a:pt x="55093" y="59905"/>
                </a:lnTo>
                <a:lnTo>
                  <a:pt x="54810" y="60376"/>
                </a:lnTo>
                <a:lnTo>
                  <a:pt x="54339" y="60754"/>
                </a:lnTo>
                <a:lnTo>
                  <a:pt x="55376" y="59999"/>
                </a:lnTo>
                <a:lnTo>
                  <a:pt x="56320" y="59056"/>
                </a:lnTo>
                <a:lnTo>
                  <a:pt x="57075" y="58395"/>
                </a:lnTo>
                <a:lnTo>
                  <a:pt x="57169" y="58207"/>
                </a:lnTo>
                <a:lnTo>
                  <a:pt x="57075" y="58207"/>
                </a:lnTo>
                <a:lnTo>
                  <a:pt x="57924" y="57546"/>
                </a:lnTo>
                <a:lnTo>
                  <a:pt x="58678" y="56697"/>
                </a:lnTo>
                <a:lnTo>
                  <a:pt x="59339" y="55754"/>
                </a:lnTo>
                <a:lnTo>
                  <a:pt x="59905" y="54905"/>
                </a:lnTo>
                <a:lnTo>
                  <a:pt x="59716" y="54999"/>
                </a:lnTo>
                <a:lnTo>
                  <a:pt x="59622" y="54999"/>
                </a:lnTo>
                <a:lnTo>
                  <a:pt x="59810" y="54622"/>
                </a:lnTo>
                <a:lnTo>
                  <a:pt x="59150" y="55565"/>
                </a:lnTo>
                <a:lnTo>
                  <a:pt x="59527" y="55094"/>
                </a:lnTo>
                <a:lnTo>
                  <a:pt x="59433" y="55377"/>
                </a:lnTo>
                <a:lnTo>
                  <a:pt x="58867" y="56037"/>
                </a:lnTo>
                <a:lnTo>
                  <a:pt x="59056" y="55660"/>
                </a:lnTo>
                <a:lnTo>
                  <a:pt x="59056" y="55660"/>
                </a:lnTo>
                <a:lnTo>
                  <a:pt x="58678" y="56037"/>
                </a:lnTo>
                <a:lnTo>
                  <a:pt x="59810" y="54339"/>
                </a:lnTo>
                <a:lnTo>
                  <a:pt x="60282" y="53490"/>
                </a:lnTo>
                <a:lnTo>
                  <a:pt x="60282" y="53301"/>
                </a:lnTo>
                <a:lnTo>
                  <a:pt x="60188" y="53395"/>
                </a:lnTo>
                <a:lnTo>
                  <a:pt x="60188" y="53395"/>
                </a:lnTo>
                <a:lnTo>
                  <a:pt x="60565" y="52924"/>
                </a:lnTo>
                <a:lnTo>
                  <a:pt x="61037" y="52452"/>
                </a:lnTo>
                <a:lnTo>
                  <a:pt x="61886" y="51509"/>
                </a:lnTo>
                <a:lnTo>
                  <a:pt x="61508" y="52452"/>
                </a:lnTo>
                <a:lnTo>
                  <a:pt x="60848" y="53584"/>
                </a:lnTo>
                <a:lnTo>
                  <a:pt x="59622" y="55565"/>
                </a:lnTo>
                <a:lnTo>
                  <a:pt x="60376" y="54528"/>
                </a:lnTo>
                <a:lnTo>
                  <a:pt x="60942" y="53678"/>
                </a:lnTo>
                <a:lnTo>
                  <a:pt x="61980" y="51792"/>
                </a:lnTo>
                <a:lnTo>
                  <a:pt x="61886" y="51886"/>
                </a:lnTo>
                <a:lnTo>
                  <a:pt x="61886" y="51697"/>
                </a:lnTo>
                <a:lnTo>
                  <a:pt x="62169" y="51037"/>
                </a:lnTo>
                <a:lnTo>
                  <a:pt x="62735" y="49999"/>
                </a:lnTo>
                <a:lnTo>
                  <a:pt x="61508" y="51603"/>
                </a:lnTo>
                <a:lnTo>
                  <a:pt x="61603" y="51037"/>
                </a:lnTo>
                <a:lnTo>
                  <a:pt x="61697" y="50377"/>
                </a:lnTo>
                <a:lnTo>
                  <a:pt x="62169" y="48962"/>
                </a:lnTo>
                <a:lnTo>
                  <a:pt x="62829" y="47358"/>
                </a:lnTo>
                <a:lnTo>
                  <a:pt x="63678" y="45565"/>
                </a:lnTo>
                <a:lnTo>
                  <a:pt x="65376" y="42169"/>
                </a:lnTo>
                <a:lnTo>
                  <a:pt x="66131" y="40660"/>
                </a:lnTo>
                <a:lnTo>
                  <a:pt x="66697" y="39339"/>
                </a:lnTo>
                <a:lnTo>
                  <a:pt x="66603" y="39528"/>
                </a:lnTo>
                <a:lnTo>
                  <a:pt x="66697" y="39056"/>
                </a:lnTo>
                <a:lnTo>
                  <a:pt x="66791" y="38962"/>
                </a:lnTo>
                <a:lnTo>
                  <a:pt x="66791" y="39056"/>
                </a:lnTo>
                <a:lnTo>
                  <a:pt x="66886" y="38584"/>
                </a:lnTo>
                <a:lnTo>
                  <a:pt x="66791" y="38867"/>
                </a:lnTo>
                <a:lnTo>
                  <a:pt x="66980" y="38207"/>
                </a:lnTo>
                <a:lnTo>
                  <a:pt x="67169" y="37264"/>
                </a:lnTo>
                <a:lnTo>
                  <a:pt x="67263" y="36415"/>
                </a:lnTo>
                <a:lnTo>
                  <a:pt x="67357" y="36509"/>
                </a:lnTo>
                <a:lnTo>
                  <a:pt x="67452" y="36509"/>
                </a:lnTo>
                <a:lnTo>
                  <a:pt x="67546" y="35943"/>
                </a:lnTo>
                <a:lnTo>
                  <a:pt x="67546" y="34811"/>
                </a:lnTo>
                <a:lnTo>
                  <a:pt x="67640" y="31037"/>
                </a:lnTo>
                <a:lnTo>
                  <a:pt x="67640" y="28490"/>
                </a:lnTo>
                <a:lnTo>
                  <a:pt x="67546" y="27736"/>
                </a:lnTo>
                <a:lnTo>
                  <a:pt x="67546" y="27547"/>
                </a:lnTo>
                <a:lnTo>
                  <a:pt x="67452" y="27547"/>
                </a:lnTo>
                <a:lnTo>
                  <a:pt x="67074" y="26792"/>
                </a:lnTo>
                <a:lnTo>
                  <a:pt x="66791" y="25660"/>
                </a:lnTo>
                <a:lnTo>
                  <a:pt x="66508" y="24528"/>
                </a:lnTo>
                <a:lnTo>
                  <a:pt x="66414" y="23585"/>
                </a:lnTo>
                <a:lnTo>
                  <a:pt x="66320" y="23679"/>
                </a:lnTo>
                <a:lnTo>
                  <a:pt x="66320" y="23490"/>
                </a:lnTo>
                <a:lnTo>
                  <a:pt x="65942" y="22924"/>
                </a:lnTo>
                <a:lnTo>
                  <a:pt x="65565" y="22358"/>
                </a:lnTo>
                <a:lnTo>
                  <a:pt x="64527" y="21132"/>
                </a:lnTo>
                <a:lnTo>
                  <a:pt x="63584" y="19906"/>
                </a:lnTo>
                <a:lnTo>
                  <a:pt x="63207" y="19340"/>
                </a:lnTo>
                <a:lnTo>
                  <a:pt x="63018" y="18774"/>
                </a:lnTo>
                <a:lnTo>
                  <a:pt x="63112" y="18962"/>
                </a:lnTo>
                <a:lnTo>
                  <a:pt x="63301" y="19057"/>
                </a:lnTo>
                <a:lnTo>
                  <a:pt x="63301" y="19057"/>
                </a:lnTo>
                <a:lnTo>
                  <a:pt x="63207" y="18868"/>
                </a:lnTo>
                <a:lnTo>
                  <a:pt x="62923" y="18491"/>
                </a:lnTo>
                <a:lnTo>
                  <a:pt x="61980" y="17453"/>
                </a:lnTo>
                <a:lnTo>
                  <a:pt x="61037" y="16509"/>
                </a:lnTo>
                <a:lnTo>
                  <a:pt x="61037" y="16698"/>
                </a:lnTo>
                <a:lnTo>
                  <a:pt x="61037" y="16887"/>
                </a:lnTo>
                <a:lnTo>
                  <a:pt x="60093" y="15943"/>
                </a:lnTo>
                <a:lnTo>
                  <a:pt x="60376" y="16321"/>
                </a:lnTo>
                <a:lnTo>
                  <a:pt x="59527" y="15377"/>
                </a:lnTo>
                <a:lnTo>
                  <a:pt x="59056" y="14906"/>
                </a:lnTo>
                <a:lnTo>
                  <a:pt x="59244" y="14906"/>
                </a:lnTo>
                <a:lnTo>
                  <a:pt x="59905" y="15472"/>
                </a:lnTo>
                <a:lnTo>
                  <a:pt x="59905" y="15472"/>
                </a:lnTo>
                <a:lnTo>
                  <a:pt x="57641" y="13396"/>
                </a:lnTo>
                <a:lnTo>
                  <a:pt x="58112" y="13868"/>
                </a:lnTo>
                <a:lnTo>
                  <a:pt x="56886" y="13019"/>
                </a:lnTo>
                <a:lnTo>
                  <a:pt x="55754" y="12453"/>
                </a:lnTo>
                <a:lnTo>
                  <a:pt x="56603" y="13113"/>
                </a:lnTo>
                <a:lnTo>
                  <a:pt x="57452" y="13774"/>
                </a:lnTo>
                <a:lnTo>
                  <a:pt x="58961" y="15283"/>
                </a:lnTo>
                <a:lnTo>
                  <a:pt x="60376" y="16604"/>
                </a:lnTo>
                <a:lnTo>
                  <a:pt x="61225" y="17264"/>
                </a:lnTo>
                <a:lnTo>
                  <a:pt x="62074" y="17925"/>
                </a:lnTo>
                <a:lnTo>
                  <a:pt x="62074" y="17925"/>
                </a:lnTo>
                <a:lnTo>
                  <a:pt x="61414" y="17547"/>
                </a:lnTo>
                <a:lnTo>
                  <a:pt x="60659" y="16981"/>
                </a:lnTo>
                <a:lnTo>
                  <a:pt x="60754" y="17264"/>
                </a:lnTo>
                <a:lnTo>
                  <a:pt x="60942" y="17642"/>
                </a:lnTo>
                <a:lnTo>
                  <a:pt x="61980" y="19151"/>
                </a:lnTo>
                <a:lnTo>
                  <a:pt x="63301" y="20943"/>
                </a:lnTo>
                <a:lnTo>
                  <a:pt x="63207" y="20943"/>
                </a:lnTo>
                <a:lnTo>
                  <a:pt x="63395" y="21038"/>
                </a:lnTo>
                <a:lnTo>
                  <a:pt x="63490" y="21321"/>
                </a:lnTo>
                <a:lnTo>
                  <a:pt x="63678" y="21604"/>
                </a:lnTo>
                <a:lnTo>
                  <a:pt x="63773" y="21698"/>
                </a:lnTo>
                <a:lnTo>
                  <a:pt x="63584" y="21321"/>
                </a:lnTo>
                <a:lnTo>
                  <a:pt x="63584" y="21321"/>
                </a:lnTo>
                <a:lnTo>
                  <a:pt x="64244" y="22170"/>
                </a:lnTo>
                <a:lnTo>
                  <a:pt x="64716" y="22641"/>
                </a:lnTo>
                <a:lnTo>
                  <a:pt x="64905" y="22830"/>
                </a:lnTo>
                <a:lnTo>
                  <a:pt x="64999" y="22830"/>
                </a:lnTo>
                <a:lnTo>
                  <a:pt x="64999" y="22641"/>
                </a:lnTo>
                <a:lnTo>
                  <a:pt x="64905" y="22358"/>
                </a:lnTo>
                <a:lnTo>
                  <a:pt x="65282" y="23207"/>
                </a:lnTo>
                <a:lnTo>
                  <a:pt x="65565" y="24056"/>
                </a:lnTo>
                <a:lnTo>
                  <a:pt x="66225" y="25943"/>
                </a:lnTo>
                <a:lnTo>
                  <a:pt x="66697" y="27830"/>
                </a:lnTo>
                <a:lnTo>
                  <a:pt x="66886" y="28490"/>
                </a:lnTo>
                <a:lnTo>
                  <a:pt x="66980" y="28868"/>
                </a:lnTo>
                <a:lnTo>
                  <a:pt x="66886" y="28962"/>
                </a:lnTo>
                <a:lnTo>
                  <a:pt x="66697" y="28679"/>
                </a:lnTo>
                <a:lnTo>
                  <a:pt x="66697" y="29245"/>
                </a:lnTo>
                <a:lnTo>
                  <a:pt x="66791" y="29905"/>
                </a:lnTo>
                <a:lnTo>
                  <a:pt x="66886" y="29905"/>
                </a:lnTo>
                <a:lnTo>
                  <a:pt x="66886" y="30094"/>
                </a:lnTo>
                <a:lnTo>
                  <a:pt x="66886" y="30566"/>
                </a:lnTo>
                <a:lnTo>
                  <a:pt x="66697" y="30377"/>
                </a:lnTo>
                <a:lnTo>
                  <a:pt x="66603" y="30188"/>
                </a:lnTo>
                <a:lnTo>
                  <a:pt x="66603" y="30094"/>
                </a:lnTo>
                <a:lnTo>
                  <a:pt x="66697" y="29905"/>
                </a:lnTo>
                <a:lnTo>
                  <a:pt x="66508" y="28679"/>
                </a:lnTo>
                <a:lnTo>
                  <a:pt x="66225" y="27358"/>
                </a:lnTo>
                <a:lnTo>
                  <a:pt x="66603" y="30283"/>
                </a:lnTo>
                <a:lnTo>
                  <a:pt x="66697" y="31792"/>
                </a:lnTo>
                <a:lnTo>
                  <a:pt x="66697" y="33302"/>
                </a:lnTo>
                <a:lnTo>
                  <a:pt x="66603" y="34717"/>
                </a:lnTo>
                <a:lnTo>
                  <a:pt x="66414" y="36226"/>
                </a:lnTo>
                <a:lnTo>
                  <a:pt x="66131" y="37547"/>
                </a:lnTo>
                <a:lnTo>
                  <a:pt x="65659" y="38962"/>
                </a:lnTo>
                <a:lnTo>
                  <a:pt x="65848" y="38584"/>
                </a:lnTo>
                <a:lnTo>
                  <a:pt x="65942" y="38584"/>
                </a:lnTo>
                <a:lnTo>
                  <a:pt x="65848" y="39245"/>
                </a:lnTo>
                <a:lnTo>
                  <a:pt x="65565" y="40188"/>
                </a:lnTo>
                <a:lnTo>
                  <a:pt x="65471" y="40471"/>
                </a:lnTo>
                <a:lnTo>
                  <a:pt x="65282" y="40660"/>
                </a:lnTo>
                <a:lnTo>
                  <a:pt x="65282" y="40566"/>
                </a:lnTo>
                <a:lnTo>
                  <a:pt x="65093" y="41132"/>
                </a:lnTo>
                <a:lnTo>
                  <a:pt x="64433" y="43018"/>
                </a:lnTo>
                <a:lnTo>
                  <a:pt x="63678" y="45282"/>
                </a:lnTo>
                <a:lnTo>
                  <a:pt x="62735" y="47264"/>
                </a:lnTo>
                <a:lnTo>
                  <a:pt x="61697" y="49056"/>
                </a:lnTo>
                <a:lnTo>
                  <a:pt x="60659" y="50943"/>
                </a:lnTo>
                <a:lnTo>
                  <a:pt x="59433" y="52735"/>
                </a:lnTo>
                <a:lnTo>
                  <a:pt x="58207" y="54433"/>
                </a:lnTo>
                <a:lnTo>
                  <a:pt x="56886" y="56037"/>
                </a:lnTo>
                <a:lnTo>
                  <a:pt x="55376" y="57641"/>
                </a:lnTo>
                <a:lnTo>
                  <a:pt x="53867" y="59150"/>
                </a:lnTo>
                <a:lnTo>
                  <a:pt x="52169" y="60376"/>
                </a:lnTo>
                <a:lnTo>
                  <a:pt x="48961" y="62452"/>
                </a:lnTo>
                <a:lnTo>
                  <a:pt x="44528" y="65282"/>
                </a:lnTo>
                <a:lnTo>
                  <a:pt x="44622" y="65188"/>
                </a:lnTo>
                <a:lnTo>
                  <a:pt x="44716" y="65093"/>
                </a:lnTo>
                <a:lnTo>
                  <a:pt x="45094" y="64810"/>
                </a:lnTo>
                <a:lnTo>
                  <a:pt x="45660" y="64527"/>
                </a:lnTo>
                <a:lnTo>
                  <a:pt x="43867" y="65376"/>
                </a:lnTo>
                <a:lnTo>
                  <a:pt x="43113" y="65754"/>
                </a:lnTo>
                <a:lnTo>
                  <a:pt x="42924" y="65754"/>
                </a:lnTo>
                <a:lnTo>
                  <a:pt x="43113" y="65659"/>
                </a:lnTo>
                <a:lnTo>
                  <a:pt x="41603" y="66037"/>
                </a:lnTo>
                <a:lnTo>
                  <a:pt x="39999" y="66320"/>
                </a:lnTo>
                <a:lnTo>
                  <a:pt x="38396" y="66508"/>
                </a:lnTo>
                <a:lnTo>
                  <a:pt x="36792" y="66697"/>
                </a:lnTo>
                <a:lnTo>
                  <a:pt x="33584" y="66980"/>
                </a:lnTo>
                <a:lnTo>
                  <a:pt x="32169" y="67169"/>
                </a:lnTo>
                <a:lnTo>
                  <a:pt x="30754" y="67357"/>
                </a:lnTo>
                <a:lnTo>
                  <a:pt x="30094" y="67357"/>
                </a:lnTo>
                <a:lnTo>
                  <a:pt x="29339" y="67263"/>
                </a:lnTo>
                <a:lnTo>
                  <a:pt x="27830" y="66886"/>
                </a:lnTo>
                <a:lnTo>
                  <a:pt x="26415" y="66508"/>
                </a:lnTo>
                <a:lnTo>
                  <a:pt x="25754" y="66414"/>
                </a:lnTo>
                <a:lnTo>
                  <a:pt x="25094" y="66414"/>
                </a:lnTo>
                <a:lnTo>
                  <a:pt x="25566" y="66980"/>
                </a:lnTo>
                <a:lnTo>
                  <a:pt x="25471" y="67074"/>
                </a:lnTo>
                <a:lnTo>
                  <a:pt x="25188" y="66980"/>
                </a:lnTo>
                <a:lnTo>
                  <a:pt x="24339" y="66791"/>
                </a:lnTo>
                <a:lnTo>
                  <a:pt x="23773" y="66508"/>
                </a:lnTo>
                <a:lnTo>
                  <a:pt x="24245" y="66414"/>
                </a:lnTo>
                <a:lnTo>
                  <a:pt x="24717" y="66603"/>
                </a:lnTo>
                <a:lnTo>
                  <a:pt x="24811" y="66414"/>
                </a:lnTo>
                <a:lnTo>
                  <a:pt x="24811" y="66320"/>
                </a:lnTo>
                <a:lnTo>
                  <a:pt x="24717" y="66225"/>
                </a:lnTo>
                <a:lnTo>
                  <a:pt x="24528" y="66131"/>
                </a:lnTo>
                <a:lnTo>
                  <a:pt x="24151" y="66225"/>
                </a:lnTo>
                <a:lnTo>
                  <a:pt x="23679" y="66320"/>
                </a:lnTo>
                <a:lnTo>
                  <a:pt x="23018" y="66414"/>
                </a:lnTo>
                <a:lnTo>
                  <a:pt x="23490" y="66225"/>
                </a:lnTo>
                <a:lnTo>
                  <a:pt x="22075" y="65942"/>
                </a:lnTo>
                <a:lnTo>
                  <a:pt x="20943" y="65659"/>
                </a:lnTo>
                <a:lnTo>
                  <a:pt x="20000" y="65282"/>
                </a:lnTo>
                <a:lnTo>
                  <a:pt x="19056" y="64810"/>
                </a:lnTo>
                <a:lnTo>
                  <a:pt x="19056" y="64810"/>
                </a:lnTo>
                <a:lnTo>
                  <a:pt x="19717" y="64999"/>
                </a:lnTo>
                <a:lnTo>
                  <a:pt x="19151" y="64716"/>
                </a:lnTo>
                <a:lnTo>
                  <a:pt x="18962" y="64810"/>
                </a:lnTo>
                <a:lnTo>
                  <a:pt x="19151" y="64905"/>
                </a:lnTo>
                <a:lnTo>
                  <a:pt x="18490" y="64905"/>
                </a:lnTo>
                <a:lnTo>
                  <a:pt x="17830" y="64716"/>
                </a:lnTo>
                <a:lnTo>
                  <a:pt x="17264" y="64527"/>
                </a:lnTo>
                <a:lnTo>
                  <a:pt x="16698" y="64150"/>
                </a:lnTo>
                <a:lnTo>
                  <a:pt x="16981" y="64056"/>
                </a:lnTo>
                <a:lnTo>
                  <a:pt x="17264" y="64150"/>
                </a:lnTo>
                <a:lnTo>
                  <a:pt x="17264" y="64150"/>
                </a:lnTo>
                <a:lnTo>
                  <a:pt x="15188" y="63207"/>
                </a:lnTo>
                <a:lnTo>
                  <a:pt x="14622" y="62829"/>
                </a:lnTo>
                <a:lnTo>
                  <a:pt x="14717" y="62924"/>
                </a:lnTo>
                <a:lnTo>
                  <a:pt x="13773" y="62546"/>
                </a:lnTo>
                <a:lnTo>
                  <a:pt x="12924" y="62075"/>
                </a:lnTo>
                <a:lnTo>
                  <a:pt x="12358" y="61697"/>
                </a:lnTo>
                <a:lnTo>
                  <a:pt x="12264" y="61508"/>
                </a:lnTo>
                <a:lnTo>
                  <a:pt x="12170" y="61320"/>
                </a:lnTo>
                <a:lnTo>
                  <a:pt x="11698" y="60942"/>
                </a:lnTo>
                <a:lnTo>
                  <a:pt x="11132" y="60471"/>
                </a:lnTo>
                <a:lnTo>
                  <a:pt x="9906" y="59244"/>
                </a:lnTo>
                <a:lnTo>
                  <a:pt x="9906" y="59244"/>
                </a:lnTo>
                <a:lnTo>
                  <a:pt x="10566" y="59527"/>
                </a:lnTo>
                <a:lnTo>
                  <a:pt x="9434" y="58584"/>
                </a:lnTo>
                <a:lnTo>
                  <a:pt x="8207" y="57546"/>
                </a:lnTo>
                <a:lnTo>
                  <a:pt x="7547" y="56886"/>
                </a:lnTo>
                <a:lnTo>
                  <a:pt x="6981" y="56131"/>
                </a:lnTo>
                <a:lnTo>
                  <a:pt x="6226" y="55094"/>
                </a:lnTo>
                <a:lnTo>
                  <a:pt x="6415" y="55377"/>
                </a:lnTo>
                <a:lnTo>
                  <a:pt x="6038" y="54905"/>
                </a:lnTo>
                <a:lnTo>
                  <a:pt x="5472" y="54244"/>
                </a:lnTo>
                <a:lnTo>
                  <a:pt x="5283" y="53961"/>
                </a:lnTo>
                <a:lnTo>
                  <a:pt x="5094" y="53867"/>
                </a:lnTo>
                <a:lnTo>
                  <a:pt x="5377" y="54622"/>
                </a:lnTo>
                <a:lnTo>
                  <a:pt x="5849" y="55282"/>
                </a:lnTo>
                <a:lnTo>
                  <a:pt x="6321" y="55943"/>
                </a:lnTo>
                <a:lnTo>
                  <a:pt x="6698" y="56603"/>
                </a:lnTo>
                <a:lnTo>
                  <a:pt x="6226" y="56226"/>
                </a:lnTo>
                <a:lnTo>
                  <a:pt x="5943" y="55848"/>
                </a:lnTo>
                <a:lnTo>
                  <a:pt x="6038" y="56037"/>
                </a:lnTo>
                <a:lnTo>
                  <a:pt x="5943" y="55943"/>
                </a:lnTo>
                <a:lnTo>
                  <a:pt x="5377" y="55188"/>
                </a:lnTo>
                <a:lnTo>
                  <a:pt x="5000" y="54716"/>
                </a:lnTo>
                <a:lnTo>
                  <a:pt x="4717" y="54150"/>
                </a:lnTo>
                <a:lnTo>
                  <a:pt x="4528" y="53678"/>
                </a:lnTo>
                <a:lnTo>
                  <a:pt x="4528" y="53584"/>
                </a:lnTo>
                <a:lnTo>
                  <a:pt x="4623" y="53395"/>
                </a:lnTo>
                <a:lnTo>
                  <a:pt x="5094" y="54244"/>
                </a:lnTo>
                <a:lnTo>
                  <a:pt x="4717" y="53301"/>
                </a:lnTo>
                <a:lnTo>
                  <a:pt x="4528" y="53018"/>
                </a:lnTo>
                <a:lnTo>
                  <a:pt x="4151" y="52263"/>
                </a:lnTo>
                <a:lnTo>
                  <a:pt x="4151" y="52169"/>
                </a:lnTo>
                <a:lnTo>
                  <a:pt x="3774" y="51509"/>
                </a:lnTo>
                <a:lnTo>
                  <a:pt x="3396" y="50660"/>
                </a:lnTo>
                <a:lnTo>
                  <a:pt x="3585" y="51603"/>
                </a:lnTo>
                <a:lnTo>
                  <a:pt x="3396" y="51226"/>
                </a:lnTo>
                <a:lnTo>
                  <a:pt x="3208" y="50848"/>
                </a:lnTo>
                <a:lnTo>
                  <a:pt x="3208" y="50471"/>
                </a:lnTo>
                <a:lnTo>
                  <a:pt x="3208" y="50094"/>
                </a:lnTo>
                <a:lnTo>
                  <a:pt x="3585" y="50754"/>
                </a:lnTo>
                <a:lnTo>
                  <a:pt x="3868" y="51509"/>
                </a:lnTo>
                <a:lnTo>
                  <a:pt x="3868" y="51509"/>
                </a:lnTo>
                <a:lnTo>
                  <a:pt x="3208" y="49528"/>
                </a:lnTo>
                <a:lnTo>
                  <a:pt x="3208" y="49528"/>
                </a:lnTo>
                <a:lnTo>
                  <a:pt x="3868" y="50754"/>
                </a:lnTo>
                <a:lnTo>
                  <a:pt x="3208" y="48962"/>
                </a:lnTo>
                <a:lnTo>
                  <a:pt x="3585" y="49339"/>
                </a:lnTo>
                <a:lnTo>
                  <a:pt x="3774" y="49433"/>
                </a:lnTo>
                <a:lnTo>
                  <a:pt x="3962" y="49528"/>
                </a:lnTo>
                <a:lnTo>
                  <a:pt x="4057" y="49905"/>
                </a:lnTo>
                <a:lnTo>
                  <a:pt x="3868" y="48962"/>
                </a:lnTo>
                <a:lnTo>
                  <a:pt x="3491" y="47924"/>
                </a:lnTo>
                <a:lnTo>
                  <a:pt x="2641" y="45565"/>
                </a:lnTo>
                <a:lnTo>
                  <a:pt x="2170" y="43867"/>
                </a:lnTo>
                <a:lnTo>
                  <a:pt x="1698" y="41886"/>
                </a:lnTo>
                <a:lnTo>
                  <a:pt x="1698" y="41886"/>
                </a:lnTo>
                <a:lnTo>
                  <a:pt x="1887" y="42075"/>
                </a:lnTo>
                <a:lnTo>
                  <a:pt x="1981" y="41981"/>
                </a:lnTo>
                <a:lnTo>
                  <a:pt x="2075" y="42075"/>
                </a:lnTo>
                <a:lnTo>
                  <a:pt x="2264" y="42169"/>
                </a:lnTo>
                <a:lnTo>
                  <a:pt x="2170" y="40283"/>
                </a:lnTo>
                <a:lnTo>
                  <a:pt x="2075" y="38301"/>
                </a:lnTo>
                <a:lnTo>
                  <a:pt x="2170" y="36415"/>
                </a:lnTo>
                <a:lnTo>
                  <a:pt x="2358" y="35566"/>
                </a:lnTo>
                <a:lnTo>
                  <a:pt x="2453" y="34811"/>
                </a:lnTo>
                <a:lnTo>
                  <a:pt x="2830" y="32830"/>
                </a:lnTo>
                <a:lnTo>
                  <a:pt x="2830" y="33207"/>
                </a:lnTo>
                <a:lnTo>
                  <a:pt x="2924" y="33490"/>
                </a:lnTo>
                <a:lnTo>
                  <a:pt x="2924" y="32453"/>
                </a:lnTo>
                <a:lnTo>
                  <a:pt x="3019" y="31415"/>
                </a:lnTo>
                <a:lnTo>
                  <a:pt x="3396" y="29245"/>
                </a:lnTo>
                <a:lnTo>
                  <a:pt x="3868" y="27075"/>
                </a:lnTo>
                <a:lnTo>
                  <a:pt x="4623" y="25000"/>
                </a:lnTo>
                <a:lnTo>
                  <a:pt x="5566" y="22830"/>
                </a:lnTo>
                <a:lnTo>
                  <a:pt x="6604" y="20849"/>
                </a:lnTo>
                <a:lnTo>
                  <a:pt x="7830" y="18868"/>
                </a:lnTo>
                <a:lnTo>
                  <a:pt x="9151" y="16887"/>
                </a:lnTo>
                <a:lnTo>
                  <a:pt x="10566" y="15094"/>
                </a:lnTo>
                <a:lnTo>
                  <a:pt x="12075" y="13302"/>
                </a:lnTo>
                <a:lnTo>
                  <a:pt x="13773" y="11698"/>
                </a:lnTo>
                <a:lnTo>
                  <a:pt x="15377" y="10095"/>
                </a:lnTo>
                <a:lnTo>
                  <a:pt x="17170" y="8679"/>
                </a:lnTo>
                <a:lnTo>
                  <a:pt x="18962" y="7453"/>
                </a:lnTo>
                <a:lnTo>
                  <a:pt x="20754" y="6321"/>
                </a:lnTo>
                <a:lnTo>
                  <a:pt x="22547" y="5378"/>
                </a:lnTo>
                <a:lnTo>
                  <a:pt x="21603" y="6227"/>
                </a:lnTo>
                <a:lnTo>
                  <a:pt x="22641" y="5472"/>
                </a:lnTo>
                <a:lnTo>
                  <a:pt x="23302" y="5095"/>
                </a:lnTo>
                <a:lnTo>
                  <a:pt x="25377" y="4151"/>
                </a:lnTo>
                <a:lnTo>
                  <a:pt x="24811" y="4151"/>
                </a:lnTo>
                <a:lnTo>
                  <a:pt x="25660" y="3774"/>
                </a:lnTo>
                <a:lnTo>
                  <a:pt x="26886" y="3208"/>
                </a:lnTo>
                <a:lnTo>
                  <a:pt x="26603" y="3585"/>
                </a:lnTo>
                <a:lnTo>
                  <a:pt x="26886" y="3585"/>
                </a:lnTo>
                <a:lnTo>
                  <a:pt x="26886" y="3680"/>
                </a:lnTo>
                <a:lnTo>
                  <a:pt x="26792" y="3774"/>
                </a:lnTo>
                <a:lnTo>
                  <a:pt x="28301" y="3302"/>
                </a:lnTo>
                <a:lnTo>
                  <a:pt x="29622" y="2736"/>
                </a:lnTo>
                <a:lnTo>
                  <a:pt x="31037" y="2264"/>
                </a:lnTo>
                <a:lnTo>
                  <a:pt x="31792" y="2076"/>
                </a:lnTo>
                <a:lnTo>
                  <a:pt x="32641" y="1981"/>
                </a:lnTo>
                <a:lnTo>
                  <a:pt x="32547" y="2076"/>
                </a:lnTo>
                <a:lnTo>
                  <a:pt x="32924" y="1981"/>
                </a:lnTo>
                <a:lnTo>
                  <a:pt x="34245" y="1793"/>
                </a:lnTo>
                <a:lnTo>
                  <a:pt x="35848" y="1415"/>
                </a:lnTo>
                <a:lnTo>
                  <a:pt x="36981" y="1132"/>
                </a:lnTo>
                <a:lnTo>
                  <a:pt x="36981" y="1415"/>
                </a:lnTo>
                <a:lnTo>
                  <a:pt x="40943" y="1227"/>
                </a:lnTo>
                <a:lnTo>
                  <a:pt x="41509" y="1038"/>
                </a:lnTo>
                <a:lnTo>
                  <a:pt x="41697" y="1132"/>
                </a:lnTo>
                <a:lnTo>
                  <a:pt x="41509" y="1227"/>
                </a:lnTo>
                <a:lnTo>
                  <a:pt x="41320" y="1321"/>
                </a:lnTo>
                <a:lnTo>
                  <a:pt x="42263" y="1321"/>
                </a:lnTo>
                <a:lnTo>
                  <a:pt x="43113" y="1227"/>
                </a:lnTo>
                <a:lnTo>
                  <a:pt x="43396" y="1415"/>
                </a:lnTo>
                <a:lnTo>
                  <a:pt x="44056" y="1604"/>
                </a:lnTo>
                <a:lnTo>
                  <a:pt x="45943" y="2076"/>
                </a:lnTo>
                <a:lnTo>
                  <a:pt x="48018" y="2359"/>
                </a:lnTo>
                <a:lnTo>
                  <a:pt x="49622" y="2736"/>
                </a:lnTo>
                <a:lnTo>
                  <a:pt x="47641" y="1981"/>
                </a:lnTo>
                <a:lnTo>
                  <a:pt x="45282" y="1321"/>
                </a:lnTo>
                <a:lnTo>
                  <a:pt x="42735" y="755"/>
                </a:lnTo>
                <a:lnTo>
                  <a:pt x="40188" y="283"/>
                </a:lnTo>
                <a:lnTo>
                  <a:pt x="37735" y="95"/>
                </a:lnTo>
                <a:lnTo>
                  <a:pt x="3547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16"/>
          <p:cNvSpPr txBox="1">
            <a:spLocks noGrp="1"/>
          </p:cNvSpPr>
          <p:nvPr>
            <p:ph type="sldNum" idx="12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2024863-06C9-4027-A558-3A4BD6C7F3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49" y="341271"/>
            <a:ext cx="383823" cy="32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753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6"/>
          <p:cNvSpPr txBox="1">
            <a:spLocks noGrp="1"/>
          </p:cNvSpPr>
          <p:nvPr>
            <p:ph type="title"/>
          </p:nvPr>
        </p:nvSpPr>
        <p:spPr>
          <a:xfrm>
            <a:off x="-12000" y="219500"/>
            <a:ext cx="9156000" cy="126246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/>
              <a:t>That the goal of our work was </a:t>
            </a:r>
            <a:br>
              <a:rPr lang="en-US" sz="2800" dirty="0"/>
            </a:br>
            <a:r>
              <a:rPr lang="en-US" sz="2800" dirty="0"/>
              <a:t>so that they could be successful </a:t>
            </a:r>
            <a:br>
              <a:rPr lang="en-US" sz="2800" dirty="0"/>
            </a:br>
            <a:r>
              <a:rPr lang="en-US" sz="2800" dirty="0"/>
              <a:t>independent of ourselves? </a:t>
            </a:r>
            <a:r>
              <a:rPr lang="en-US" sz="1800" dirty="0"/>
              <a:t>(Acts 20:25-26, 32)</a:t>
            </a:r>
            <a:endParaRPr lang="en-US" sz="2800" dirty="0"/>
          </a:p>
        </p:txBody>
      </p:sp>
      <p:sp>
        <p:nvSpPr>
          <p:cNvPr id="96" name="Google Shape;96;p16"/>
          <p:cNvSpPr txBox="1">
            <a:spLocks noGrp="1"/>
          </p:cNvSpPr>
          <p:nvPr>
            <p:ph type="body" idx="1"/>
          </p:nvPr>
        </p:nvSpPr>
        <p:spPr>
          <a:xfrm>
            <a:off x="457200" y="1783644"/>
            <a:ext cx="8167511" cy="301858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l" rtl="0">
              <a:spcBef>
                <a:spcPts val="600"/>
              </a:spcBef>
              <a:spcAft>
                <a:spcPts val="0"/>
              </a:spcAft>
              <a:buSzPts val="2000"/>
              <a:buFont typeface="Wingdings" panose="05000000000000000000" pitchFamily="2" charset="2"/>
              <a:buChar char="§"/>
            </a:pPr>
            <a:r>
              <a:rPr lang="en-US" sz="2400" dirty="0"/>
              <a:t>Are each able to defend our faith?  (1 Peter 3:15)</a:t>
            </a:r>
          </a:p>
          <a:p>
            <a:pPr lvl="0" algn="l" rtl="0">
              <a:spcBef>
                <a:spcPts val="600"/>
              </a:spcBef>
              <a:spcAft>
                <a:spcPts val="0"/>
              </a:spcAft>
              <a:buSzPts val="2000"/>
              <a:buFont typeface="Wingdings" panose="05000000000000000000" pitchFamily="2" charset="2"/>
              <a:buChar char="§"/>
            </a:pPr>
            <a:r>
              <a:rPr lang="en-US" sz="2400" dirty="0"/>
              <a:t>Are we equipped to do the work that is needed within the Lord’s church?  (Ephesians 4:11-12)</a:t>
            </a:r>
          </a:p>
          <a:p>
            <a:pPr lvl="0" algn="l" rtl="0">
              <a:spcBef>
                <a:spcPts val="600"/>
              </a:spcBef>
              <a:spcAft>
                <a:spcPts val="0"/>
              </a:spcAft>
              <a:buSzPts val="2000"/>
              <a:buFont typeface="Wingdings" panose="05000000000000000000" pitchFamily="2" charset="2"/>
              <a:buChar char="§"/>
            </a:pPr>
            <a:r>
              <a:rPr lang="en-US" sz="2400" dirty="0"/>
              <a:t>Will they be able to call God’s word to mind?  </a:t>
            </a:r>
            <a:br>
              <a:rPr lang="en-US" sz="2400" dirty="0"/>
            </a:br>
            <a:r>
              <a:rPr lang="en-US" sz="2400" dirty="0"/>
              <a:t>(2 Peter 1:12-15)</a:t>
            </a:r>
          </a:p>
          <a:p>
            <a:pPr lvl="0" algn="l" rtl="0">
              <a:spcBef>
                <a:spcPts val="600"/>
              </a:spcBef>
              <a:spcAft>
                <a:spcPts val="0"/>
              </a:spcAft>
              <a:buSzPts val="2000"/>
              <a:buFont typeface="Wingdings" panose="05000000000000000000" pitchFamily="2" charset="2"/>
              <a:buChar char="§"/>
            </a:pPr>
            <a:r>
              <a:rPr lang="en-US" sz="2400" dirty="0"/>
              <a:t>Will they have their own knowledge of God and His will?  </a:t>
            </a:r>
            <a:br>
              <a:rPr lang="en-US" sz="2400" dirty="0"/>
            </a:br>
            <a:r>
              <a:rPr lang="en-US" sz="2400" dirty="0"/>
              <a:t>(2 Timothy 3:14-15; 1 John 2:2-3)</a:t>
            </a:r>
          </a:p>
        </p:txBody>
      </p:sp>
      <p:sp>
        <p:nvSpPr>
          <p:cNvPr id="97" name="Google Shape;97;p16"/>
          <p:cNvSpPr/>
          <p:nvPr/>
        </p:nvSpPr>
        <p:spPr>
          <a:xfrm>
            <a:off x="19161" y="163873"/>
            <a:ext cx="704600" cy="686726"/>
          </a:xfrm>
          <a:custGeom>
            <a:avLst/>
            <a:gdLst/>
            <a:ahLst/>
            <a:cxnLst/>
            <a:rect l="l" t="t" r="r" b="b"/>
            <a:pathLst>
              <a:path w="67641" h="69056" extrusionOk="0">
                <a:moveTo>
                  <a:pt x="49622" y="2736"/>
                </a:moveTo>
                <a:lnTo>
                  <a:pt x="49622" y="2736"/>
                </a:lnTo>
                <a:lnTo>
                  <a:pt x="49622" y="2736"/>
                </a:lnTo>
                <a:close/>
                <a:moveTo>
                  <a:pt x="59622" y="55565"/>
                </a:moveTo>
                <a:lnTo>
                  <a:pt x="59622" y="55565"/>
                </a:lnTo>
                <a:lnTo>
                  <a:pt x="59622" y="55565"/>
                </a:lnTo>
                <a:close/>
                <a:moveTo>
                  <a:pt x="35471" y="0"/>
                </a:moveTo>
                <a:lnTo>
                  <a:pt x="34433" y="95"/>
                </a:lnTo>
                <a:lnTo>
                  <a:pt x="33584" y="189"/>
                </a:lnTo>
                <a:lnTo>
                  <a:pt x="32735" y="378"/>
                </a:lnTo>
                <a:lnTo>
                  <a:pt x="32169" y="566"/>
                </a:lnTo>
                <a:lnTo>
                  <a:pt x="31509" y="472"/>
                </a:lnTo>
                <a:lnTo>
                  <a:pt x="30754" y="472"/>
                </a:lnTo>
                <a:lnTo>
                  <a:pt x="29339" y="566"/>
                </a:lnTo>
                <a:lnTo>
                  <a:pt x="27830" y="849"/>
                </a:lnTo>
                <a:lnTo>
                  <a:pt x="26320" y="1321"/>
                </a:lnTo>
                <a:lnTo>
                  <a:pt x="24811" y="1981"/>
                </a:lnTo>
                <a:lnTo>
                  <a:pt x="23207" y="2736"/>
                </a:lnTo>
                <a:lnTo>
                  <a:pt x="21698" y="3585"/>
                </a:lnTo>
                <a:lnTo>
                  <a:pt x="20188" y="4623"/>
                </a:lnTo>
                <a:lnTo>
                  <a:pt x="18679" y="5661"/>
                </a:lnTo>
                <a:lnTo>
                  <a:pt x="17170" y="6793"/>
                </a:lnTo>
                <a:lnTo>
                  <a:pt x="15754" y="8019"/>
                </a:lnTo>
                <a:lnTo>
                  <a:pt x="14434" y="9151"/>
                </a:lnTo>
                <a:lnTo>
                  <a:pt x="11981" y="11510"/>
                </a:lnTo>
                <a:lnTo>
                  <a:pt x="10000" y="13774"/>
                </a:lnTo>
                <a:lnTo>
                  <a:pt x="7736" y="16981"/>
                </a:lnTo>
                <a:lnTo>
                  <a:pt x="8019" y="16321"/>
                </a:lnTo>
                <a:lnTo>
                  <a:pt x="8302" y="15660"/>
                </a:lnTo>
                <a:lnTo>
                  <a:pt x="7736" y="16604"/>
                </a:lnTo>
                <a:lnTo>
                  <a:pt x="7075" y="17642"/>
                </a:lnTo>
                <a:lnTo>
                  <a:pt x="7170" y="17830"/>
                </a:lnTo>
                <a:lnTo>
                  <a:pt x="6509" y="18868"/>
                </a:lnTo>
                <a:lnTo>
                  <a:pt x="7075" y="17359"/>
                </a:lnTo>
                <a:lnTo>
                  <a:pt x="6132" y="19057"/>
                </a:lnTo>
                <a:lnTo>
                  <a:pt x="5189" y="20849"/>
                </a:lnTo>
                <a:lnTo>
                  <a:pt x="4434" y="22736"/>
                </a:lnTo>
                <a:lnTo>
                  <a:pt x="3679" y="24622"/>
                </a:lnTo>
                <a:lnTo>
                  <a:pt x="2453" y="28490"/>
                </a:lnTo>
                <a:lnTo>
                  <a:pt x="1321" y="32169"/>
                </a:lnTo>
                <a:lnTo>
                  <a:pt x="1509" y="32264"/>
                </a:lnTo>
                <a:lnTo>
                  <a:pt x="1604" y="32453"/>
                </a:lnTo>
                <a:lnTo>
                  <a:pt x="1604" y="32641"/>
                </a:lnTo>
                <a:lnTo>
                  <a:pt x="1509" y="32924"/>
                </a:lnTo>
                <a:lnTo>
                  <a:pt x="1226" y="33396"/>
                </a:lnTo>
                <a:lnTo>
                  <a:pt x="1038" y="33585"/>
                </a:lnTo>
                <a:lnTo>
                  <a:pt x="1038" y="33773"/>
                </a:lnTo>
                <a:lnTo>
                  <a:pt x="1038" y="35000"/>
                </a:lnTo>
                <a:lnTo>
                  <a:pt x="849" y="36132"/>
                </a:lnTo>
                <a:lnTo>
                  <a:pt x="660" y="37358"/>
                </a:lnTo>
                <a:lnTo>
                  <a:pt x="472" y="38867"/>
                </a:lnTo>
                <a:lnTo>
                  <a:pt x="283" y="38301"/>
                </a:lnTo>
                <a:lnTo>
                  <a:pt x="94" y="39811"/>
                </a:lnTo>
                <a:lnTo>
                  <a:pt x="0" y="41509"/>
                </a:lnTo>
                <a:lnTo>
                  <a:pt x="94" y="43301"/>
                </a:lnTo>
                <a:lnTo>
                  <a:pt x="283" y="44056"/>
                </a:lnTo>
                <a:lnTo>
                  <a:pt x="472" y="44622"/>
                </a:lnTo>
                <a:lnTo>
                  <a:pt x="566" y="45660"/>
                </a:lnTo>
                <a:lnTo>
                  <a:pt x="755" y="46792"/>
                </a:lnTo>
                <a:lnTo>
                  <a:pt x="1226" y="48962"/>
                </a:lnTo>
                <a:lnTo>
                  <a:pt x="1981" y="51037"/>
                </a:lnTo>
                <a:lnTo>
                  <a:pt x="2924" y="53112"/>
                </a:lnTo>
                <a:lnTo>
                  <a:pt x="4057" y="55094"/>
                </a:lnTo>
                <a:lnTo>
                  <a:pt x="5283" y="56980"/>
                </a:lnTo>
                <a:lnTo>
                  <a:pt x="6698" y="58678"/>
                </a:lnTo>
                <a:lnTo>
                  <a:pt x="8113" y="60282"/>
                </a:lnTo>
                <a:lnTo>
                  <a:pt x="9056" y="61131"/>
                </a:lnTo>
                <a:lnTo>
                  <a:pt x="10000" y="61980"/>
                </a:lnTo>
                <a:lnTo>
                  <a:pt x="11038" y="62829"/>
                </a:lnTo>
                <a:lnTo>
                  <a:pt x="12075" y="63584"/>
                </a:lnTo>
                <a:lnTo>
                  <a:pt x="14339" y="64905"/>
                </a:lnTo>
                <a:lnTo>
                  <a:pt x="16604" y="66131"/>
                </a:lnTo>
                <a:lnTo>
                  <a:pt x="19056" y="67169"/>
                </a:lnTo>
                <a:lnTo>
                  <a:pt x="21509" y="67923"/>
                </a:lnTo>
                <a:lnTo>
                  <a:pt x="24056" y="68584"/>
                </a:lnTo>
                <a:lnTo>
                  <a:pt x="26603" y="69055"/>
                </a:lnTo>
                <a:lnTo>
                  <a:pt x="27830" y="69055"/>
                </a:lnTo>
                <a:lnTo>
                  <a:pt x="30188" y="68867"/>
                </a:lnTo>
                <a:lnTo>
                  <a:pt x="33113" y="68678"/>
                </a:lnTo>
                <a:lnTo>
                  <a:pt x="36509" y="68301"/>
                </a:lnTo>
                <a:lnTo>
                  <a:pt x="39811" y="67923"/>
                </a:lnTo>
                <a:lnTo>
                  <a:pt x="42735" y="67452"/>
                </a:lnTo>
                <a:lnTo>
                  <a:pt x="44905" y="66980"/>
                </a:lnTo>
                <a:lnTo>
                  <a:pt x="45565" y="66791"/>
                </a:lnTo>
                <a:lnTo>
                  <a:pt x="45943" y="66508"/>
                </a:lnTo>
                <a:lnTo>
                  <a:pt x="47358" y="65942"/>
                </a:lnTo>
                <a:lnTo>
                  <a:pt x="48018" y="65565"/>
                </a:lnTo>
                <a:lnTo>
                  <a:pt x="48678" y="65188"/>
                </a:lnTo>
                <a:lnTo>
                  <a:pt x="47924" y="65471"/>
                </a:lnTo>
                <a:lnTo>
                  <a:pt x="51509" y="62924"/>
                </a:lnTo>
                <a:lnTo>
                  <a:pt x="53301" y="61508"/>
                </a:lnTo>
                <a:lnTo>
                  <a:pt x="55093" y="59905"/>
                </a:lnTo>
                <a:lnTo>
                  <a:pt x="55093" y="59905"/>
                </a:lnTo>
                <a:lnTo>
                  <a:pt x="54810" y="60376"/>
                </a:lnTo>
                <a:lnTo>
                  <a:pt x="54339" y="60754"/>
                </a:lnTo>
                <a:lnTo>
                  <a:pt x="55376" y="59999"/>
                </a:lnTo>
                <a:lnTo>
                  <a:pt x="56320" y="59056"/>
                </a:lnTo>
                <a:lnTo>
                  <a:pt x="57075" y="58395"/>
                </a:lnTo>
                <a:lnTo>
                  <a:pt x="57169" y="58207"/>
                </a:lnTo>
                <a:lnTo>
                  <a:pt x="57075" y="58207"/>
                </a:lnTo>
                <a:lnTo>
                  <a:pt x="57924" y="57546"/>
                </a:lnTo>
                <a:lnTo>
                  <a:pt x="58678" y="56697"/>
                </a:lnTo>
                <a:lnTo>
                  <a:pt x="59339" y="55754"/>
                </a:lnTo>
                <a:lnTo>
                  <a:pt x="59905" y="54905"/>
                </a:lnTo>
                <a:lnTo>
                  <a:pt x="59716" y="54999"/>
                </a:lnTo>
                <a:lnTo>
                  <a:pt x="59622" y="54999"/>
                </a:lnTo>
                <a:lnTo>
                  <a:pt x="59810" y="54622"/>
                </a:lnTo>
                <a:lnTo>
                  <a:pt x="59150" y="55565"/>
                </a:lnTo>
                <a:lnTo>
                  <a:pt x="59527" y="55094"/>
                </a:lnTo>
                <a:lnTo>
                  <a:pt x="59433" y="55377"/>
                </a:lnTo>
                <a:lnTo>
                  <a:pt x="58867" y="56037"/>
                </a:lnTo>
                <a:lnTo>
                  <a:pt x="59056" y="55660"/>
                </a:lnTo>
                <a:lnTo>
                  <a:pt x="59056" y="55660"/>
                </a:lnTo>
                <a:lnTo>
                  <a:pt x="58678" y="56037"/>
                </a:lnTo>
                <a:lnTo>
                  <a:pt x="59810" y="54339"/>
                </a:lnTo>
                <a:lnTo>
                  <a:pt x="60282" y="53490"/>
                </a:lnTo>
                <a:lnTo>
                  <a:pt x="60282" y="53301"/>
                </a:lnTo>
                <a:lnTo>
                  <a:pt x="60188" y="53395"/>
                </a:lnTo>
                <a:lnTo>
                  <a:pt x="60188" y="53395"/>
                </a:lnTo>
                <a:lnTo>
                  <a:pt x="60565" y="52924"/>
                </a:lnTo>
                <a:lnTo>
                  <a:pt x="61037" y="52452"/>
                </a:lnTo>
                <a:lnTo>
                  <a:pt x="61886" y="51509"/>
                </a:lnTo>
                <a:lnTo>
                  <a:pt x="61508" y="52452"/>
                </a:lnTo>
                <a:lnTo>
                  <a:pt x="60848" y="53584"/>
                </a:lnTo>
                <a:lnTo>
                  <a:pt x="59622" y="55565"/>
                </a:lnTo>
                <a:lnTo>
                  <a:pt x="60376" y="54528"/>
                </a:lnTo>
                <a:lnTo>
                  <a:pt x="60942" y="53678"/>
                </a:lnTo>
                <a:lnTo>
                  <a:pt x="61980" y="51792"/>
                </a:lnTo>
                <a:lnTo>
                  <a:pt x="61886" y="51886"/>
                </a:lnTo>
                <a:lnTo>
                  <a:pt x="61886" y="51697"/>
                </a:lnTo>
                <a:lnTo>
                  <a:pt x="62169" y="51037"/>
                </a:lnTo>
                <a:lnTo>
                  <a:pt x="62735" y="49999"/>
                </a:lnTo>
                <a:lnTo>
                  <a:pt x="61508" y="51603"/>
                </a:lnTo>
                <a:lnTo>
                  <a:pt x="61603" y="51037"/>
                </a:lnTo>
                <a:lnTo>
                  <a:pt x="61697" y="50377"/>
                </a:lnTo>
                <a:lnTo>
                  <a:pt x="62169" y="48962"/>
                </a:lnTo>
                <a:lnTo>
                  <a:pt x="62829" y="47358"/>
                </a:lnTo>
                <a:lnTo>
                  <a:pt x="63678" y="45565"/>
                </a:lnTo>
                <a:lnTo>
                  <a:pt x="65376" y="42169"/>
                </a:lnTo>
                <a:lnTo>
                  <a:pt x="66131" y="40660"/>
                </a:lnTo>
                <a:lnTo>
                  <a:pt x="66697" y="39339"/>
                </a:lnTo>
                <a:lnTo>
                  <a:pt x="66603" y="39528"/>
                </a:lnTo>
                <a:lnTo>
                  <a:pt x="66697" y="39056"/>
                </a:lnTo>
                <a:lnTo>
                  <a:pt x="66791" y="38962"/>
                </a:lnTo>
                <a:lnTo>
                  <a:pt x="66791" y="39056"/>
                </a:lnTo>
                <a:lnTo>
                  <a:pt x="66886" y="38584"/>
                </a:lnTo>
                <a:lnTo>
                  <a:pt x="66791" y="38867"/>
                </a:lnTo>
                <a:lnTo>
                  <a:pt x="66980" y="38207"/>
                </a:lnTo>
                <a:lnTo>
                  <a:pt x="67169" y="37264"/>
                </a:lnTo>
                <a:lnTo>
                  <a:pt x="67263" y="36415"/>
                </a:lnTo>
                <a:lnTo>
                  <a:pt x="67357" y="36509"/>
                </a:lnTo>
                <a:lnTo>
                  <a:pt x="67452" y="36509"/>
                </a:lnTo>
                <a:lnTo>
                  <a:pt x="67546" y="35943"/>
                </a:lnTo>
                <a:lnTo>
                  <a:pt x="67546" y="34811"/>
                </a:lnTo>
                <a:lnTo>
                  <a:pt x="67640" y="31037"/>
                </a:lnTo>
                <a:lnTo>
                  <a:pt x="67640" y="28490"/>
                </a:lnTo>
                <a:lnTo>
                  <a:pt x="67546" y="27736"/>
                </a:lnTo>
                <a:lnTo>
                  <a:pt x="67546" y="27547"/>
                </a:lnTo>
                <a:lnTo>
                  <a:pt x="67452" y="27547"/>
                </a:lnTo>
                <a:lnTo>
                  <a:pt x="67074" y="26792"/>
                </a:lnTo>
                <a:lnTo>
                  <a:pt x="66791" y="25660"/>
                </a:lnTo>
                <a:lnTo>
                  <a:pt x="66508" y="24528"/>
                </a:lnTo>
                <a:lnTo>
                  <a:pt x="66414" y="23585"/>
                </a:lnTo>
                <a:lnTo>
                  <a:pt x="66320" y="23679"/>
                </a:lnTo>
                <a:lnTo>
                  <a:pt x="66320" y="23490"/>
                </a:lnTo>
                <a:lnTo>
                  <a:pt x="65942" y="22924"/>
                </a:lnTo>
                <a:lnTo>
                  <a:pt x="65565" y="22358"/>
                </a:lnTo>
                <a:lnTo>
                  <a:pt x="64527" y="21132"/>
                </a:lnTo>
                <a:lnTo>
                  <a:pt x="63584" y="19906"/>
                </a:lnTo>
                <a:lnTo>
                  <a:pt x="63207" y="19340"/>
                </a:lnTo>
                <a:lnTo>
                  <a:pt x="63018" y="18774"/>
                </a:lnTo>
                <a:lnTo>
                  <a:pt x="63112" y="18962"/>
                </a:lnTo>
                <a:lnTo>
                  <a:pt x="63301" y="19057"/>
                </a:lnTo>
                <a:lnTo>
                  <a:pt x="63301" y="19057"/>
                </a:lnTo>
                <a:lnTo>
                  <a:pt x="63207" y="18868"/>
                </a:lnTo>
                <a:lnTo>
                  <a:pt x="62923" y="18491"/>
                </a:lnTo>
                <a:lnTo>
                  <a:pt x="61980" y="17453"/>
                </a:lnTo>
                <a:lnTo>
                  <a:pt x="61037" y="16509"/>
                </a:lnTo>
                <a:lnTo>
                  <a:pt x="61037" y="16698"/>
                </a:lnTo>
                <a:lnTo>
                  <a:pt x="61037" y="16887"/>
                </a:lnTo>
                <a:lnTo>
                  <a:pt x="60093" y="15943"/>
                </a:lnTo>
                <a:lnTo>
                  <a:pt x="60376" y="16321"/>
                </a:lnTo>
                <a:lnTo>
                  <a:pt x="59527" y="15377"/>
                </a:lnTo>
                <a:lnTo>
                  <a:pt x="59056" y="14906"/>
                </a:lnTo>
                <a:lnTo>
                  <a:pt x="59244" y="14906"/>
                </a:lnTo>
                <a:lnTo>
                  <a:pt x="59905" y="15472"/>
                </a:lnTo>
                <a:lnTo>
                  <a:pt x="59905" y="15472"/>
                </a:lnTo>
                <a:lnTo>
                  <a:pt x="57641" y="13396"/>
                </a:lnTo>
                <a:lnTo>
                  <a:pt x="58112" y="13868"/>
                </a:lnTo>
                <a:lnTo>
                  <a:pt x="56886" y="13019"/>
                </a:lnTo>
                <a:lnTo>
                  <a:pt x="55754" y="12453"/>
                </a:lnTo>
                <a:lnTo>
                  <a:pt x="56603" y="13113"/>
                </a:lnTo>
                <a:lnTo>
                  <a:pt x="57452" y="13774"/>
                </a:lnTo>
                <a:lnTo>
                  <a:pt x="58961" y="15283"/>
                </a:lnTo>
                <a:lnTo>
                  <a:pt x="60376" y="16604"/>
                </a:lnTo>
                <a:lnTo>
                  <a:pt x="61225" y="17264"/>
                </a:lnTo>
                <a:lnTo>
                  <a:pt x="62074" y="17925"/>
                </a:lnTo>
                <a:lnTo>
                  <a:pt x="62074" y="17925"/>
                </a:lnTo>
                <a:lnTo>
                  <a:pt x="61414" y="17547"/>
                </a:lnTo>
                <a:lnTo>
                  <a:pt x="60659" y="16981"/>
                </a:lnTo>
                <a:lnTo>
                  <a:pt x="60754" y="17264"/>
                </a:lnTo>
                <a:lnTo>
                  <a:pt x="60942" y="17642"/>
                </a:lnTo>
                <a:lnTo>
                  <a:pt x="61980" y="19151"/>
                </a:lnTo>
                <a:lnTo>
                  <a:pt x="63301" y="20943"/>
                </a:lnTo>
                <a:lnTo>
                  <a:pt x="63207" y="20943"/>
                </a:lnTo>
                <a:lnTo>
                  <a:pt x="63395" y="21038"/>
                </a:lnTo>
                <a:lnTo>
                  <a:pt x="63490" y="21321"/>
                </a:lnTo>
                <a:lnTo>
                  <a:pt x="63678" y="21604"/>
                </a:lnTo>
                <a:lnTo>
                  <a:pt x="63773" y="21698"/>
                </a:lnTo>
                <a:lnTo>
                  <a:pt x="63584" y="21321"/>
                </a:lnTo>
                <a:lnTo>
                  <a:pt x="63584" y="21321"/>
                </a:lnTo>
                <a:lnTo>
                  <a:pt x="64244" y="22170"/>
                </a:lnTo>
                <a:lnTo>
                  <a:pt x="64716" y="22641"/>
                </a:lnTo>
                <a:lnTo>
                  <a:pt x="64905" y="22830"/>
                </a:lnTo>
                <a:lnTo>
                  <a:pt x="64999" y="22830"/>
                </a:lnTo>
                <a:lnTo>
                  <a:pt x="64999" y="22641"/>
                </a:lnTo>
                <a:lnTo>
                  <a:pt x="64905" y="22358"/>
                </a:lnTo>
                <a:lnTo>
                  <a:pt x="65282" y="23207"/>
                </a:lnTo>
                <a:lnTo>
                  <a:pt x="65565" y="24056"/>
                </a:lnTo>
                <a:lnTo>
                  <a:pt x="66225" y="25943"/>
                </a:lnTo>
                <a:lnTo>
                  <a:pt x="66697" y="27830"/>
                </a:lnTo>
                <a:lnTo>
                  <a:pt x="66886" y="28490"/>
                </a:lnTo>
                <a:lnTo>
                  <a:pt x="66980" y="28868"/>
                </a:lnTo>
                <a:lnTo>
                  <a:pt x="66886" y="28962"/>
                </a:lnTo>
                <a:lnTo>
                  <a:pt x="66697" y="28679"/>
                </a:lnTo>
                <a:lnTo>
                  <a:pt x="66697" y="29245"/>
                </a:lnTo>
                <a:lnTo>
                  <a:pt x="66791" y="29905"/>
                </a:lnTo>
                <a:lnTo>
                  <a:pt x="66886" y="29905"/>
                </a:lnTo>
                <a:lnTo>
                  <a:pt x="66886" y="30094"/>
                </a:lnTo>
                <a:lnTo>
                  <a:pt x="66886" y="30566"/>
                </a:lnTo>
                <a:lnTo>
                  <a:pt x="66697" y="30377"/>
                </a:lnTo>
                <a:lnTo>
                  <a:pt x="66603" y="30188"/>
                </a:lnTo>
                <a:lnTo>
                  <a:pt x="66603" y="30094"/>
                </a:lnTo>
                <a:lnTo>
                  <a:pt x="66697" y="29905"/>
                </a:lnTo>
                <a:lnTo>
                  <a:pt x="66508" y="28679"/>
                </a:lnTo>
                <a:lnTo>
                  <a:pt x="66225" y="27358"/>
                </a:lnTo>
                <a:lnTo>
                  <a:pt x="66603" y="30283"/>
                </a:lnTo>
                <a:lnTo>
                  <a:pt x="66697" y="31792"/>
                </a:lnTo>
                <a:lnTo>
                  <a:pt x="66697" y="33302"/>
                </a:lnTo>
                <a:lnTo>
                  <a:pt x="66603" y="34717"/>
                </a:lnTo>
                <a:lnTo>
                  <a:pt x="66414" y="36226"/>
                </a:lnTo>
                <a:lnTo>
                  <a:pt x="66131" y="37547"/>
                </a:lnTo>
                <a:lnTo>
                  <a:pt x="65659" y="38962"/>
                </a:lnTo>
                <a:lnTo>
                  <a:pt x="65848" y="38584"/>
                </a:lnTo>
                <a:lnTo>
                  <a:pt x="65942" y="38584"/>
                </a:lnTo>
                <a:lnTo>
                  <a:pt x="65848" y="39245"/>
                </a:lnTo>
                <a:lnTo>
                  <a:pt x="65565" y="40188"/>
                </a:lnTo>
                <a:lnTo>
                  <a:pt x="65471" y="40471"/>
                </a:lnTo>
                <a:lnTo>
                  <a:pt x="65282" y="40660"/>
                </a:lnTo>
                <a:lnTo>
                  <a:pt x="65282" y="40566"/>
                </a:lnTo>
                <a:lnTo>
                  <a:pt x="65093" y="41132"/>
                </a:lnTo>
                <a:lnTo>
                  <a:pt x="64433" y="43018"/>
                </a:lnTo>
                <a:lnTo>
                  <a:pt x="63678" y="45282"/>
                </a:lnTo>
                <a:lnTo>
                  <a:pt x="62735" y="47264"/>
                </a:lnTo>
                <a:lnTo>
                  <a:pt x="61697" y="49056"/>
                </a:lnTo>
                <a:lnTo>
                  <a:pt x="60659" y="50943"/>
                </a:lnTo>
                <a:lnTo>
                  <a:pt x="59433" y="52735"/>
                </a:lnTo>
                <a:lnTo>
                  <a:pt x="58207" y="54433"/>
                </a:lnTo>
                <a:lnTo>
                  <a:pt x="56886" y="56037"/>
                </a:lnTo>
                <a:lnTo>
                  <a:pt x="55376" y="57641"/>
                </a:lnTo>
                <a:lnTo>
                  <a:pt x="53867" y="59150"/>
                </a:lnTo>
                <a:lnTo>
                  <a:pt x="52169" y="60376"/>
                </a:lnTo>
                <a:lnTo>
                  <a:pt x="48961" y="62452"/>
                </a:lnTo>
                <a:lnTo>
                  <a:pt x="44528" y="65282"/>
                </a:lnTo>
                <a:lnTo>
                  <a:pt x="44622" y="65188"/>
                </a:lnTo>
                <a:lnTo>
                  <a:pt x="44716" y="65093"/>
                </a:lnTo>
                <a:lnTo>
                  <a:pt x="45094" y="64810"/>
                </a:lnTo>
                <a:lnTo>
                  <a:pt x="45660" y="64527"/>
                </a:lnTo>
                <a:lnTo>
                  <a:pt x="43867" y="65376"/>
                </a:lnTo>
                <a:lnTo>
                  <a:pt x="43113" y="65754"/>
                </a:lnTo>
                <a:lnTo>
                  <a:pt x="42924" y="65754"/>
                </a:lnTo>
                <a:lnTo>
                  <a:pt x="43113" y="65659"/>
                </a:lnTo>
                <a:lnTo>
                  <a:pt x="41603" y="66037"/>
                </a:lnTo>
                <a:lnTo>
                  <a:pt x="39999" y="66320"/>
                </a:lnTo>
                <a:lnTo>
                  <a:pt x="38396" y="66508"/>
                </a:lnTo>
                <a:lnTo>
                  <a:pt x="36792" y="66697"/>
                </a:lnTo>
                <a:lnTo>
                  <a:pt x="33584" y="66980"/>
                </a:lnTo>
                <a:lnTo>
                  <a:pt x="32169" y="67169"/>
                </a:lnTo>
                <a:lnTo>
                  <a:pt x="30754" y="67357"/>
                </a:lnTo>
                <a:lnTo>
                  <a:pt x="30094" y="67357"/>
                </a:lnTo>
                <a:lnTo>
                  <a:pt x="29339" y="67263"/>
                </a:lnTo>
                <a:lnTo>
                  <a:pt x="27830" y="66886"/>
                </a:lnTo>
                <a:lnTo>
                  <a:pt x="26415" y="66508"/>
                </a:lnTo>
                <a:lnTo>
                  <a:pt x="25754" y="66414"/>
                </a:lnTo>
                <a:lnTo>
                  <a:pt x="25094" y="66414"/>
                </a:lnTo>
                <a:lnTo>
                  <a:pt x="25566" y="66980"/>
                </a:lnTo>
                <a:lnTo>
                  <a:pt x="25471" y="67074"/>
                </a:lnTo>
                <a:lnTo>
                  <a:pt x="25188" y="66980"/>
                </a:lnTo>
                <a:lnTo>
                  <a:pt x="24339" y="66791"/>
                </a:lnTo>
                <a:lnTo>
                  <a:pt x="23773" y="66508"/>
                </a:lnTo>
                <a:lnTo>
                  <a:pt x="24245" y="66414"/>
                </a:lnTo>
                <a:lnTo>
                  <a:pt x="24717" y="66603"/>
                </a:lnTo>
                <a:lnTo>
                  <a:pt x="24811" y="66414"/>
                </a:lnTo>
                <a:lnTo>
                  <a:pt x="24811" y="66320"/>
                </a:lnTo>
                <a:lnTo>
                  <a:pt x="24717" y="66225"/>
                </a:lnTo>
                <a:lnTo>
                  <a:pt x="24528" y="66131"/>
                </a:lnTo>
                <a:lnTo>
                  <a:pt x="24151" y="66225"/>
                </a:lnTo>
                <a:lnTo>
                  <a:pt x="23679" y="66320"/>
                </a:lnTo>
                <a:lnTo>
                  <a:pt x="23018" y="66414"/>
                </a:lnTo>
                <a:lnTo>
                  <a:pt x="23490" y="66225"/>
                </a:lnTo>
                <a:lnTo>
                  <a:pt x="22075" y="65942"/>
                </a:lnTo>
                <a:lnTo>
                  <a:pt x="20943" y="65659"/>
                </a:lnTo>
                <a:lnTo>
                  <a:pt x="20000" y="65282"/>
                </a:lnTo>
                <a:lnTo>
                  <a:pt x="19056" y="64810"/>
                </a:lnTo>
                <a:lnTo>
                  <a:pt x="19056" y="64810"/>
                </a:lnTo>
                <a:lnTo>
                  <a:pt x="19717" y="64999"/>
                </a:lnTo>
                <a:lnTo>
                  <a:pt x="19151" y="64716"/>
                </a:lnTo>
                <a:lnTo>
                  <a:pt x="18962" y="64810"/>
                </a:lnTo>
                <a:lnTo>
                  <a:pt x="19151" y="64905"/>
                </a:lnTo>
                <a:lnTo>
                  <a:pt x="18490" y="64905"/>
                </a:lnTo>
                <a:lnTo>
                  <a:pt x="17830" y="64716"/>
                </a:lnTo>
                <a:lnTo>
                  <a:pt x="17264" y="64527"/>
                </a:lnTo>
                <a:lnTo>
                  <a:pt x="16698" y="64150"/>
                </a:lnTo>
                <a:lnTo>
                  <a:pt x="16981" y="64056"/>
                </a:lnTo>
                <a:lnTo>
                  <a:pt x="17264" y="64150"/>
                </a:lnTo>
                <a:lnTo>
                  <a:pt x="17264" y="64150"/>
                </a:lnTo>
                <a:lnTo>
                  <a:pt x="15188" y="63207"/>
                </a:lnTo>
                <a:lnTo>
                  <a:pt x="14622" y="62829"/>
                </a:lnTo>
                <a:lnTo>
                  <a:pt x="14717" y="62924"/>
                </a:lnTo>
                <a:lnTo>
                  <a:pt x="13773" y="62546"/>
                </a:lnTo>
                <a:lnTo>
                  <a:pt x="12924" y="62075"/>
                </a:lnTo>
                <a:lnTo>
                  <a:pt x="12358" y="61697"/>
                </a:lnTo>
                <a:lnTo>
                  <a:pt x="12264" y="61508"/>
                </a:lnTo>
                <a:lnTo>
                  <a:pt x="12170" y="61320"/>
                </a:lnTo>
                <a:lnTo>
                  <a:pt x="11698" y="60942"/>
                </a:lnTo>
                <a:lnTo>
                  <a:pt x="11132" y="60471"/>
                </a:lnTo>
                <a:lnTo>
                  <a:pt x="9906" y="59244"/>
                </a:lnTo>
                <a:lnTo>
                  <a:pt x="9906" y="59244"/>
                </a:lnTo>
                <a:lnTo>
                  <a:pt x="10566" y="59527"/>
                </a:lnTo>
                <a:lnTo>
                  <a:pt x="9434" y="58584"/>
                </a:lnTo>
                <a:lnTo>
                  <a:pt x="8207" y="57546"/>
                </a:lnTo>
                <a:lnTo>
                  <a:pt x="7547" y="56886"/>
                </a:lnTo>
                <a:lnTo>
                  <a:pt x="6981" y="56131"/>
                </a:lnTo>
                <a:lnTo>
                  <a:pt x="6226" y="55094"/>
                </a:lnTo>
                <a:lnTo>
                  <a:pt x="6415" y="55377"/>
                </a:lnTo>
                <a:lnTo>
                  <a:pt x="6038" y="54905"/>
                </a:lnTo>
                <a:lnTo>
                  <a:pt x="5472" y="54244"/>
                </a:lnTo>
                <a:lnTo>
                  <a:pt x="5283" y="53961"/>
                </a:lnTo>
                <a:lnTo>
                  <a:pt x="5094" y="53867"/>
                </a:lnTo>
                <a:lnTo>
                  <a:pt x="5377" y="54622"/>
                </a:lnTo>
                <a:lnTo>
                  <a:pt x="5849" y="55282"/>
                </a:lnTo>
                <a:lnTo>
                  <a:pt x="6321" y="55943"/>
                </a:lnTo>
                <a:lnTo>
                  <a:pt x="6698" y="56603"/>
                </a:lnTo>
                <a:lnTo>
                  <a:pt x="6226" y="56226"/>
                </a:lnTo>
                <a:lnTo>
                  <a:pt x="5943" y="55848"/>
                </a:lnTo>
                <a:lnTo>
                  <a:pt x="6038" y="56037"/>
                </a:lnTo>
                <a:lnTo>
                  <a:pt x="5943" y="55943"/>
                </a:lnTo>
                <a:lnTo>
                  <a:pt x="5377" y="55188"/>
                </a:lnTo>
                <a:lnTo>
                  <a:pt x="5000" y="54716"/>
                </a:lnTo>
                <a:lnTo>
                  <a:pt x="4717" y="54150"/>
                </a:lnTo>
                <a:lnTo>
                  <a:pt x="4528" y="53678"/>
                </a:lnTo>
                <a:lnTo>
                  <a:pt x="4528" y="53584"/>
                </a:lnTo>
                <a:lnTo>
                  <a:pt x="4623" y="53395"/>
                </a:lnTo>
                <a:lnTo>
                  <a:pt x="5094" y="54244"/>
                </a:lnTo>
                <a:lnTo>
                  <a:pt x="4717" y="53301"/>
                </a:lnTo>
                <a:lnTo>
                  <a:pt x="4528" y="53018"/>
                </a:lnTo>
                <a:lnTo>
                  <a:pt x="4151" y="52263"/>
                </a:lnTo>
                <a:lnTo>
                  <a:pt x="4151" y="52169"/>
                </a:lnTo>
                <a:lnTo>
                  <a:pt x="3774" y="51509"/>
                </a:lnTo>
                <a:lnTo>
                  <a:pt x="3396" y="50660"/>
                </a:lnTo>
                <a:lnTo>
                  <a:pt x="3585" y="51603"/>
                </a:lnTo>
                <a:lnTo>
                  <a:pt x="3396" y="51226"/>
                </a:lnTo>
                <a:lnTo>
                  <a:pt x="3208" y="50848"/>
                </a:lnTo>
                <a:lnTo>
                  <a:pt x="3208" y="50471"/>
                </a:lnTo>
                <a:lnTo>
                  <a:pt x="3208" y="50094"/>
                </a:lnTo>
                <a:lnTo>
                  <a:pt x="3585" y="50754"/>
                </a:lnTo>
                <a:lnTo>
                  <a:pt x="3868" y="51509"/>
                </a:lnTo>
                <a:lnTo>
                  <a:pt x="3868" y="51509"/>
                </a:lnTo>
                <a:lnTo>
                  <a:pt x="3208" y="49528"/>
                </a:lnTo>
                <a:lnTo>
                  <a:pt x="3208" y="49528"/>
                </a:lnTo>
                <a:lnTo>
                  <a:pt x="3868" y="50754"/>
                </a:lnTo>
                <a:lnTo>
                  <a:pt x="3208" y="48962"/>
                </a:lnTo>
                <a:lnTo>
                  <a:pt x="3585" y="49339"/>
                </a:lnTo>
                <a:lnTo>
                  <a:pt x="3774" y="49433"/>
                </a:lnTo>
                <a:lnTo>
                  <a:pt x="3962" y="49528"/>
                </a:lnTo>
                <a:lnTo>
                  <a:pt x="4057" y="49905"/>
                </a:lnTo>
                <a:lnTo>
                  <a:pt x="3868" y="48962"/>
                </a:lnTo>
                <a:lnTo>
                  <a:pt x="3491" y="47924"/>
                </a:lnTo>
                <a:lnTo>
                  <a:pt x="2641" y="45565"/>
                </a:lnTo>
                <a:lnTo>
                  <a:pt x="2170" y="43867"/>
                </a:lnTo>
                <a:lnTo>
                  <a:pt x="1698" y="41886"/>
                </a:lnTo>
                <a:lnTo>
                  <a:pt x="1698" y="41886"/>
                </a:lnTo>
                <a:lnTo>
                  <a:pt x="1887" y="42075"/>
                </a:lnTo>
                <a:lnTo>
                  <a:pt x="1981" y="41981"/>
                </a:lnTo>
                <a:lnTo>
                  <a:pt x="2075" y="42075"/>
                </a:lnTo>
                <a:lnTo>
                  <a:pt x="2264" y="42169"/>
                </a:lnTo>
                <a:lnTo>
                  <a:pt x="2170" y="40283"/>
                </a:lnTo>
                <a:lnTo>
                  <a:pt x="2075" y="38301"/>
                </a:lnTo>
                <a:lnTo>
                  <a:pt x="2170" y="36415"/>
                </a:lnTo>
                <a:lnTo>
                  <a:pt x="2358" y="35566"/>
                </a:lnTo>
                <a:lnTo>
                  <a:pt x="2453" y="34811"/>
                </a:lnTo>
                <a:lnTo>
                  <a:pt x="2830" y="32830"/>
                </a:lnTo>
                <a:lnTo>
                  <a:pt x="2830" y="33207"/>
                </a:lnTo>
                <a:lnTo>
                  <a:pt x="2924" y="33490"/>
                </a:lnTo>
                <a:lnTo>
                  <a:pt x="2924" y="32453"/>
                </a:lnTo>
                <a:lnTo>
                  <a:pt x="3019" y="31415"/>
                </a:lnTo>
                <a:lnTo>
                  <a:pt x="3396" y="29245"/>
                </a:lnTo>
                <a:lnTo>
                  <a:pt x="3868" y="27075"/>
                </a:lnTo>
                <a:lnTo>
                  <a:pt x="4623" y="25000"/>
                </a:lnTo>
                <a:lnTo>
                  <a:pt x="5566" y="22830"/>
                </a:lnTo>
                <a:lnTo>
                  <a:pt x="6604" y="20849"/>
                </a:lnTo>
                <a:lnTo>
                  <a:pt x="7830" y="18868"/>
                </a:lnTo>
                <a:lnTo>
                  <a:pt x="9151" y="16887"/>
                </a:lnTo>
                <a:lnTo>
                  <a:pt x="10566" y="15094"/>
                </a:lnTo>
                <a:lnTo>
                  <a:pt x="12075" y="13302"/>
                </a:lnTo>
                <a:lnTo>
                  <a:pt x="13773" y="11698"/>
                </a:lnTo>
                <a:lnTo>
                  <a:pt x="15377" y="10095"/>
                </a:lnTo>
                <a:lnTo>
                  <a:pt x="17170" y="8679"/>
                </a:lnTo>
                <a:lnTo>
                  <a:pt x="18962" y="7453"/>
                </a:lnTo>
                <a:lnTo>
                  <a:pt x="20754" y="6321"/>
                </a:lnTo>
                <a:lnTo>
                  <a:pt x="22547" y="5378"/>
                </a:lnTo>
                <a:lnTo>
                  <a:pt x="21603" y="6227"/>
                </a:lnTo>
                <a:lnTo>
                  <a:pt x="22641" y="5472"/>
                </a:lnTo>
                <a:lnTo>
                  <a:pt x="23302" y="5095"/>
                </a:lnTo>
                <a:lnTo>
                  <a:pt x="25377" y="4151"/>
                </a:lnTo>
                <a:lnTo>
                  <a:pt x="24811" y="4151"/>
                </a:lnTo>
                <a:lnTo>
                  <a:pt x="25660" y="3774"/>
                </a:lnTo>
                <a:lnTo>
                  <a:pt x="26886" y="3208"/>
                </a:lnTo>
                <a:lnTo>
                  <a:pt x="26603" y="3585"/>
                </a:lnTo>
                <a:lnTo>
                  <a:pt x="26886" y="3585"/>
                </a:lnTo>
                <a:lnTo>
                  <a:pt x="26886" y="3680"/>
                </a:lnTo>
                <a:lnTo>
                  <a:pt x="26792" y="3774"/>
                </a:lnTo>
                <a:lnTo>
                  <a:pt x="28301" y="3302"/>
                </a:lnTo>
                <a:lnTo>
                  <a:pt x="29622" y="2736"/>
                </a:lnTo>
                <a:lnTo>
                  <a:pt x="31037" y="2264"/>
                </a:lnTo>
                <a:lnTo>
                  <a:pt x="31792" y="2076"/>
                </a:lnTo>
                <a:lnTo>
                  <a:pt x="32641" y="1981"/>
                </a:lnTo>
                <a:lnTo>
                  <a:pt x="32547" y="2076"/>
                </a:lnTo>
                <a:lnTo>
                  <a:pt x="32924" y="1981"/>
                </a:lnTo>
                <a:lnTo>
                  <a:pt x="34245" y="1793"/>
                </a:lnTo>
                <a:lnTo>
                  <a:pt x="35848" y="1415"/>
                </a:lnTo>
                <a:lnTo>
                  <a:pt x="36981" y="1132"/>
                </a:lnTo>
                <a:lnTo>
                  <a:pt x="36981" y="1415"/>
                </a:lnTo>
                <a:lnTo>
                  <a:pt x="40943" y="1227"/>
                </a:lnTo>
                <a:lnTo>
                  <a:pt x="41509" y="1038"/>
                </a:lnTo>
                <a:lnTo>
                  <a:pt x="41697" y="1132"/>
                </a:lnTo>
                <a:lnTo>
                  <a:pt x="41509" y="1227"/>
                </a:lnTo>
                <a:lnTo>
                  <a:pt x="41320" y="1321"/>
                </a:lnTo>
                <a:lnTo>
                  <a:pt x="42263" y="1321"/>
                </a:lnTo>
                <a:lnTo>
                  <a:pt x="43113" y="1227"/>
                </a:lnTo>
                <a:lnTo>
                  <a:pt x="43396" y="1415"/>
                </a:lnTo>
                <a:lnTo>
                  <a:pt x="44056" y="1604"/>
                </a:lnTo>
                <a:lnTo>
                  <a:pt x="45943" y="2076"/>
                </a:lnTo>
                <a:lnTo>
                  <a:pt x="48018" y="2359"/>
                </a:lnTo>
                <a:lnTo>
                  <a:pt x="49622" y="2736"/>
                </a:lnTo>
                <a:lnTo>
                  <a:pt x="47641" y="1981"/>
                </a:lnTo>
                <a:lnTo>
                  <a:pt x="45282" y="1321"/>
                </a:lnTo>
                <a:lnTo>
                  <a:pt x="42735" y="755"/>
                </a:lnTo>
                <a:lnTo>
                  <a:pt x="40188" y="283"/>
                </a:lnTo>
                <a:lnTo>
                  <a:pt x="37735" y="95"/>
                </a:lnTo>
                <a:lnTo>
                  <a:pt x="3547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16"/>
          <p:cNvSpPr txBox="1">
            <a:spLocks noGrp="1"/>
          </p:cNvSpPr>
          <p:nvPr>
            <p:ph type="sldNum" idx="12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2024863-06C9-4027-A558-3A4BD6C7F3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49" y="341271"/>
            <a:ext cx="383823" cy="32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535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6"/>
          <p:cNvSpPr txBox="1">
            <a:spLocks noGrp="1"/>
          </p:cNvSpPr>
          <p:nvPr>
            <p:ph type="title"/>
          </p:nvPr>
        </p:nvSpPr>
        <p:spPr>
          <a:xfrm>
            <a:off x="884148" y="219500"/>
            <a:ext cx="7853451" cy="126246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/>
              <a:t>That we have taught them what to beware of and how they are to protect themselves and others? </a:t>
            </a:r>
            <a:r>
              <a:rPr lang="en-US" sz="1800" dirty="0"/>
              <a:t>(Acts 20:28-30)</a:t>
            </a:r>
            <a:endParaRPr lang="en-US" sz="2800" dirty="0"/>
          </a:p>
        </p:txBody>
      </p:sp>
      <p:sp>
        <p:nvSpPr>
          <p:cNvPr id="96" name="Google Shape;96;p16"/>
          <p:cNvSpPr txBox="1">
            <a:spLocks noGrp="1"/>
          </p:cNvSpPr>
          <p:nvPr>
            <p:ph type="body" idx="1"/>
          </p:nvPr>
        </p:nvSpPr>
        <p:spPr>
          <a:xfrm>
            <a:off x="457200" y="1783644"/>
            <a:ext cx="8280400" cy="301858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l" rtl="0">
              <a:spcBef>
                <a:spcPts val="600"/>
              </a:spcBef>
              <a:spcAft>
                <a:spcPts val="0"/>
              </a:spcAft>
              <a:buSzPts val="2000"/>
              <a:buFont typeface="Wingdings" panose="05000000000000000000" pitchFamily="2" charset="2"/>
              <a:buChar char="§"/>
            </a:pPr>
            <a:r>
              <a:rPr lang="en-US" sz="2400" dirty="0"/>
              <a:t>Are we aware of the spiritual dangers around us that they need to flee from?  (1 Timothy 6:11; Romans 13:13-14)</a:t>
            </a:r>
          </a:p>
          <a:p>
            <a:pPr lvl="0" algn="l" rtl="0">
              <a:spcBef>
                <a:spcPts val="600"/>
              </a:spcBef>
              <a:spcAft>
                <a:spcPts val="0"/>
              </a:spcAft>
              <a:buSzPts val="2000"/>
              <a:buFont typeface="Wingdings" panose="05000000000000000000" pitchFamily="2" charset="2"/>
              <a:buChar char="§"/>
            </a:pPr>
            <a:r>
              <a:rPr lang="en-US" sz="2400" dirty="0"/>
              <a:t>Do they know their adversary?  (1 Peter 5:7-8)</a:t>
            </a:r>
          </a:p>
          <a:p>
            <a:pPr lvl="0" algn="l" rtl="0">
              <a:spcBef>
                <a:spcPts val="600"/>
              </a:spcBef>
              <a:spcAft>
                <a:spcPts val="0"/>
              </a:spcAft>
              <a:buSzPts val="2000"/>
              <a:buFont typeface="Wingdings" panose="05000000000000000000" pitchFamily="2" charset="2"/>
              <a:buChar char="§"/>
            </a:pPr>
            <a:r>
              <a:rPr lang="en-US" sz="2400" dirty="0"/>
              <a:t>Not just to “flee” but also to “pursue”! (1 Timothy 6:11; Hebrews 6:18)</a:t>
            </a:r>
          </a:p>
        </p:txBody>
      </p:sp>
      <p:sp>
        <p:nvSpPr>
          <p:cNvPr id="97" name="Google Shape;97;p16"/>
          <p:cNvSpPr/>
          <p:nvPr/>
        </p:nvSpPr>
        <p:spPr>
          <a:xfrm>
            <a:off x="19161" y="163873"/>
            <a:ext cx="704600" cy="686726"/>
          </a:xfrm>
          <a:custGeom>
            <a:avLst/>
            <a:gdLst/>
            <a:ahLst/>
            <a:cxnLst/>
            <a:rect l="l" t="t" r="r" b="b"/>
            <a:pathLst>
              <a:path w="67641" h="69056" extrusionOk="0">
                <a:moveTo>
                  <a:pt x="49622" y="2736"/>
                </a:moveTo>
                <a:lnTo>
                  <a:pt x="49622" y="2736"/>
                </a:lnTo>
                <a:lnTo>
                  <a:pt x="49622" y="2736"/>
                </a:lnTo>
                <a:close/>
                <a:moveTo>
                  <a:pt x="59622" y="55565"/>
                </a:moveTo>
                <a:lnTo>
                  <a:pt x="59622" y="55565"/>
                </a:lnTo>
                <a:lnTo>
                  <a:pt x="59622" y="55565"/>
                </a:lnTo>
                <a:close/>
                <a:moveTo>
                  <a:pt x="35471" y="0"/>
                </a:moveTo>
                <a:lnTo>
                  <a:pt x="34433" y="95"/>
                </a:lnTo>
                <a:lnTo>
                  <a:pt x="33584" y="189"/>
                </a:lnTo>
                <a:lnTo>
                  <a:pt x="32735" y="378"/>
                </a:lnTo>
                <a:lnTo>
                  <a:pt x="32169" y="566"/>
                </a:lnTo>
                <a:lnTo>
                  <a:pt x="31509" y="472"/>
                </a:lnTo>
                <a:lnTo>
                  <a:pt x="30754" y="472"/>
                </a:lnTo>
                <a:lnTo>
                  <a:pt x="29339" y="566"/>
                </a:lnTo>
                <a:lnTo>
                  <a:pt x="27830" y="849"/>
                </a:lnTo>
                <a:lnTo>
                  <a:pt x="26320" y="1321"/>
                </a:lnTo>
                <a:lnTo>
                  <a:pt x="24811" y="1981"/>
                </a:lnTo>
                <a:lnTo>
                  <a:pt x="23207" y="2736"/>
                </a:lnTo>
                <a:lnTo>
                  <a:pt x="21698" y="3585"/>
                </a:lnTo>
                <a:lnTo>
                  <a:pt x="20188" y="4623"/>
                </a:lnTo>
                <a:lnTo>
                  <a:pt x="18679" y="5661"/>
                </a:lnTo>
                <a:lnTo>
                  <a:pt x="17170" y="6793"/>
                </a:lnTo>
                <a:lnTo>
                  <a:pt x="15754" y="8019"/>
                </a:lnTo>
                <a:lnTo>
                  <a:pt x="14434" y="9151"/>
                </a:lnTo>
                <a:lnTo>
                  <a:pt x="11981" y="11510"/>
                </a:lnTo>
                <a:lnTo>
                  <a:pt x="10000" y="13774"/>
                </a:lnTo>
                <a:lnTo>
                  <a:pt x="7736" y="16981"/>
                </a:lnTo>
                <a:lnTo>
                  <a:pt x="8019" y="16321"/>
                </a:lnTo>
                <a:lnTo>
                  <a:pt x="8302" y="15660"/>
                </a:lnTo>
                <a:lnTo>
                  <a:pt x="7736" y="16604"/>
                </a:lnTo>
                <a:lnTo>
                  <a:pt x="7075" y="17642"/>
                </a:lnTo>
                <a:lnTo>
                  <a:pt x="7170" y="17830"/>
                </a:lnTo>
                <a:lnTo>
                  <a:pt x="6509" y="18868"/>
                </a:lnTo>
                <a:lnTo>
                  <a:pt x="7075" y="17359"/>
                </a:lnTo>
                <a:lnTo>
                  <a:pt x="6132" y="19057"/>
                </a:lnTo>
                <a:lnTo>
                  <a:pt x="5189" y="20849"/>
                </a:lnTo>
                <a:lnTo>
                  <a:pt x="4434" y="22736"/>
                </a:lnTo>
                <a:lnTo>
                  <a:pt x="3679" y="24622"/>
                </a:lnTo>
                <a:lnTo>
                  <a:pt x="2453" y="28490"/>
                </a:lnTo>
                <a:lnTo>
                  <a:pt x="1321" y="32169"/>
                </a:lnTo>
                <a:lnTo>
                  <a:pt x="1509" y="32264"/>
                </a:lnTo>
                <a:lnTo>
                  <a:pt x="1604" y="32453"/>
                </a:lnTo>
                <a:lnTo>
                  <a:pt x="1604" y="32641"/>
                </a:lnTo>
                <a:lnTo>
                  <a:pt x="1509" y="32924"/>
                </a:lnTo>
                <a:lnTo>
                  <a:pt x="1226" y="33396"/>
                </a:lnTo>
                <a:lnTo>
                  <a:pt x="1038" y="33585"/>
                </a:lnTo>
                <a:lnTo>
                  <a:pt x="1038" y="33773"/>
                </a:lnTo>
                <a:lnTo>
                  <a:pt x="1038" y="35000"/>
                </a:lnTo>
                <a:lnTo>
                  <a:pt x="849" y="36132"/>
                </a:lnTo>
                <a:lnTo>
                  <a:pt x="660" y="37358"/>
                </a:lnTo>
                <a:lnTo>
                  <a:pt x="472" y="38867"/>
                </a:lnTo>
                <a:lnTo>
                  <a:pt x="283" y="38301"/>
                </a:lnTo>
                <a:lnTo>
                  <a:pt x="94" y="39811"/>
                </a:lnTo>
                <a:lnTo>
                  <a:pt x="0" y="41509"/>
                </a:lnTo>
                <a:lnTo>
                  <a:pt x="94" y="43301"/>
                </a:lnTo>
                <a:lnTo>
                  <a:pt x="283" y="44056"/>
                </a:lnTo>
                <a:lnTo>
                  <a:pt x="472" y="44622"/>
                </a:lnTo>
                <a:lnTo>
                  <a:pt x="566" y="45660"/>
                </a:lnTo>
                <a:lnTo>
                  <a:pt x="755" y="46792"/>
                </a:lnTo>
                <a:lnTo>
                  <a:pt x="1226" y="48962"/>
                </a:lnTo>
                <a:lnTo>
                  <a:pt x="1981" y="51037"/>
                </a:lnTo>
                <a:lnTo>
                  <a:pt x="2924" y="53112"/>
                </a:lnTo>
                <a:lnTo>
                  <a:pt x="4057" y="55094"/>
                </a:lnTo>
                <a:lnTo>
                  <a:pt x="5283" y="56980"/>
                </a:lnTo>
                <a:lnTo>
                  <a:pt x="6698" y="58678"/>
                </a:lnTo>
                <a:lnTo>
                  <a:pt x="8113" y="60282"/>
                </a:lnTo>
                <a:lnTo>
                  <a:pt x="9056" y="61131"/>
                </a:lnTo>
                <a:lnTo>
                  <a:pt x="10000" y="61980"/>
                </a:lnTo>
                <a:lnTo>
                  <a:pt x="11038" y="62829"/>
                </a:lnTo>
                <a:lnTo>
                  <a:pt x="12075" y="63584"/>
                </a:lnTo>
                <a:lnTo>
                  <a:pt x="14339" y="64905"/>
                </a:lnTo>
                <a:lnTo>
                  <a:pt x="16604" y="66131"/>
                </a:lnTo>
                <a:lnTo>
                  <a:pt x="19056" y="67169"/>
                </a:lnTo>
                <a:lnTo>
                  <a:pt x="21509" y="67923"/>
                </a:lnTo>
                <a:lnTo>
                  <a:pt x="24056" y="68584"/>
                </a:lnTo>
                <a:lnTo>
                  <a:pt x="26603" y="69055"/>
                </a:lnTo>
                <a:lnTo>
                  <a:pt x="27830" y="69055"/>
                </a:lnTo>
                <a:lnTo>
                  <a:pt x="30188" y="68867"/>
                </a:lnTo>
                <a:lnTo>
                  <a:pt x="33113" y="68678"/>
                </a:lnTo>
                <a:lnTo>
                  <a:pt x="36509" y="68301"/>
                </a:lnTo>
                <a:lnTo>
                  <a:pt x="39811" y="67923"/>
                </a:lnTo>
                <a:lnTo>
                  <a:pt x="42735" y="67452"/>
                </a:lnTo>
                <a:lnTo>
                  <a:pt x="44905" y="66980"/>
                </a:lnTo>
                <a:lnTo>
                  <a:pt x="45565" y="66791"/>
                </a:lnTo>
                <a:lnTo>
                  <a:pt x="45943" y="66508"/>
                </a:lnTo>
                <a:lnTo>
                  <a:pt x="47358" y="65942"/>
                </a:lnTo>
                <a:lnTo>
                  <a:pt x="48018" y="65565"/>
                </a:lnTo>
                <a:lnTo>
                  <a:pt x="48678" y="65188"/>
                </a:lnTo>
                <a:lnTo>
                  <a:pt x="47924" y="65471"/>
                </a:lnTo>
                <a:lnTo>
                  <a:pt x="51509" y="62924"/>
                </a:lnTo>
                <a:lnTo>
                  <a:pt x="53301" y="61508"/>
                </a:lnTo>
                <a:lnTo>
                  <a:pt x="55093" y="59905"/>
                </a:lnTo>
                <a:lnTo>
                  <a:pt x="55093" y="59905"/>
                </a:lnTo>
                <a:lnTo>
                  <a:pt x="54810" y="60376"/>
                </a:lnTo>
                <a:lnTo>
                  <a:pt x="54339" y="60754"/>
                </a:lnTo>
                <a:lnTo>
                  <a:pt x="55376" y="59999"/>
                </a:lnTo>
                <a:lnTo>
                  <a:pt x="56320" y="59056"/>
                </a:lnTo>
                <a:lnTo>
                  <a:pt x="57075" y="58395"/>
                </a:lnTo>
                <a:lnTo>
                  <a:pt x="57169" y="58207"/>
                </a:lnTo>
                <a:lnTo>
                  <a:pt x="57075" y="58207"/>
                </a:lnTo>
                <a:lnTo>
                  <a:pt x="57924" y="57546"/>
                </a:lnTo>
                <a:lnTo>
                  <a:pt x="58678" y="56697"/>
                </a:lnTo>
                <a:lnTo>
                  <a:pt x="59339" y="55754"/>
                </a:lnTo>
                <a:lnTo>
                  <a:pt x="59905" y="54905"/>
                </a:lnTo>
                <a:lnTo>
                  <a:pt x="59716" y="54999"/>
                </a:lnTo>
                <a:lnTo>
                  <a:pt x="59622" y="54999"/>
                </a:lnTo>
                <a:lnTo>
                  <a:pt x="59810" y="54622"/>
                </a:lnTo>
                <a:lnTo>
                  <a:pt x="59150" y="55565"/>
                </a:lnTo>
                <a:lnTo>
                  <a:pt x="59527" y="55094"/>
                </a:lnTo>
                <a:lnTo>
                  <a:pt x="59433" y="55377"/>
                </a:lnTo>
                <a:lnTo>
                  <a:pt x="58867" y="56037"/>
                </a:lnTo>
                <a:lnTo>
                  <a:pt x="59056" y="55660"/>
                </a:lnTo>
                <a:lnTo>
                  <a:pt x="59056" y="55660"/>
                </a:lnTo>
                <a:lnTo>
                  <a:pt x="58678" y="56037"/>
                </a:lnTo>
                <a:lnTo>
                  <a:pt x="59810" y="54339"/>
                </a:lnTo>
                <a:lnTo>
                  <a:pt x="60282" y="53490"/>
                </a:lnTo>
                <a:lnTo>
                  <a:pt x="60282" y="53301"/>
                </a:lnTo>
                <a:lnTo>
                  <a:pt x="60188" y="53395"/>
                </a:lnTo>
                <a:lnTo>
                  <a:pt x="60188" y="53395"/>
                </a:lnTo>
                <a:lnTo>
                  <a:pt x="60565" y="52924"/>
                </a:lnTo>
                <a:lnTo>
                  <a:pt x="61037" y="52452"/>
                </a:lnTo>
                <a:lnTo>
                  <a:pt x="61886" y="51509"/>
                </a:lnTo>
                <a:lnTo>
                  <a:pt x="61508" y="52452"/>
                </a:lnTo>
                <a:lnTo>
                  <a:pt x="60848" y="53584"/>
                </a:lnTo>
                <a:lnTo>
                  <a:pt x="59622" y="55565"/>
                </a:lnTo>
                <a:lnTo>
                  <a:pt x="60376" y="54528"/>
                </a:lnTo>
                <a:lnTo>
                  <a:pt x="60942" y="53678"/>
                </a:lnTo>
                <a:lnTo>
                  <a:pt x="61980" y="51792"/>
                </a:lnTo>
                <a:lnTo>
                  <a:pt x="61886" y="51886"/>
                </a:lnTo>
                <a:lnTo>
                  <a:pt x="61886" y="51697"/>
                </a:lnTo>
                <a:lnTo>
                  <a:pt x="62169" y="51037"/>
                </a:lnTo>
                <a:lnTo>
                  <a:pt x="62735" y="49999"/>
                </a:lnTo>
                <a:lnTo>
                  <a:pt x="61508" y="51603"/>
                </a:lnTo>
                <a:lnTo>
                  <a:pt x="61603" y="51037"/>
                </a:lnTo>
                <a:lnTo>
                  <a:pt x="61697" y="50377"/>
                </a:lnTo>
                <a:lnTo>
                  <a:pt x="62169" y="48962"/>
                </a:lnTo>
                <a:lnTo>
                  <a:pt x="62829" y="47358"/>
                </a:lnTo>
                <a:lnTo>
                  <a:pt x="63678" y="45565"/>
                </a:lnTo>
                <a:lnTo>
                  <a:pt x="65376" y="42169"/>
                </a:lnTo>
                <a:lnTo>
                  <a:pt x="66131" y="40660"/>
                </a:lnTo>
                <a:lnTo>
                  <a:pt x="66697" y="39339"/>
                </a:lnTo>
                <a:lnTo>
                  <a:pt x="66603" y="39528"/>
                </a:lnTo>
                <a:lnTo>
                  <a:pt x="66697" y="39056"/>
                </a:lnTo>
                <a:lnTo>
                  <a:pt x="66791" y="38962"/>
                </a:lnTo>
                <a:lnTo>
                  <a:pt x="66791" y="39056"/>
                </a:lnTo>
                <a:lnTo>
                  <a:pt x="66886" y="38584"/>
                </a:lnTo>
                <a:lnTo>
                  <a:pt x="66791" y="38867"/>
                </a:lnTo>
                <a:lnTo>
                  <a:pt x="66980" y="38207"/>
                </a:lnTo>
                <a:lnTo>
                  <a:pt x="67169" y="37264"/>
                </a:lnTo>
                <a:lnTo>
                  <a:pt x="67263" y="36415"/>
                </a:lnTo>
                <a:lnTo>
                  <a:pt x="67357" y="36509"/>
                </a:lnTo>
                <a:lnTo>
                  <a:pt x="67452" y="36509"/>
                </a:lnTo>
                <a:lnTo>
                  <a:pt x="67546" y="35943"/>
                </a:lnTo>
                <a:lnTo>
                  <a:pt x="67546" y="34811"/>
                </a:lnTo>
                <a:lnTo>
                  <a:pt x="67640" y="31037"/>
                </a:lnTo>
                <a:lnTo>
                  <a:pt x="67640" y="28490"/>
                </a:lnTo>
                <a:lnTo>
                  <a:pt x="67546" y="27736"/>
                </a:lnTo>
                <a:lnTo>
                  <a:pt x="67546" y="27547"/>
                </a:lnTo>
                <a:lnTo>
                  <a:pt x="67452" y="27547"/>
                </a:lnTo>
                <a:lnTo>
                  <a:pt x="67074" y="26792"/>
                </a:lnTo>
                <a:lnTo>
                  <a:pt x="66791" y="25660"/>
                </a:lnTo>
                <a:lnTo>
                  <a:pt x="66508" y="24528"/>
                </a:lnTo>
                <a:lnTo>
                  <a:pt x="66414" y="23585"/>
                </a:lnTo>
                <a:lnTo>
                  <a:pt x="66320" y="23679"/>
                </a:lnTo>
                <a:lnTo>
                  <a:pt x="66320" y="23490"/>
                </a:lnTo>
                <a:lnTo>
                  <a:pt x="65942" y="22924"/>
                </a:lnTo>
                <a:lnTo>
                  <a:pt x="65565" y="22358"/>
                </a:lnTo>
                <a:lnTo>
                  <a:pt x="64527" y="21132"/>
                </a:lnTo>
                <a:lnTo>
                  <a:pt x="63584" y="19906"/>
                </a:lnTo>
                <a:lnTo>
                  <a:pt x="63207" y="19340"/>
                </a:lnTo>
                <a:lnTo>
                  <a:pt x="63018" y="18774"/>
                </a:lnTo>
                <a:lnTo>
                  <a:pt x="63112" y="18962"/>
                </a:lnTo>
                <a:lnTo>
                  <a:pt x="63301" y="19057"/>
                </a:lnTo>
                <a:lnTo>
                  <a:pt x="63301" y="19057"/>
                </a:lnTo>
                <a:lnTo>
                  <a:pt x="63207" y="18868"/>
                </a:lnTo>
                <a:lnTo>
                  <a:pt x="62923" y="18491"/>
                </a:lnTo>
                <a:lnTo>
                  <a:pt x="61980" y="17453"/>
                </a:lnTo>
                <a:lnTo>
                  <a:pt x="61037" y="16509"/>
                </a:lnTo>
                <a:lnTo>
                  <a:pt x="61037" y="16698"/>
                </a:lnTo>
                <a:lnTo>
                  <a:pt x="61037" y="16887"/>
                </a:lnTo>
                <a:lnTo>
                  <a:pt x="60093" y="15943"/>
                </a:lnTo>
                <a:lnTo>
                  <a:pt x="60376" y="16321"/>
                </a:lnTo>
                <a:lnTo>
                  <a:pt x="59527" y="15377"/>
                </a:lnTo>
                <a:lnTo>
                  <a:pt x="59056" y="14906"/>
                </a:lnTo>
                <a:lnTo>
                  <a:pt x="59244" y="14906"/>
                </a:lnTo>
                <a:lnTo>
                  <a:pt x="59905" y="15472"/>
                </a:lnTo>
                <a:lnTo>
                  <a:pt x="59905" y="15472"/>
                </a:lnTo>
                <a:lnTo>
                  <a:pt x="57641" y="13396"/>
                </a:lnTo>
                <a:lnTo>
                  <a:pt x="58112" y="13868"/>
                </a:lnTo>
                <a:lnTo>
                  <a:pt x="56886" y="13019"/>
                </a:lnTo>
                <a:lnTo>
                  <a:pt x="55754" y="12453"/>
                </a:lnTo>
                <a:lnTo>
                  <a:pt x="56603" y="13113"/>
                </a:lnTo>
                <a:lnTo>
                  <a:pt x="57452" y="13774"/>
                </a:lnTo>
                <a:lnTo>
                  <a:pt x="58961" y="15283"/>
                </a:lnTo>
                <a:lnTo>
                  <a:pt x="60376" y="16604"/>
                </a:lnTo>
                <a:lnTo>
                  <a:pt x="61225" y="17264"/>
                </a:lnTo>
                <a:lnTo>
                  <a:pt x="62074" y="17925"/>
                </a:lnTo>
                <a:lnTo>
                  <a:pt x="62074" y="17925"/>
                </a:lnTo>
                <a:lnTo>
                  <a:pt x="61414" y="17547"/>
                </a:lnTo>
                <a:lnTo>
                  <a:pt x="60659" y="16981"/>
                </a:lnTo>
                <a:lnTo>
                  <a:pt x="60754" y="17264"/>
                </a:lnTo>
                <a:lnTo>
                  <a:pt x="60942" y="17642"/>
                </a:lnTo>
                <a:lnTo>
                  <a:pt x="61980" y="19151"/>
                </a:lnTo>
                <a:lnTo>
                  <a:pt x="63301" y="20943"/>
                </a:lnTo>
                <a:lnTo>
                  <a:pt x="63207" y="20943"/>
                </a:lnTo>
                <a:lnTo>
                  <a:pt x="63395" y="21038"/>
                </a:lnTo>
                <a:lnTo>
                  <a:pt x="63490" y="21321"/>
                </a:lnTo>
                <a:lnTo>
                  <a:pt x="63678" y="21604"/>
                </a:lnTo>
                <a:lnTo>
                  <a:pt x="63773" y="21698"/>
                </a:lnTo>
                <a:lnTo>
                  <a:pt x="63584" y="21321"/>
                </a:lnTo>
                <a:lnTo>
                  <a:pt x="63584" y="21321"/>
                </a:lnTo>
                <a:lnTo>
                  <a:pt x="64244" y="22170"/>
                </a:lnTo>
                <a:lnTo>
                  <a:pt x="64716" y="22641"/>
                </a:lnTo>
                <a:lnTo>
                  <a:pt x="64905" y="22830"/>
                </a:lnTo>
                <a:lnTo>
                  <a:pt x="64999" y="22830"/>
                </a:lnTo>
                <a:lnTo>
                  <a:pt x="64999" y="22641"/>
                </a:lnTo>
                <a:lnTo>
                  <a:pt x="64905" y="22358"/>
                </a:lnTo>
                <a:lnTo>
                  <a:pt x="65282" y="23207"/>
                </a:lnTo>
                <a:lnTo>
                  <a:pt x="65565" y="24056"/>
                </a:lnTo>
                <a:lnTo>
                  <a:pt x="66225" y="25943"/>
                </a:lnTo>
                <a:lnTo>
                  <a:pt x="66697" y="27830"/>
                </a:lnTo>
                <a:lnTo>
                  <a:pt x="66886" y="28490"/>
                </a:lnTo>
                <a:lnTo>
                  <a:pt x="66980" y="28868"/>
                </a:lnTo>
                <a:lnTo>
                  <a:pt x="66886" y="28962"/>
                </a:lnTo>
                <a:lnTo>
                  <a:pt x="66697" y="28679"/>
                </a:lnTo>
                <a:lnTo>
                  <a:pt x="66697" y="29245"/>
                </a:lnTo>
                <a:lnTo>
                  <a:pt x="66791" y="29905"/>
                </a:lnTo>
                <a:lnTo>
                  <a:pt x="66886" y="29905"/>
                </a:lnTo>
                <a:lnTo>
                  <a:pt x="66886" y="30094"/>
                </a:lnTo>
                <a:lnTo>
                  <a:pt x="66886" y="30566"/>
                </a:lnTo>
                <a:lnTo>
                  <a:pt x="66697" y="30377"/>
                </a:lnTo>
                <a:lnTo>
                  <a:pt x="66603" y="30188"/>
                </a:lnTo>
                <a:lnTo>
                  <a:pt x="66603" y="30094"/>
                </a:lnTo>
                <a:lnTo>
                  <a:pt x="66697" y="29905"/>
                </a:lnTo>
                <a:lnTo>
                  <a:pt x="66508" y="28679"/>
                </a:lnTo>
                <a:lnTo>
                  <a:pt x="66225" y="27358"/>
                </a:lnTo>
                <a:lnTo>
                  <a:pt x="66603" y="30283"/>
                </a:lnTo>
                <a:lnTo>
                  <a:pt x="66697" y="31792"/>
                </a:lnTo>
                <a:lnTo>
                  <a:pt x="66697" y="33302"/>
                </a:lnTo>
                <a:lnTo>
                  <a:pt x="66603" y="34717"/>
                </a:lnTo>
                <a:lnTo>
                  <a:pt x="66414" y="36226"/>
                </a:lnTo>
                <a:lnTo>
                  <a:pt x="66131" y="37547"/>
                </a:lnTo>
                <a:lnTo>
                  <a:pt x="65659" y="38962"/>
                </a:lnTo>
                <a:lnTo>
                  <a:pt x="65848" y="38584"/>
                </a:lnTo>
                <a:lnTo>
                  <a:pt x="65942" y="38584"/>
                </a:lnTo>
                <a:lnTo>
                  <a:pt x="65848" y="39245"/>
                </a:lnTo>
                <a:lnTo>
                  <a:pt x="65565" y="40188"/>
                </a:lnTo>
                <a:lnTo>
                  <a:pt x="65471" y="40471"/>
                </a:lnTo>
                <a:lnTo>
                  <a:pt x="65282" y="40660"/>
                </a:lnTo>
                <a:lnTo>
                  <a:pt x="65282" y="40566"/>
                </a:lnTo>
                <a:lnTo>
                  <a:pt x="65093" y="41132"/>
                </a:lnTo>
                <a:lnTo>
                  <a:pt x="64433" y="43018"/>
                </a:lnTo>
                <a:lnTo>
                  <a:pt x="63678" y="45282"/>
                </a:lnTo>
                <a:lnTo>
                  <a:pt x="62735" y="47264"/>
                </a:lnTo>
                <a:lnTo>
                  <a:pt x="61697" y="49056"/>
                </a:lnTo>
                <a:lnTo>
                  <a:pt x="60659" y="50943"/>
                </a:lnTo>
                <a:lnTo>
                  <a:pt x="59433" y="52735"/>
                </a:lnTo>
                <a:lnTo>
                  <a:pt x="58207" y="54433"/>
                </a:lnTo>
                <a:lnTo>
                  <a:pt x="56886" y="56037"/>
                </a:lnTo>
                <a:lnTo>
                  <a:pt x="55376" y="57641"/>
                </a:lnTo>
                <a:lnTo>
                  <a:pt x="53867" y="59150"/>
                </a:lnTo>
                <a:lnTo>
                  <a:pt x="52169" y="60376"/>
                </a:lnTo>
                <a:lnTo>
                  <a:pt x="48961" y="62452"/>
                </a:lnTo>
                <a:lnTo>
                  <a:pt x="44528" y="65282"/>
                </a:lnTo>
                <a:lnTo>
                  <a:pt x="44622" y="65188"/>
                </a:lnTo>
                <a:lnTo>
                  <a:pt x="44716" y="65093"/>
                </a:lnTo>
                <a:lnTo>
                  <a:pt x="45094" y="64810"/>
                </a:lnTo>
                <a:lnTo>
                  <a:pt x="45660" y="64527"/>
                </a:lnTo>
                <a:lnTo>
                  <a:pt x="43867" y="65376"/>
                </a:lnTo>
                <a:lnTo>
                  <a:pt x="43113" y="65754"/>
                </a:lnTo>
                <a:lnTo>
                  <a:pt x="42924" y="65754"/>
                </a:lnTo>
                <a:lnTo>
                  <a:pt x="43113" y="65659"/>
                </a:lnTo>
                <a:lnTo>
                  <a:pt x="41603" y="66037"/>
                </a:lnTo>
                <a:lnTo>
                  <a:pt x="39999" y="66320"/>
                </a:lnTo>
                <a:lnTo>
                  <a:pt x="38396" y="66508"/>
                </a:lnTo>
                <a:lnTo>
                  <a:pt x="36792" y="66697"/>
                </a:lnTo>
                <a:lnTo>
                  <a:pt x="33584" y="66980"/>
                </a:lnTo>
                <a:lnTo>
                  <a:pt x="32169" y="67169"/>
                </a:lnTo>
                <a:lnTo>
                  <a:pt x="30754" y="67357"/>
                </a:lnTo>
                <a:lnTo>
                  <a:pt x="30094" y="67357"/>
                </a:lnTo>
                <a:lnTo>
                  <a:pt x="29339" y="67263"/>
                </a:lnTo>
                <a:lnTo>
                  <a:pt x="27830" y="66886"/>
                </a:lnTo>
                <a:lnTo>
                  <a:pt x="26415" y="66508"/>
                </a:lnTo>
                <a:lnTo>
                  <a:pt x="25754" y="66414"/>
                </a:lnTo>
                <a:lnTo>
                  <a:pt x="25094" y="66414"/>
                </a:lnTo>
                <a:lnTo>
                  <a:pt x="25566" y="66980"/>
                </a:lnTo>
                <a:lnTo>
                  <a:pt x="25471" y="67074"/>
                </a:lnTo>
                <a:lnTo>
                  <a:pt x="25188" y="66980"/>
                </a:lnTo>
                <a:lnTo>
                  <a:pt x="24339" y="66791"/>
                </a:lnTo>
                <a:lnTo>
                  <a:pt x="23773" y="66508"/>
                </a:lnTo>
                <a:lnTo>
                  <a:pt x="24245" y="66414"/>
                </a:lnTo>
                <a:lnTo>
                  <a:pt x="24717" y="66603"/>
                </a:lnTo>
                <a:lnTo>
                  <a:pt x="24811" y="66414"/>
                </a:lnTo>
                <a:lnTo>
                  <a:pt x="24811" y="66320"/>
                </a:lnTo>
                <a:lnTo>
                  <a:pt x="24717" y="66225"/>
                </a:lnTo>
                <a:lnTo>
                  <a:pt x="24528" y="66131"/>
                </a:lnTo>
                <a:lnTo>
                  <a:pt x="24151" y="66225"/>
                </a:lnTo>
                <a:lnTo>
                  <a:pt x="23679" y="66320"/>
                </a:lnTo>
                <a:lnTo>
                  <a:pt x="23018" y="66414"/>
                </a:lnTo>
                <a:lnTo>
                  <a:pt x="23490" y="66225"/>
                </a:lnTo>
                <a:lnTo>
                  <a:pt x="22075" y="65942"/>
                </a:lnTo>
                <a:lnTo>
                  <a:pt x="20943" y="65659"/>
                </a:lnTo>
                <a:lnTo>
                  <a:pt x="20000" y="65282"/>
                </a:lnTo>
                <a:lnTo>
                  <a:pt x="19056" y="64810"/>
                </a:lnTo>
                <a:lnTo>
                  <a:pt x="19056" y="64810"/>
                </a:lnTo>
                <a:lnTo>
                  <a:pt x="19717" y="64999"/>
                </a:lnTo>
                <a:lnTo>
                  <a:pt x="19151" y="64716"/>
                </a:lnTo>
                <a:lnTo>
                  <a:pt x="18962" y="64810"/>
                </a:lnTo>
                <a:lnTo>
                  <a:pt x="19151" y="64905"/>
                </a:lnTo>
                <a:lnTo>
                  <a:pt x="18490" y="64905"/>
                </a:lnTo>
                <a:lnTo>
                  <a:pt x="17830" y="64716"/>
                </a:lnTo>
                <a:lnTo>
                  <a:pt x="17264" y="64527"/>
                </a:lnTo>
                <a:lnTo>
                  <a:pt x="16698" y="64150"/>
                </a:lnTo>
                <a:lnTo>
                  <a:pt x="16981" y="64056"/>
                </a:lnTo>
                <a:lnTo>
                  <a:pt x="17264" y="64150"/>
                </a:lnTo>
                <a:lnTo>
                  <a:pt x="17264" y="64150"/>
                </a:lnTo>
                <a:lnTo>
                  <a:pt x="15188" y="63207"/>
                </a:lnTo>
                <a:lnTo>
                  <a:pt x="14622" y="62829"/>
                </a:lnTo>
                <a:lnTo>
                  <a:pt x="14717" y="62924"/>
                </a:lnTo>
                <a:lnTo>
                  <a:pt x="13773" y="62546"/>
                </a:lnTo>
                <a:lnTo>
                  <a:pt x="12924" y="62075"/>
                </a:lnTo>
                <a:lnTo>
                  <a:pt x="12358" y="61697"/>
                </a:lnTo>
                <a:lnTo>
                  <a:pt x="12264" y="61508"/>
                </a:lnTo>
                <a:lnTo>
                  <a:pt x="12170" y="61320"/>
                </a:lnTo>
                <a:lnTo>
                  <a:pt x="11698" y="60942"/>
                </a:lnTo>
                <a:lnTo>
                  <a:pt x="11132" y="60471"/>
                </a:lnTo>
                <a:lnTo>
                  <a:pt x="9906" y="59244"/>
                </a:lnTo>
                <a:lnTo>
                  <a:pt x="9906" y="59244"/>
                </a:lnTo>
                <a:lnTo>
                  <a:pt x="10566" y="59527"/>
                </a:lnTo>
                <a:lnTo>
                  <a:pt x="9434" y="58584"/>
                </a:lnTo>
                <a:lnTo>
                  <a:pt x="8207" y="57546"/>
                </a:lnTo>
                <a:lnTo>
                  <a:pt x="7547" y="56886"/>
                </a:lnTo>
                <a:lnTo>
                  <a:pt x="6981" y="56131"/>
                </a:lnTo>
                <a:lnTo>
                  <a:pt x="6226" y="55094"/>
                </a:lnTo>
                <a:lnTo>
                  <a:pt x="6415" y="55377"/>
                </a:lnTo>
                <a:lnTo>
                  <a:pt x="6038" y="54905"/>
                </a:lnTo>
                <a:lnTo>
                  <a:pt x="5472" y="54244"/>
                </a:lnTo>
                <a:lnTo>
                  <a:pt x="5283" y="53961"/>
                </a:lnTo>
                <a:lnTo>
                  <a:pt x="5094" y="53867"/>
                </a:lnTo>
                <a:lnTo>
                  <a:pt x="5377" y="54622"/>
                </a:lnTo>
                <a:lnTo>
                  <a:pt x="5849" y="55282"/>
                </a:lnTo>
                <a:lnTo>
                  <a:pt x="6321" y="55943"/>
                </a:lnTo>
                <a:lnTo>
                  <a:pt x="6698" y="56603"/>
                </a:lnTo>
                <a:lnTo>
                  <a:pt x="6226" y="56226"/>
                </a:lnTo>
                <a:lnTo>
                  <a:pt x="5943" y="55848"/>
                </a:lnTo>
                <a:lnTo>
                  <a:pt x="6038" y="56037"/>
                </a:lnTo>
                <a:lnTo>
                  <a:pt x="5943" y="55943"/>
                </a:lnTo>
                <a:lnTo>
                  <a:pt x="5377" y="55188"/>
                </a:lnTo>
                <a:lnTo>
                  <a:pt x="5000" y="54716"/>
                </a:lnTo>
                <a:lnTo>
                  <a:pt x="4717" y="54150"/>
                </a:lnTo>
                <a:lnTo>
                  <a:pt x="4528" y="53678"/>
                </a:lnTo>
                <a:lnTo>
                  <a:pt x="4528" y="53584"/>
                </a:lnTo>
                <a:lnTo>
                  <a:pt x="4623" y="53395"/>
                </a:lnTo>
                <a:lnTo>
                  <a:pt x="5094" y="54244"/>
                </a:lnTo>
                <a:lnTo>
                  <a:pt x="4717" y="53301"/>
                </a:lnTo>
                <a:lnTo>
                  <a:pt x="4528" y="53018"/>
                </a:lnTo>
                <a:lnTo>
                  <a:pt x="4151" y="52263"/>
                </a:lnTo>
                <a:lnTo>
                  <a:pt x="4151" y="52169"/>
                </a:lnTo>
                <a:lnTo>
                  <a:pt x="3774" y="51509"/>
                </a:lnTo>
                <a:lnTo>
                  <a:pt x="3396" y="50660"/>
                </a:lnTo>
                <a:lnTo>
                  <a:pt x="3585" y="51603"/>
                </a:lnTo>
                <a:lnTo>
                  <a:pt x="3396" y="51226"/>
                </a:lnTo>
                <a:lnTo>
                  <a:pt x="3208" y="50848"/>
                </a:lnTo>
                <a:lnTo>
                  <a:pt x="3208" y="50471"/>
                </a:lnTo>
                <a:lnTo>
                  <a:pt x="3208" y="50094"/>
                </a:lnTo>
                <a:lnTo>
                  <a:pt x="3585" y="50754"/>
                </a:lnTo>
                <a:lnTo>
                  <a:pt x="3868" y="51509"/>
                </a:lnTo>
                <a:lnTo>
                  <a:pt x="3868" y="51509"/>
                </a:lnTo>
                <a:lnTo>
                  <a:pt x="3208" y="49528"/>
                </a:lnTo>
                <a:lnTo>
                  <a:pt x="3208" y="49528"/>
                </a:lnTo>
                <a:lnTo>
                  <a:pt x="3868" y="50754"/>
                </a:lnTo>
                <a:lnTo>
                  <a:pt x="3208" y="48962"/>
                </a:lnTo>
                <a:lnTo>
                  <a:pt x="3585" y="49339"/>
                </a:lnTo>
                <a:lnTo>
                  <a:pt x="3774" y="49433"/>
                </a:lnTo>
                <a:lnTo>
                  <a:pt x="3962" y="49528"/>
                </a:lnTo>
                <a:lnTo>
                  <a:pt x="4057" y="49905"/>
                </a:lnTo>
                <a:lnTo>
                  <a:pt x="3868" y="48962"/>
                </a:lnTo>
                <a:lnTo>
                  <a:pt x="3491" y="47924"/>
                </a:lnTo>
                <a:lnTo>
                  <a:pt x="2641" y="45565"/>
                </a:lnTo>
                <a:lnTo>
                  <a:pt x="2170" y="43867"/>
                </a:lnTo>
                <a:lnTo>
                  <a:pt x="1698" y="41886"/>
                </a:lnTo>
                <a:lnTo>
                  <a:pt x="1698" y="41886"/>
                </a:lnTo>
                <a:lnTo>
                  <a:pt x="1887" y="42075"/>
                </a:lnTo>
                <a:lnTo>
                  <a:pt x="1981" y="41981"/>
                </a:lnTo>
                <a:lnTo>
                  <a:pt x="2075" y="42075"/>
                </a:lnTo>
                <a:lnTo>
                  <a:pt x="2264" y="42169"/>
                </a:lnTo>
                <a:lnTo>
                  <a:pt x="2170" y="40283"/>
                </a:lnTo>
                <a:lnTo>
                  <a:pt x="2075" y="38301"/>
                </a:lnTo>
                <a:lnTo>
                  <a:pt x="2170" y="36415"/>
                </a:lnTo>
                <a:lnTo>
                  <a:pt x="2358" y="35566"/>
                </a:lnTo>
                <a:lnTo>
                  <a:pt x="2453" y="34811"/>
                </a:lnTo>
                <a:lnTo>
                  <a:pt x="2830" y="32830"/>
                </a:lnTo>
                <a:lnTo>
                  <a:pt x="2830" y="33207"/>
                </a:lnTo>
                <a:lnTo>
                  <a:pt x="2924" y="33490"/>
                </a:lnTo>
                <a:lnTo>
                  <a:pt x="2924" y="32453"/>
                </a:lnTo>
                <a:lnTo>
                  <a:pt x="3019" y="31415"/>
                </a:lnTo>
                <a:lnTo>
                  <a:pt x="3396" y="29245"/>
                </a:lnTo>
                <a:lnTo>
                  <a:pt x="3868" y="27075"/>
                </a:lnTo>
                <a:lnTo>
                  <a:pt x="4623" y="25000"/>
                </a:lnTo>
                <a:lnTo>
                  <a:pt x="5566" y="22830"/>
                </a:lnTo>
                <a:lnTo>
                  <a:pt x="6604" y="20849"/>
                </a:lnTo>
                <a:lnTo>
                  <a:pt x="7830" y="18868"/>
                </a:lnTo>
                <a:lnTo>
                  <a:pt x="9151" y="16887"/>
                </a:lnTo>
                <a:lnTo>
                  <a:pt x="10566" y="15094"/>
                </a:lnTo>
                <a:lnTo>
                  <a:pt x="12075" y="13302"/>
                </a:lnTo>
                <a:lnTo>
                  <a:pt x="13773" y="11698"/>
                </a:lnTo>
                <a:lnTo>
                  <a:pt x="15377" y="10095"/>
                </a:lnTo>
                <a:lnTo>
                  <a:pt x="17170" y="8679"/>
                </a:lnTo>
                <a:lnTo>
                  <a:pt x="18962" y="7453"/>
                </a:lnTo>
                <a:lnTo>
                  <a:pt x="20754" y="6321"/>
                </a:lnTo>
                <a:lnTo>
                  <a:pt x="22547" y="5378"/>
                </a:lnTo>
                <a:lnTo>
                  <a:pt x="21603" y="6227"/>
                </a:lnTo>
                <a:lnTo>
                  <a:pt x="22641" y="5472"/>
                </a:lnTo>
                <a:lnTo>
                  <a:pt x="23302" y="5095"/>
                </a:lnTo>
                <a:lnTo>
                  <a:pt x="25377" y="4151"/>
                </a:lnTo>
                <a:lnTo>
                  <a:pt x="24811" y="4151"/>
                </a:lnTo>
                <a:lnTo>
                  <a:pt x="25660" y="3774"/>
                </a:lnTo>
                <a:lnTo>
                  <a:pt x="26886" y="3208"/>
                </a:lnTo>
                <a:lnTo>
                  <a:pt x="26603" y="3585"/>
                </a:lnTo>
                <a:lnTo>
                  <a:pt x="26886" y="3585"/>
                </a:lnTo>
                <a:lnTo>
                  <a:pt x="26886" y="3680"/>
                </a:lnTo>
                <a:lnTo>
                  <a:pt x="26792" y="3774"/>
                </a:lnTo>
                <a:lnTo>
                  <a:pt x="28301" y="3302"/>
                </a:lnTo>
                <a:lnTo>
                  <a:pt x="29622" y="2736"/>
                </a:lnTo>
                <a:lnTo>
                  <a:pt x="31037" y="2264"/>
                </a:lnTo>
                <a:lnTo>
                  <a:pt x="31792" y="2076"/>
                </a:lnTo>
                <a:lnTo>
                  <a:pt x="32641" y="1981"/>
                </a:lnTo>
                <a:lnTo>
                  <a:pt x="32547" y="2076"/>
                </a:lnTo>
                <a:lnTo>
                  <a:pt x="32924" y="1981"/>
                </a:lnTo>
                <a:lnTo>
                  <a:pt x="34245" y="1793"/>
                </a:lnTo>
                <a:lnTo>
                  <a:pt x="35848" y="1415"/>
                </a:lnTo>
                <a:lnTo>
                  <a:pt x="36981" y="1132"/>
                </a:lnTo>
                <a:lnTo>
                  <a:pt x="36981" y="1415"/>
                </a:lnTo>
                <a:lnTo>
                  <a:pt x="40943" y="1227"/>
                </a:lnTo>
                <a:lnTo>
                  <a:pt x="41509" y="1038"/>
                </a:lnTo>
                <a:lnTo>
                  <a:pt x="41697" y="1132"/>
                </a:lnTo>
                <a:lnTo>
                  <a:pt x="41509" y="1227"/>
                </a:lnTo>
                <a:lnTo>
                  <a:pt x="41320" y="1321"/>
                </a:lnTo>
                <a:lnTo>
                  <a:pt x="42263" y="1321"/>
                </a:lnTo>
                <a:lnTo>
                  <a:pt x="43113" y="1227"/>
                </a:lnTo>
                <a:lnTo>
                  <a:pt x="43396" y="1415"/>
                </a:lnTo>
                <a:lnTo>
                  <a:pt x="44056" y="1604"/>
                </a:lnTo>
                <a:lnTo>
                  <a:pt x="45943" y="2076"/>
                </a:lnTo>
                <a:lnTo>
                  <a:pt x="48018" y="2359"/>
                </a:lnTo>
                <a:lnTo>
                  <a:pt x="49622" y="2736"/>
                </a:lnTo>
                <a:lnTo>
                  <a:pt x="47641" y="1981"/>
                </a:lnTo>
                <a:lnTo>
                  <a:pt x="45282" y="1321"/>
                </a:lnTo>
                <a:lnTo>
                  <a:pt x="42735" y="755"/>
                </a:lnTo>
                <a:lnTo>
                  <a:pt x="40188" y="283"/>
                </a:lnTo>
                <a:lnTo>
                  <a:pt x="37735" y="95"/>
                </a:lnTo>
                <a:lnTo>
                  <a:pt x="3547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16"/>
          <p:cNvSpPr txBox="1">
            <a:spLocks noGrp="1"/>
          </p:cNvSpPr>
          <p:nvPr>
            <p:ph type="sldNum" idx="12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2024863-06C9-4027-A558-3A4BD6C7F3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49" y="341271"/>
            <a:ext cx="383823" cy="32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38649"/>
      </p:ext>
    </p:extLst>
  </p:cSld>
  <p:clrMapOvr>
    <a:masterClrMapping/>
  </p:clrMapOvr>
</p:sld>
</file>

<file path=ppt/theme/theme1.xml><?xml version="1.0" encoding="utf-8"?>
<a:theme xmlns:a="http://schemas.openxmlformats.org/drawingml/2006/main" name="Ursula template">
  <a:themeElements>
    <a:clrScheme name="Custom 347">
      <a:dk1>
        <a:srgbClr val="000000"/>
      </a:dk1>
      <a:lt1>
        <a:srgbClr val="FFFFFF"/>
      </a:lt1>
      <a:dk2>
        <a:srgbClr val="D1D8DF"/>
      </a:dk2>
      <a:lt2>
        <a:srgbClr val="4F565C"/>
      </a:lt2>
      <a:accent1>
        <a:srgbClr val="71AEF0"/>
      </a:accent1>
      <a:accent2>
        <a:srgbClr val="88E6DC"/>
      </a:accent2>
      <a:accent3>
        <a:srgbClr val="A6D145"/>
      </a:accent3>
      <a:accent4>
        <a:srgbClr val="FFE000"/>
      </a:accent4>
      <a:accent5>
        <a:srgbClr val="FC765C"/>
      </a:accent5>
      <a:accent6>
        <a:srgbClr val="A693C9"/>
      </a:accent6>
      <a:hlink>
        <a:srgbClr val="FFFFFF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4931</TotalTime>
  <Words>930</Words>
  <Application>Microsoft Office PowerPoint</Application>
  <PresentationFormat>On-screen Show (16:9)</PresentationFormat>
  <Paragraphs>70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Wingdings</vt:lpstr>
      <vt:lpstr>Walter Turncoat</vt:lpstr>
      <vt:lpstr>Sniglet</vt:lpstr>
      <vt:lpstr>Ursula template</vt:lpstr>
      <vt:lpstr>Could We Also Say? Acts 20:17-35</vt:lpstr>
      <vt:lpstr>Context Of Acts Chapter 20</vt:lpstr>
      <vt:lpstr>Could We Also Say To Who…?</vt:lpstr>
      <vt:lpstr>That we were consistent and persistent  in our walk as Christians? (Acts 20:18, 31)</vt:lpstr>
      <vt:lpstr>That we have dealt with our trials &amp;  tribulations with humility and love? (Acts 20:19)</vt:lpstr>
      <vt:lpstr>That we didn’t withhold anything that was profitable for them? (Acts 20:20, 27)</vt:lpstr>
      <vt:lpstr>That we demonstrated the need to  finish what we started? (Acts 20:24)</vt:lpstr>
      <vt:lpstr>That the goal of our work was  so that they could be successful  independent of ourselves? (Acts 20:25-26, 32)</vt:lpstr>
      <vt:lpstr>That we have taught them what to beware of and how they are to protect themselves and others? (Acts 20:28-30)</vt:lpstr>
      <vt:lpstr>That there are but two immutable things that we must lean on throughout our lives (Acts 20:32) </vt:lpstr>
      <vt:lpstr>That they can use our own lives as examples for themselves? (Acts 20:33-35)</vt:lpstr>
      <vt:lpstr>Finally, we will be able to say …?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study your your presentation Bible</dc:title>
  <dc:creator>Chris Simmons</dc:creator>
  <cp:lastModifiedBy>Chris Simmons</cp:lastModifiedBy>
  <cp:revision>10</cp:revision>
  <cp:lastPrinted>2022-09-18T12:59:43Z</cp:lastPrinted>
  <dcterms:modified xsi:type="dcterms:W3CDTF">2022-11-09T20:31:31Z</dcterms:modified>
</cp:coreProperties>
</file>