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7" r:id="rId1"/>
  </p:sldMasterIdLst>
  <p:notesMasterIdLst>
    <p:notesMasterId r:id="rId13"/>
  </p:notesMasterIdLst>
  <p:sldIdLst>
    <p:sldId id="256" r:id="rId2"/>
    <p:sldId id="280" r:id="rId3"/>
    <p:sldId id="257" r:id="rId4"/>
    <p:sldId id="281" r:id="rId5"/>
    <p:sldId id="282" r:id="rId6"/>
    <p:sldId id="284" r:id="rId7"/>
    <p:sldId id="283" r:id="rId8"/>
    <p:sldId id="286" r:id="rId9"/>
    <p:sldId id="285" r:id="rId10"/>
    <p:sldId id="287" r:id="rId11"/>
    <p:sldId id="288" r:id="rId12"/>
  </p:sldIdLst>
  <p:sldSz cx="9144000" cy="5143500" type="screen16x9"/>
  <p:notesSz cx="7102475" cy="9388475"/>
  <p:embeddedFontLst>
    <p:embeddedFont>
      <p:font typeface="Roboto" panose="02000000000000000000" pitchFamily="2" charset="0"/>
      <p:regular r:id="rId14"/>
      <p:bold r:id="rId15"/>
      <p:italic r:id="rId16"/>
      <p:boldItalic r:id="rId17"/>
    </p:embeddedFont>
    <p:embeddedFont>
      <p:font typeface="Verdana" panose="020B0604030504040204" pitchFamily="34"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80295" autoAdjust="0"/>
  </p:normalViewPr>
  <p:slideViewPr>
    <p:cSldViewPr snapToGrid="0">
      <p:cViewPr varScale="1">
        <p:scale>
          <a:sx n="72" d="100"/>
          <a:sy n="72" d="100"/>
        </p:scale>
        <p:origin x="684" y="5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6"/>
            <a:ext cx="5681980" cy="4224814"/>
          </a:xfrm>
          <a:prstGeom prst="rect">
            <a:avLst/>
          </a:prstGeom>
          <a:noFill/>
          <a:ln>
            <a:noFill/>
          </a:ln>
        </p:spPr>
        <p:txBody>
          <a:bodyPr spcFirstLastPara="1" wrap="square" lIns="94213" tIns="94213" rIns="94213" bIns="94213"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g106f77e0e56_0_6: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
        <p:nvSpPr>
          <p:cNvPr id="43" name="Google Shape;43;g106f77e0e56_0_6: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g106f77e0e56_0_11: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143961" indent="0">
              <a:buNone/>
            </a:pPr>
            <a:endParaRPr lang="en-US" sz="1300" dirty="0">
              <a:latin typeface="TimesNewRomanPSMT"/>
            </a:endParaRPr>
          </a:p>
          <a:p>
            <a:pPr marL="143961" indent="0" defTabSz="942289">
              <a:buNone/>
              <a:defRPr/>
            </a:pPr>
            <a:r>
              <a:rPr lang="en-US" sz="1400" dirty="0">
                <a:solidFill>
                  <a:schemeClr val="dk1"/>
                </a:solidFill>
                <a:latin typeface="Roboto"/>
                <a:ea typeface="Roboto"/>
                <a:sym typeface="Roboto"/>
              </a:rPr>
              <a:t>(cf., Luke 1:38; 5:5)</a:t>
            </a:r>
            <a:endParaRPr lang="en-US" sz="2100" dirty="0">
              <a:solidFill>
                <a:schemeClr val="dk1"/>
              </a:solidFill>
              <a:latin typeface="Roboto"/>
              <a:ea typeface="Roboto"/>
              <a:sym typeface="Roboto"/>
            </a:endParaRPr>
          </a:p>
          <a:p>
            <a:pPr marL="143961" indent="0">
              <a:buNone/>
            </a:pPr>
            <a:endParaRPr lang="en-US" sz="1300" dirty="0">
              <a:latin typeface="TimesNewRomanPSMT"/>
            </a:endParaRPr>
          </a:p>
          <a:p>
            <a:pPr marL="143961" indent="0">
              <a:buNone/>
            </a:pPr>
            <a:endParaRPr lang="en-US" sz="1300" dirty="0">
              <a:latin typeface="TimesNewRomanPSMT"/>
            </a:endParaRPr>
          </a:p>
          <a:p>
            <a:pPr marL="143961" indent="0">
              <a:buNone/>
            </a:pPr>
            <a:endParaRPr sz="1300" dirty="0"/>
          </a:p>
        </p:txBody>
      </p:sp>
      <p:sp>
        <p:nvSpPr>
          <p:cNvPr id="49" name="Google Shape;49;g106f77e0e56_0_11: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837319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g106f77e0e56_0_11: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143961" indent="0">
              <a:buNone/>
            </a:pPr>
            <a:endParaRPr lang="en-US" sz="1300" dirty="0">
              <a:latin typeface="TimesNewRomanPSMT"/>
            </a:endParaRPr>
          </a:p>
          <a:p>
            <a:pPr marL="143961" indent="0" defTabSz="942289">
              <a:buNone/>
              <a:defRPr/>
            </a:pPr>
            <a:r>
              <a:rPr lang="en-US" sz="1400" dirty="0">
                <a:solidFill>
                  <a:schemeClr val="dk1"/>
                </a:solidFill>
                <a:latin typeface="Roboto"/>
                <a:ea typeface="Roboto"/>
                <a:sym typeface="Roboto"/>
              </a:rPr>
              <a:t>(cf., Luke 1:38; 5:5)</a:t>
            </a:r>
            <a:endParaRPr lang="en-US" sz="2100" dirty="0">
              <a:solidFill>
                <a:schemeClr val="dk1"/>
              </a:solidFill>
              <a:latin typeface="Roboto"/>
              <a:ea typeface="Roboto"/>
              <a:sym typeface="Roboto"/>
            </a:endParaRPr>
          </a:p>
          <a:p>
            <a:pPr marL="143961" indent="0">
              <a:buNone/>
            </a:pPr>
            <a:endParaRPr lang="en-US" sz="1300" dirty="0">
              <a:latin typeface="TimesNewRomanPSMT"/>
            </a:endParaRPr>
          </a:p>
          <a:p>
            <a:pPr marL="143961" indent="0">
              <a:buNone/>
            </a:pPr>
            <a:endParaRPr lang="en-US" sz="1300" dirty="0">
              <a:latin typeface="TimesNewRomanPSMT"/>
            </a:endParaRPr>
          </a:p>
          <a:p>
            <a:pPr marL="143961" indent="0">
              <a:buNone/>
            </a:pPr>
            <a:endParaRPr sz="1300" dirty="0"/>
          </a:p>
        </p:txBody>
      </p:sp>
      <p:sp>
        <p:nvSpPr>
          <p:cNvPr id="49" name="Google Shape;49;g106f77e0e56_0_11: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03435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g106f77e0e56_0_11: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spcBef>
                <a:spcPts val="495"/>
              </a:spcBef>
              <a:spcAft>
                <a:spcPts val="495"/>
              </a:spcAft>
              <a:buNone/>
              <a:tabLst>
                <a:tab pos="706717" algn="l"/>
              </a:tabLst>
            </a:pPr>
            <a:r>
              <a:rPr lang="en-US" dirty="0">
                <a:latin typeface="Estrangelo Edessa"/>
                <a:ea typeface="Times New Roman" panose="02020603050405020304" pitchFamily="18" charset="0"/>
                <a:cs typeface="Estrangelo Edessa"/>
              </a:rPr>
              <a:t>Gamaliel – </a:t>
            </a:r>
            <a:endParaRPr lang="en-US" dirty="0">
              <a:latin typeface="Verdana" panose="020B0604030504040204" pitchFamily="34" charset="0"/>
              <a:ea typeface="Times New Roman" panose="02020603050405020304" pitchFamily="18" charset="0"/>
              <a:cs typeface="Times New Roman" panose="02020603050405020304" pitchFamily="18" charset="0"/>
            </a:endParaRPr>
          </a:p>
          <a:p>
            <a:pPr marL="235572" indent="-235572">
              <a:spcBef>
                <a:spcPts val="495"/>
              </a:spcBef>
              <a:spcAft>
                <a:spcPts val="495"/>
              </a:spcAft>
              <a:buFont typeface="+mj-lt"/>
              <a:buAutoNum type="romanLcParenR"/>
              <a:tabLst>
                <a:tab pos="942289" algn="l"/>
              </a:tabLst>
            </a:pPr>
            <a:r>
              <a:rPr lang="en-US" dirty="0">
                <a:latin typeface="Estrangelo Edessa"/>
                <a:ea typeface="Times New Roman" panose="02020603050405020304" pitchFamily="18" charset="0"/>
                <a:cs typeface="Estrangelo Edessa"/>
              </a:rPr>
              <a:t>“…</a:t>
            </a:r>
            <a:r>
              <a:rPr lang="en-US" dirty="0">
                <a:latin typeface="BibliaLS"/>
                <a:ea typeface="Times New Roman" panose="02020603050405020304" pitchFamily="18" charset="0"/>
                <a:cs typeface="Times New Roman" panose="02020603050405020304" pitchFamily="18" charset="0"/>
              </a:rPr>
              <a:t>the grandson of the famous “Hillel,” and was known among the Jews by the title of “</a:t>
            </a:r>
            <a:r>
              <a:rPr lang="en-US" dirty="0" err="1">
                <a:latin typeface="BibliaLS"/>
                <a:ea typeface="Times New Roman" panose="02020603050405020304" pitchFamily="18" charset="0"/>
                <a:cs typeface="Times New Roman" panose="02020603050405020304" pitchFamily="18" charset="0"/>
              </a:rPr>
              <a:t>Rabban</a:t>
            </a:r>
            <a:r>
              <a:rPr lang="en-US" dirty="0">
                <a:latin typeface="BibliaLS"/>
                <a:ea typeface="Times New Roman" panose="02020603050405020304" pitchFamily="18" charset="0"/>
                <a:cs typeface="Times New Roman" panose="02020603050405020304" pitchFamily="18" charset="0"/>
              </a:rPr>
              <a:t> Gamaliel the elder</a:t>
            </a:r>
            <a:r>
              <a:rPr lang="en-US" dirty="0">
                <a:latin typeface="Estrangelo Edessa"/>
                <a:ea typeface="Times New Roman" panose="02020603050405020304" pitchFamily="18" charset="0"/>
                <a:cs typeface="Estrangelo Edessa"/>
              </a:rPr>
              <a:t>.”  (Barnes’ Notes)</a:t>
            </a:r>
            <a:endParaRPr lang="en-US" dirty="0">
              <a:latin typeface="Verdana" panose="020B0604030504040204" pitchFamily="34" charset="0"/>
              <a:ea typeface="Times New Roman" panose="02020603050405020304" pitchFamily="18" charset="0"/>
              <a:cs typeface="Times New Roman" panose="02020603050405020304" pitchFamily="18" charset="0"/>
            </a:endParaRPr>
          </a:p>
          <a:p>
            <a:pPr marL="235572" indent="-235572">
              <a:spcBef>
                <a:spcPts val="495"/>
              </a:spcBef>
              <a:spcAft>
                <a:spcPts val="495"/>
              </a:spcAft>
              <a:buFont typeface="+mj-lt"/>
              <a:buAutoNum type="romanLcParenR"/>
              <a:tabLst>
                <a:tab pos="942289" algn="l"/>
              </a:tabLst>
            </a:pPr>
            <a:r>
              <a:rPr lang="en-US" dirty="0">
                <a:latin typeface="Estrangelo Edessa"/>
                <a:ea typeface="Times New Roman" panose="02020603050405020304" pitchFamily="18" charset="0"/>
                <a:cs typeface="Estrangelo Edessa"/>
              </a:rPr>
              <a:t> “</a:t>
            </a:r>
            <a:r>
              <a:rPr lang="en-US" dirty="0">
                <a:latin typeface="BibliaLS"/>
                <a:ea typeface="Times New Roman" panose="02020603050405020304" pitchFamily="18" charset="0"/>
                <a:cs typeface="Times New Roman" panose="02020603050405020304" pitchFamily="18" charset="0"/>
              </a:rPr>
              <a:t>The high place accorded him in Jewish tradition, and the fact that the title of </a:t>
            </a:r>
            <a:r>
              <a:rPr lang="en-US" dirty="0" err="1">
                <a:latin typeface="BibliaLS"/>
                <a:ea typeface="Times New Roman" panose="02020603050405020304" pitchFamily="18" charset="0"/>
                <a:cs typeface="Times New Roman" panose="02020603050405020304" pitchFamily="18" charset="0"/>
              </a:rPr>
              <a:t>Rubban</a:t>
            </a:r>
            <a:r>
              <a:rPr lang="en-US" dirty="0">
                <a:latin typeface="BibliaLS"/>
                <a:ea typeface="Times New Roman" panose="02020603050405020304" pitchFamily="18" charset="0"/>
                <a:cs typeface="Times New Roman" panose="02020603050405020304" pitchFamily="18" charset="0"/>
              </a:rPr>
              <a:t>, higher even than Rabbi or Master, was first bestowed upon him, testify that he remained a Pharisee to the end.</a:t>
            </a:r>
            <a:r>
              <a:rPr lang="en-US" dirty="0">
                <a:latin typeface="Estrangelo Edessa"/>
                <a:ea typeface="Times New Roman" panose="02020603050405020304" pitchFamily="18" charset="0"/>
                <a:cs typeface="Estrangelo Edessa"/>
              </a:rPr>
              <a:t>”  (International Standard Bible </a:t>
            </a:r>
            <a:r>
              <a:rPr lang="en-US" dirty="0" err="1">
                <a:latin typeface="Estrangelo Edessa"/>
                <a:ea typeface="Times New Roman" panose="02020603050405020304" pitchFamily="18" charset="0"/>
                <a:cs typeface="Estrangelo Edessa"/>
              </a:rPr>
              <a:t>Encyclopaedia</a:t>
            </a:r>
            <a:r>
              <a:rPr lang="en-US" dirty="0">
                <a:latin typeface="Estrangelo Edessa"/>
                <a:ea typeface="Times New Roman" panose="02020603050405020304" pitchFamily="18" charset="0"/>
                <a:cs typeface="Estrangelo Edessa"/>
              </a:rPr>
              <a:t>)</a:t>
            </a:r>
            <a:endParaRPr lang="en-US" dirty="0">
              <a:latin typeface="Verdana" panose="020B0604030504040204" pitchFamily="34" charset="0"/>
              <a:ea typeface="Times New Roman" panose="02020603050405020304" pitchFamily="18" charset="0"/>
              <a:cs typeface="Times New Roman" panose="02020603050405020304" pitchFamily="18" charset="0"/>
            </a:endParaRPr>
          </a:p>
          <a:p>
            <a:pPr marL="0" indent="0" defTabSz="942289">
              <a:buNone/>
              <a:defRPr/>
            </a:pPr>
            <a:endParaRPr lang="en-US" dirty="0">
              <a:solidFill>
                <a:schemeClr val="dk1"/>
              </a:solidFill>
              <a:latin typeface="Roboto"/>
              <a:ea typeface="Roboto"/>
              <a:sym typeface="Roboto"/>
            </a:endParaRPr>
          </a:p>
          <a:p>
            <a:pPr marL="0" indent="0" defTabSz="942289">
              <a:buNone/>
              <a:defRPr/>
            </a:pPr>
            <a:r>
              <a:rPr lang="en-US" dirty="0">
                <a:solidFill>
                  <a:schemeClr val="dk1"/>
                </a:solidFill>
                <a:latin typeface="Roboto"/>
                <a:ea typeface="Roboto"/>
                <a:sym typeface="Roboto"/>
              </a:rPr>
              <a:t>Strict - “Exactly, with precision and carefulness”.</a:t>
            </a:r>
          </a:p>
          <a:p>
            <a:pPr marL="0" indent="0">
              <a:buNone/>
            </a:pPr>
            <a:endParaRPr dirty="0"/>
          </a:p>
        </p:txBody>
      </p:sp>
      <p:sp>
        <p:nvSpPr>
          <p:cNvPr id="49" name="Google Shape;49;g106f77e0e56_0_11: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61549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g106f77e0e56_0_11: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49" name="Google Shape;49;g106f77e0e56_0_11: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g106f77e0e56_0_11: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algn="l"/>
            <a:r>
              <a:rPr lang="en-US" sz="1300" dirty="0">
                <a:latin typeface="TimesNewRomanPSMT"/>
              </a:rPr>
              <a:t>Saul’s question reflects that he did not recognize Jesus as the speaker. Nevertheless, he must have discerned that the speaker was a messenger from heaven. The term </a:t>
            </a:r>
            <a:r>
              <a:rPr lang="en-US" sz="1300" b="1" dirty="0">
                <a:latin typeface="TimesNewRomanPS-BoldMT"/>
              </a:rPr>
              <a:t>lord </a:t>
            </a:r>
            <a:r>
              <a:rPr lang="en-US" sz="1300" dirty="0">
                <a:latin typeface="TimesNewRomanPSMT"/>
              </a:rPr>
              <a:t>(</a:t>
            </a:r>
            <a:r>
              <a:rPr lang="en-US" sz="1300" i="1" dirty="0" err="1">
                <a:latin typeface="TimesNewRomanPS-ItalicMT"/>
              </a:rPr>
              <a:t>kurios</a:t>
            </a:r>
            <a:r>
              <a:rPr lang="en-US" sz="1300" dirty="0">
                <a:latin typeface="TimesNewRomanPSMT"/>
              </a:rPr>
              <a:t>), by which Saul addressed the speaker, primarily “signified having power (</a:t>
            </a:r>
            <a:r>
              <a:rPr lang="en-US" sz="1300" i="1" dirty="0" err="1">
                <a:latin typeface="TimesNewRomanPS-ItalicMT"/>
              </a:rPr>
              <a:t>kurios</a:t>
            </a:r>
            <a:r>
              <a:rPr lang="en-US" sz="1300" dirty="0">
                <a:latin typeface="TimesNewRomanPSMT"/>
              </a:rPr>
              <a:t>) or authority” (Vine 3:16). Sometimes, however, it was used simply as a courteous, respectful title in addressing a man. After a while, Christians stopped using the term with reference to anyone other than Christ, the one with all authority; but Saul was here using it simply as a term of respect for one whose identity he did not know.</a:t>
            </a:r>
          </a:p>
          <a:p>
            <a:pPr marL="143961" indent="0">
              <a:buNone/>
            </a:pPr>
            <a:endParaRPr lang="en-US" sz="1300" dirty="0">
              <a:latin typeface="TimesNewRomanPSMT"/>
            </a:endParaRPr>
          </a:p>
          <a:p>
            <a:pPr marL="143961" indent="0">
              <a:buNone/>
            </a:pPr>
            <a:r>
              <a:rPr lang="en-US" sz="1300" dirty="0">
                <a:latin typeface="TimesNewRomanPSMT"/>
              </a:rPr>
              <a:t>It is impossible to imagine the impact this statement had on Saul. Being utterly convinced that Jesus was an imposter, and having wholeheartedly dedicated himself to persecuting the followers of Jesus, Saul heard this heavenly messenger identify himself as Jesus. Thus, he was suddenly confronted with the fact that the one against whom he had directed his hatred and vicious opposition had been raised from the dead; he really was the Christ. Those whom he had imprisoned and helped put to death had been right!</a:t>
            </a:r>
          </a:p>
          <a:p>
            <a:pPr marL="143961" indent="0">
              <a:buNone/>
            </a:pPr>
            <a:endParaRPr lang="en-US" sz="1300" dirty="0">
              <a:latin typeface="TimesNewRomanPSMT"/>
            </a:endParaRPr>
          </a:p>
          <a:p>
            <a:pPr marL="143961" indent="0">
              <a:buNone/>
            </a:pPr>
            <a:endParaRPr lang="en-US" sz="1300" dirty="0">
              <a:latin typeface="TimesNewRomanPSMT"/>
            </a:endParaRPr>
          </a:p>
          <a:p>
            <a:pPr marL="143961" indent="0">
              <a:buNone/>
            </a:pPr>
            <a:endParaRPr sz="1300" dirty="0"/>
          </a:p>
        </p:txBody>
      </p:sp>
      <p:sp>
        <p:nvSpPr>
          <p:cNvPr id="49" name="Google Shape;49;g106f77e0e56_0_11: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18302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g106f77e0e56_0_11: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143961" indent="0">
              <a:buNone/>
            </a:pPr>
            <a:r>
              <a:rPr lang="en-US" sz="1300" dirty="0">
                <a:latin typeface="TimesNewRomanPSMT"/>
              </a:rPr>
              <a:t>The words It is hard for the to kick against the pricks </a:t>
            </a:r>
            <a:r>
              <a:rPr lang="en-US" sz="1300" b="1" dirty="0">
                <a:latin typeface="TimesNewRomanPSMT"/>
              </a:rPr>
              <a:t>compare Saul to a stubborn ox</a:t>
            </a:r>
            <a:r>
              <a:rPr lang="en-US" sz="1300" dirty="0">
                <a:latin typeface="TimesNewRomanPSMT"/>
              </a:rPr>
              <a:t>. A goad was, a long, pointed instrument used to prod oxen. When a stubborn ox kicked against the goad, </a:t>
            </a:r>
            <a:r>
              <a:rPr lang="en-US" sz="1300" b="1" dirty="0">
                <a:latin typeface="TimesNewRomanPSMT"/>
              </a:rPr>
              <a:t>he hurt himself by his rebellious resistance of his master’s prodding</a:t>
            </a:r>
            <a:r>
              <a:rPr lang="en-US" sz="1300" dirty="0">
                <a:latin typeface="TimesNewRomanPSMT"/>
              </a:rPr>
              <a:t>. Saul’s stubborn resistance of the gospel’s influence was like an ox’s stubborn kicks against the goad; and like the ox, Saul was hurting himself.</a:t>
            </a:r>
          </a:p>
          <a:p>
            <a:pPr marL="143961" indent="0">
              <a:buNone/>
            </a:pPr>
            <a:endParaRPr lang="en-US" sz="1300" dirty="0">
              <a:latin typeface="TimesNewRomanPSMT"/>
            </a:endParaRPr>
          </a:p>
          <a:p>
            <a:pPr marL="143961" indent="0">
              <a:buNone/>
            </a:pPr>
            <a:endParaRPr lang="en-US" sz="1300" dirty="0">
              <a:latin typeface="TimesNewRomanPSMT"/>
            </a:endParaRPr>
          </a:p>
          <a:p>
            <a:pPr marL="143961" indent="0">
              <a:buNone/>
            </a:pPr>
            <a:endParaRPr sz="1300" dirty="0"/>
          </a:p>
        </p:txBody>
      </p:sp>
      <p:sp>
        <p:nvSpPr>
          <p:cNvPr id="49" name="Google Shape;49;g106f77e0e56_0_11: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955456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g106f77e0e56_0_11: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143961" indent="0">
              <a:buNone/>
            </a:pPr>
            <a:endParaRPr sz="1300" dirty="0"/>
          </a:p>
        </p:txBody>
      </p:sp>
      <p:sp>
        <p:nvSpPr>
          <p:cNvPr id="49" name="Google Shape;49;g106f77e0e56_0_11: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447852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g106f77e0e56_0_11: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143961" indent="0">
              <a:buNone/>
            </a:pPr>
            <a:r>
              <a:rPr lang="en-US" sz="1300">
                <a:latin typeface="TimesNewRomanPSMT"/>
              </a:rPr>
              <a:t>Saul’s question reflects that he did not recognize Jesus as the speaker. Nevertheless, he must have discerned that the speaker was a messenger from heaven. The term </a:t>
            </a:r>
            <a:r>
              <a:rPr lang="en-US" sz="1300" b="1">
                <a:latin typeface="TimesNewRomanPS-BoldMT"/>
              </a:rPr>
              <a:t>lord </a:t>
            </a:r>
            <a:r>
              <a:rPr lang="en-US" sz="1300">
                <a:latin typeface="TimesNewRomanPSMT"/>
              </a:rPr>
              <a:t>(</a:t>
            </a:r>
            <a:r>
              <a:rPr lang="en-US" sz="1300" i="1">
                <a:latin typeface="TimesNewRomanPS-ItalicMT"/>
              </a:rPr>
              <a:t>kurios</a:t>
            </a:r>
            <a:r>
              <a:rPr lang="en-US" sz="1300">
                <a:latin typeface="TimesNewRomanPSMT"/>
              </a:rPr>
              <a:t>), by which Saul addressed the speaker, primarily “signified having power (</a:t>
            </a:r>
            <a:r>
              <a:rPr lang="en-US" sz="1300" i="1">
                <a:latin typeface="TimesNewRomanPS-ItalicMT"/>
              </a:rPr>
              <a:t>kurios</a:t>
            </a:r>
            <a:r>
              <a:rPr lang="en-US" sz="1300">
                <a:latin typeface="TimesNewRomanPSMT"/>
              </a:rPr>
              <a:t>) or authority” (Vine 3:16). Sometimes, however, it was used simply as a courteous, respectful title in addressing a man. After a while, Christians stopped using the term with reference to anyone other than Christ, the one with all authority; but Saul was here using it simply as a term of respect for one whose identity he did not know.</a:t>
            </a:r>
          </a:p>
          <a:p>
            <a:pPr marL="143961" indent="0">
              <a:buNone/>
            </a:pPr>
            <a:endParaRPr lang="en-US" sz="1300" dirty="0">
              <a:latin typeface="TimesNewRomanPSMT"/>
            </a:endParaRPr>
          </a:p>
          <a:p>
            <a:pPr marL="143961" indent="0">
              <a:buNone/>
            </a:pPr>
            <a:r>
              <a:rPr lang="en-US" sz="1300">
                <a:latin typeface="TimesNewRomanPSMT"/>
              </a:rPr>
              <a:t>It is impossible to imagine the impact this statement had on Saul. Being utterly convinced that Jesus was an imposter, and having wholeheartedly dedicated himself to persecuting the followers of Jesus, Saul heard this heavenly messenger identify himself as Jesus. Thus, he was suddenly confronted with the fact that the one against whom he had directed his hatred and vicious opposition had been raised from the dead; he really was the Christ. Those whom he had imprisoned and helped put to death had been right!</a:t>
            </a:r>
          </a:p>
          <a:p>
            <a:pPr marL="143961" indent="0">
              <a:buNone/>
            </a:pPr>
            <a:endParaRPr lang="en-US" sz="1300" dirty="0">
              <a:latin typeface="TimesNewRomanPSMT"/>
            </a:endParaRPr>
          </a:p>
          <a:p>
            <a:pPr marL="143961" indent="0">
              <a:buNone/>
            </a:pPr>
            <a:endParaRPr lang="en-US" sz="1300" dirty="0">
              <a:latin typeface="TimesNewRomanPSMT"/>
            </a:endParaRPr>
          </a:p>
          <a:p>
            <a:pPr marL="143961" indent="0">
              <a:buNone/>
            </a:pPr>
            <a:endParaRPr sz="1300" dirty="0"/>
          </a:p>
        </p:txBody>
      </p:sp>
      <p:sp>
        <p:nvSpPr>
          <p:cNvPr id="49" name="Google Shape;49;g106f77e0e56_0_11: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554085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g106f77e0e56_0_11: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143961" indent="0">
              <a:buNone/>
            </a:pPr>
            <a:r>
              <a:rPr lang="en-US" sz="1300">
                <a:latin typeface="TimesNewRomanPSMT"/>
              </a:rPr>
              <a:t>Saul’s question reflects that he did not recognize Jesus as the speaker. Nevertheless, he must have discerned that the speaker was a messenger from heaven. The term </a:t>
            </a:r>
            <a:r>
              <a:rPr lang="en-US" sz="1300" b="1">
                <a:latin typeface="TimesNewRomanPS-BoldMT"/>
              </a:rPr>
              <a:t>lord </a:t>
            </a:r>
            <a:r>
              <a:rPr lang="en-US" sz="1300">
                <a:latin typeface="TimesNewRomanPSMT"/>
              </a:rPr>
              <a:t>(</a:t>
            </a:r>
            <a:r>
              <a:rPr lang="en-US" sz="1300" i="1">
                <a:latin typeface="TimesNewRomanPS-ItalicMT"/>
              </a:rPr>
              <a:t>kurios</a:t>
            </a:r>
            <a:r>
              <a:rPr lang="en-US" sz="1300">
                <a:latin typeface="TimesNewRomanPSMT"/>
              </a:rPr>
              <a:t>), by which Saul addressed the speaker, primarily “signified having power (</a:t>
            </a:r>
            <a:r>
              <a:rPr lang="en-US" sz="1300" i="1">
                <a:latin typeface="TimesNewRomanPS-ItalicMT"/>
              </a:rPr>
              <a:t>kurios</a:t>
            </a:r>
            <a:r>
              <a:rPr lang="en-US" sz="1300">
                <a:latin typeface="TimesNewRomanPSMT"/>
              </a:rPr>
              <a:t>) or authority” (Vine 3:16). Sometimes, however, it was used simply as a courteous, respectful title in addressing a man. After a while, Christians stopped using the term with reference to anyone other than Christ, the one with all authority; but Saul was here using it simply as a term of respect for one whose identity he did not know.</a:t>
            </a:r>
          </a:p>
          <a:p>
            <a:pPr marL="143961" indent="0">
              <a:buNone/>
            </a:pPr>
            <a:endParaRPr lang="en-US" sz="1300" dirty="0">
              <a:latin typeface="TimesNewRomanPSMT"/>
            </a:endParaRPr>
          </a:p>
          <a:p>
            <a:pPr marL="143961" indent="0">
              <a:buNone/>
            </a:pPr>
            <a:r>
              <a:rPr lang="en-US" sz="1300">
                <a:latin typeface="TimesNewRomanPSMT"/>
              </a:rPr>
              <a:t>It is impossible to imagine the impact this statement had on Saul. Being utterly convinced that Jesus was an imposter, and having wholeheartedly dedicated himself to persecuting the followers of Jesus, Saul heard this heavenly messenger identify himself as Jesus. Thus, he was suddenly confronted with the fact that the one against whom he had directed his hatred and vicious opposition had been raised from the dead; he really was the Christ. Those whom he had imprisoned and helped put to death had been right!</a:t>
            </a:r>
          </a:p>
          <a:p>
            <a:pPr marL="143961" indent="0">
              <a:buNone/>
            </a:pPr>
            <a:endParaRPr lang="en-US" sz="1300" dirty="0">
              <a:latin typeface="TimesNewRomanPSMT"/>
            </a:endParaRPr>
          </a:p>
          <a:p>
            <a:pPr marL="143961" indent="0">
              <a:buNone/>
            </a:pPr>
            <a:endParaRPr lang="en-US" sz="1300" dirty="0">
              <a:latin typeface="TimesNewRomanPSMT"/>
            </a:endParaRPr>
          </a:p>
          <a:p>
            <a:pPr marL="143961" indent="0">
              <a:buNone/>
            </a:pPr>
            <a:endParaRPr sz="1300" dirty="0"/>
          </a:p>
        </p:txBody>
      </p:sp>
      <p:sp>
        <p:nvSpPr>
          <p:cNvPr id="49" name="Google Shape;49;g106f77e0e56_0_11: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735388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g106f77e0e56_0_11: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143961" indent="0">
              <a:buNone/>
            </a:pPr>
            <a:endParaRPr lang="en-US" sz="1300" dirty="0">
              <a:latin typeface="TimesNewRomanPSMT"/>
            </a:endParaRPr>
          </a:p>
          <a:p>
            <a:pPr marL="143961" indent="0" defTabSz="942289">
              <a:buNone/>
              <a:defRPr/>
            </a:pPr>
            <a:r>
              <a:rPr lang="en-US" sz="1400" dirty="0">
                <a:solidFill>
                  <a:schemeClr val="dk1"/>
                </a:solidFill>
                <a:latin typeface="Roboto"/>
                <a:ea typeface="Roboto"/>
                <a:sym typeface="Roboto"/>
              </a:rPr>
              <a:t>(cf., Luke 1:38; 5:5)</a:t>
            </a:r>
            <a:endParaRPr lang="en-US" sz="2100" dirty="0">
              <a:solidFill>
                <a:schemeClr val="dk1"/>
              </a:solidFill>
              <a:latin typeface="Roboto"/>
              <a:ea typeface="Roboto"/>
              <a:sym typeface="Roboto"/>
            </a:endParaRPr>
          </a:p>
          <a:p>
            <a:pPr marL="143961" indent="0">
              <a:buNone/>
            </a:pPr>
            <a:endParaRPr lang="en-US" sz="1300" dirty="0">
              <a:latin typeface="TimesNewRomanPSMT"/>
            </a:endParaRPr>
          </a:p>
          <a:p>
            <a:pPr marL="143961" indent="0">
              <a:buNone/>
            </a:pPr>
            <a:endParaRPr lang="en-US" sz="1300" dirty="0">
              <a:latin typeface="TimesNewRomanPSMT"/>
            </a:endParaRPr>
          </a:p>
          <a:p>
            <a:pPr marL="143961" indent="0">
              <a:buNone/>
            </a:pPr>
            <a:endParaRPr sz="1300" dirty="0"/>
          </a:p>
        </p:txBody>
      </p:sp>
      <p:sp>
        <p:nvSpPr>
          <p:cNvPr id="49" name="Google Shape;49;g106f77e0e56_0_11: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36982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chemeClr val="dk2"/>
        </a:solidFill>
        <a:effectLst/>
      </p:bgPr>
    </p:bg>
    <p:spTree>
      <p:nvGrpSpPr>
        <p:cNvPr id="1" name="Shape 9"/>
        <p:cNvGrpSpPr/>
        <p:nvPr/>
      </p:nvGrpSpPr>
      <p:grpSpPr>
        <a:xfrm>
          <a:off x="0" y="0"/>
          <a:ext cx="0" cy="0"/>
          <a:chOff x="0" y="0"/>
          <a:chExt cx="0" cy="0"/>
        </a:xfrm>
      </p:grpSpPr>
      <p:sp>
        <p:nvSpPr>
          <p:cNvPr id="10" name="Google Shape;10;p2"/>
          <p:cNvSpPr>
            <a:spLocks noGrp="1"/>
          </p:cNvSpPr>
          <p:nvPr>
            <p:ph type="pic" idx="2"/>
          </p:nvPr>
        </p:nvSpPr>
        <p:spPr>
          <a:xfrm>
            <a:off x="4462150" y="0"/>
            <a:ext cx="4682100" cy="5143500"/>
          </a:xfrm>
          <a:prstGeom prst="rect">
            <a:avLst/>
          </a:prstGeom>
          <a:noFill/>
          <a:ln>
            <a:noFill/>
          </a:ln>
        </p:spPr>
      </p:sp>
      <p:sp>
        <p:nvSpPr>
          <p:cNvPr id="11" name="Google Shape;11;p2"/>
          <p:cNvSpPr txBox="1">
            <a:spLocks noGrp="1"/>
          </p:cNvSpPr>
          <p:nvPr>
            <p:ph type="ctrTitle"/>
          </p:nvPr>
        </p:nvSpPr>
        <p:spPr>
          <a:xfrm>
            <a:off x="514350" y="1581925"/>
            <a:ext cx="3467400" cy="2078100"/>
          </a:xfrm>
          <a:prstGeom prst="rect">
            <a:avLst/>
          </a:prstGeom>
        </p:spPr>
        <p:txBody>
          <a:bodyPr spcFirstLastPara="1" wrap="square" lIns="0" tIns="0" rIns="0" bIns="0" anchor="ctr" anchorCtr="0">
            <a:noAutofit/>
          </a:bodyPr>
          <a:lstStyle>
            <a:lvl1pPr lvl="0" rtl="0">
              <a:spcBef>
                <a:spcPts val="0"/>
              </a:spcBef>
              <a:spcAft>
                <a:spcPts val="0"/>
              </a:spcAft>
              <a:buClr>
                <a:schemeClr val="lt1"/>
              </a:buClr>
              <a:buSzPts val="4500"/>
              <a:buNone/>
              <a:defRPr sz="4500">
                <a:solidFill>
                  <a:schemeClr val="lt1"/>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bg>
      <p:bgPr>
        <a:solidFill>
          <a:schemeClr val="accent3"/>
        </a:solidFill>
        <a:effectLst/>
      </p:bgPr>
    </p:bg>
    <p:spTree>
      <p:nvGrpSpPr>
        <p:cNvPr id="1" name="Shape 12"/>
        <p:cNvGrpSpPr/>
        <p:nvPr/>
      </p:nvGrpSpPr>
      <p:grpSpPr>
        <a:xfrm>
          <a:off x="0" y="0"/>
          <a:ext cx="0" cy="0"/>
          <a:chOff x="0" y="0"/>
          <a:chExt cx="0" cy="0"/>
        </a:xfrm>
      </p:grpSpPr>
      <p:sp>
        <p:nvSpPr>
          <p:cNvPr id="13" name="Google Shape;13;p3"/>
          <p:cNvSpPr/>
          <p:nvPr/>
        </p:nvSpPr>
        <p:spPr>
          <a:xfrm>
            <a:off x="4423391" y="0"/>
            <a:ext cx="4720800" cy="5143500"/>
          </a:xfrm>
          <a:prstGeom prst="rect">
            <a:avLst/>
          </a:prstGeom>
          <a:solidFill>
            <a:schemeClr val="dk2"/>
          </a:solidFill>
          <a:ln>
            <a:noFill/>
          </a:ln>
        </p:spPr>
        <p:txBody>
          <a:bodyPr spcFirstLastPara="1" wrap="square" lIns="45725" tIns="45725" rIns="45725" bIns="45725" anchor="ctr" anchorCtr="0">
            <a:noAutofit/>
          </a:bodyPr>
          <a:lstStyle/>
          <a:p>
            <a:pPr marL="0" lvl="0" indent="0" algn="l" rtl="0">
              <a:spcBef>
                <a:spcPts val="0"/>
              </a:spcBef>
              <a:spcAft>
                <a:spcPts val="0"/>
              </a:spcAft>
              <a:buNone/>
            </a:pPr>
            <a:endParaRPr/>
          </a:p>
        </p:txBody>
      </p:sp>
      <p:sp>
        <p:nvSpPr>
          <p:cNvPr id="14" name="Google Shape;14;p3"/>
          <p:cNvSpPr txBox="1">
            <a:spLocks noGrp="1"/>
          </p:cNvSpPr>
          <p:nvPr>
            <p:ph type="ctrTitle"/>
          </p:nvPr>
        </p:nvSpPr>
        <p:spPr>
          <a:xfrm>
            <a:off x="4997350" y="495300"/>
            <a:ext cx="3291300" cy="2078100"/>
          </a:xfrm>
          <a:prstGeom prst="rect">
            <a:avLst/>
          </a:prstGeom>
        </p:spPr>
        <p:txBody>
          <a:bodyPr spcFirstLastPara="1" wrap="square" lIns="0" tIns="0" rIns="0" bIns="0" anchor="ctr" anchorCtr="0">
            <a:noAutofit/>
          </a:bodyPr>
          <a:lstStyle>
            <a:lvl1pPr lvl="0" rtl="0">
              <a:spcBef>
                <a:spcPts val="0"/>
              </a:spcBef>
              <a:spcAft>
                <a:spcPts val="0"/>
              </a:spcAft>
              <a:buClr>
                <a:schemeClr val="lt1"/>
              </a:buClr>
              <a:buSzPts val="4500"/>
              <a:buNone/>
              <a:defRPr sz="4500">
                <a:solidFill>
                  <a:schemeClr val="lt1"/>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endParaRPr/>
          </a:p>
        </p:txBody>
      </p:sp>
      <p:sp>
        <p:nvSpPr>
          <p:cNvPr id="15" name="Google Shape;15;p3"/>
          <p:cNvSpPr>
            <a:spLocks noGrp="1"/>
          </p:cNvSpPr>
          <p:nvPr>
            <p:ph type="pic" idx="2"/>
          </p:nvPr>
        </p:nvSpPr>
        <p:spPr>
          <a:xfrm>
            <a:off x="523825" y="523875"/>
            <a:ext cx="3428400" cy="4114800"/>
          </a:xfrm>
          <a:prstGeom prst="rect">
            <a:avLst/>
          </a:prstGeom>
          <a:noFill/>
          <a:ln>
            <a:noFill/>
          </a:ln>
        </p:spPr>
      </p:sp>
      <p:sp>
        <p:nvSpPr>
          <p:cNvPr id="16" name="Google Shape;16;p3"/>
          <p:cNvSpPr txBox="1">
            <a:spLocks noGrp="1"/>
          </p:cNvSpPr>
          <p:nvPr>
            <p:ph type="subTitle" idx="1"/>
          </p:nvPr>
        </p:nvSpPr>
        <p:spPr>
          <a:xfrm>
            <a:off x="4997400" y="3562350"/>
            <a:ext cx="3291300" cy="1066800"/>
          </a:xfrm>
          <a:prstGeom prst="rect">
            <a:avLst/>
          </a:prstGeom>
        </p:spPr>
        <p:txBody>
          <a:bodyPr spcFirstLastPara="1" wrap="square" lIns="0" tIns="0" rIns="0" bIns="0" anchor="b" anchorCtr="0">
            <a:noAutofit/>
          </a:bodyPr>
          <a:lstStyle>
            <a:lvl1pPr lvl="0" rtl="0">
              <a:spcBef>
                <a:spcPts val="0"/>
              </a:spcBef>
              <a:spcAft>
                <a:spcPts val="0"/>
              </a:spcAft>
              <a:buClr>
                <a:schemeClr val="lt1"/>
              </a:buClr>
              <a:buSzPts val="2000"/>
              <a:buNone/>
              <a:defRPr sz="2000">
                <a:solidFill>
                  <a:schemeClr val="lt1"/>
                </a:solidFill>
              </a:defRPr>
            </a:lvl1pPr>
            <a:lvl2pPr lvl="1" rtl="0">
              <a:spcBef>
                <a:spcPts val="800"/>
              </a:spcBef>
              <a:spcAft>
                <a:spcPts val="0"/>
              </a:spcAft>
              <a:buClr>
                <a:schemeClr val="dk2"/>
              </a:buClr>
              <a:buSzPts val="3200"/>
              <a:buNone/>
              <a:defRPr sz="3200">
                <a:solidFill>
                  <a:schemeClr val="dk2"/>
                </a:solidFill>
              </a:defRPr>
            </a:lvl2pPr>
            <a:lvl3pPr lvl="2" rtl="0">
              <a:spcBef>
                <a:spcPts val="800"/>
              </a:spcBef>
              <a:spcAft>
                <a:spcPts val="0"/>
              </a:spcAft>
              <a:buClr>
                <a:schemeClr val="dk2"/>
              </a:buClr>
              <a:buSzPts val="3200"/>
              <a:buNone/>
              <a:defRPr sz="3200">
                <a:solidFill>
                  <a:schemeClr val="dk2"/>
                </a:solidFill>
              </a:defRPr>
            </a:lvl3pPr>
            <a:lvl4pPr lvl="3" rtl="0">
              <a:spcBef>
                <a:spcPts val="800"/>
              </a:spcBef>
              <a:spcAft>
                <a:spcPts val="0"/>
              </a:spcAft>
              <a:buClr>
                <a:schemeClr val="dk2"/>
              </a:buClr>
              <a:buSzPts val="3200"/>
              <a:buNone/>
              <a:defRPr sz="3200">
                <a:solidFill>
                  <a:schemeClr val="dk2"/>
                </a:solidFill>
              </a:defRPr>
            </a:lvl4pPr>
            <a:lvl5pPr lvl="4" rtl="0">
              <a:spcBef>
                <a:spcPts val="800"/>
              </a:spcBef>
              <a:spcAft>
                <a:spcPts val="0"/>
              </a:spcAft>
              <a:buClr>
                <a:schemeClr val="dk2"/>
              </a:buClr>
              <a:buSzPts val="3200"/>
              <a:buNone/>
              <a:defRPr sz="3200">
                <a:solidFill>
                  <a:schemeClr val="dk2"/>
                </a:solidFill>
              </a:defRPr>
            </a:lvl5pPr>
            <a:lvl6pPr lvl="5" rtl="0">
              <a:spcBef>
                <a:spcPts val="800"/>
              </a:spcBef>
              <a:spcAft>
                <a:spcPts val="0"/>
              </a:spcAft>
              <a:buClr>
                <a:schemeClr val="dk2"/>
              </a:buClr>
              <a:buSzPts val="3200"/>
              <a:buNone/>
              <a:defRPr sz="3200">
                <a:solidFill>
                  <a:schemeClr val="dk2"/>
                </a:solidFill>
              </a:defRPr>
            </a:lvl6pPr>
            <a:lvl7pPr lvl="6" rtl="0">
              <a:spcBef>
                <a:spcPts val="800"/>
              </a:spcBef>
              <a:spcAft>
                <a:spcPts val="0"/>
              </a:spcAft>
              <a:buClr>
                <a:schemeClr val="dk2"/>
              </a:buClr>
              <a:buSzPts val="3200"/>
              <a:buNone/>
              <a:defRPr sz="3200">
                <a:solidFill>
                  <a:schemeClr val="dk2"/>
                </a:solidFill>
              </a:defRPr>
            </a:lvl7pPr>
            <a:lvl8pPr lvl="7" rtl="0">
              <a:spcBef>
                <a:spcPts val="800"/>
              </a:spcBef>
              <a:spcAft>
                <a:spcPts val="0"/>
              </a:spcAft>
              <a:buClr>
                <a:schemeClr val="dk2"/>
              </a:buClr>
              <a:buSzPts val="3200"/>
              <a:buNone/>
              <a:defRPr sz="3200">
                <a:solidFill>
                  <a:schemeClr val="dk2"/>
                </a:solidFill>
              </a:defRPr>
            </a:lvl8pPr>
            <a:lvl9pPr lvl="8" rtl="0">
              <a:spcBef>
                <a:spcPts val="800"/>
              </a:spcBef>
              <a:spcAft>
                <a:spcPts val="800"/>
              </a:spcAft>
              <a:buClr>
                <a:schemeClr val="dk2"/>
              </a:buClr>
              <a:buSzPts val="3200"/>
              <a:buNone/>
              <a:defRPr sz="3200">
                <a:solidFill>
                  <a:schemeClr val="dk2"/>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bg>
      <p:bgPr>
        <a:solidFill>
          <a:schemeClr val="lt2"/>
        </a:solidFill>
        <a:effectLst/>
      </p:bgPr>
    </p:bg>
    <p:spTree>
      <p:nvGrpSpPr>
        <p:cNvPr id="1" name="Shape 17"/>
        <p:cNvGrpSpPr/>
        <p:nvPr/>
      </p:nvGrpSpPr>
      <p:grpSpPr>
        <a:xfrm>
          <a:off x="0" y="0"/>
          <a:ext cx="0" cy="0"/>
          <a:chOff x="0" y="0"/>
          <a:chExt cx="0" cy="0"/>
        </a:xfrm>
      </p:grpSpPr>
      <p:sp>
        <p:nvSpPr>
          <p:cNvPr id="18" name="Google Shape;18;p4"/>
          <p:cNvSpPr/>
          <p:nvPr/>
        </p:nvSpPr>
        <p:spPr>
          <a:xfrm>
            <a:off x="514350" y="514350"/>
            <a:ext cx="8115300" cy="4114800"/>
          </a:xfrm>
          <a:prstGeom prst="rect">
            <a:avLst/>
          </a:prstGeom>
          <a:solidFill>
            <a:schemeClr val="accent3"/>
          </a:solidFill>
          <a:ln>
            <a:noFill/>
          </a:ln>
        </p:spPr>
        <p:txBody>
          <a:bodyPr spcFirstLastPara="1" wrap="square" lIns="45725" tIns="45725" rIns="45725" bIns="45725" anchor="ctr" anchorCtr="0">
            <a:noAutofit/>
          </a:bodyPr>
          <a:lstStyle/>
          <a:p>
            <a:pPr marL="0" lvl="0" indent="0" algn="l" rtl="0">
              <a:spcBef>
                <a:spcPts val="0"/>
              </a:spcBef>
              <a:spcAft>
                <a:spcPts val="0"/>
              </a:spcAft>
              <a:buNone/>
            </a:pPr>
            <a:endParaRPr/>
          </a:p>
        </p:txBody>
      </p:sp>
      <p:sp>
        <p:nvSpPr>
          <p:cNvPr id="19" name="Google Shape;19;p4"/>
          <p:cNvSpPr txBox="1">
            <a:spLocks noGrp="1"/>
          </p:cNvSpPr>
          <p:nvPr>
            <p:ph type="body" idx="1"/>
          </p:nvPr>
        </p:nvSpPr>
        <p:spPr>
          <a:xfrm>
            <a:off x="2943225" y="3714375"/>
            <a:ext cx="5312700" cy="609600"/>
          </a:xfrm>
          <a:prstGeom prst="rect">
            <a:avLst/>
          </a:prstGeom>
        </p:spPr>
        <p:txBody>
          <a:bodyPr spcFirstLastPara="1" wrap="square" lIns="0" tIns="0" rIns="0" bIns="0" anchor="t" anchorCtr="0">
            <a:noAutofit/>
          </a:bodyPr>
          <a:lstStyle>
            <a:lvl1pPr marL="457200" lvl="0" indent="-342900" algn="r" rtl="0">
              <a:spcBef>
                <a:spcPts val="0"/>
              </a:spcBef>
              <a:spcAft>
                <a:spcPts val="0"/>
              </a:spcAft>
              <a:buSzPts val="1800"/>
              <a:buChar char="●"/>
              <a:defRPr sz="1800"/>
            </a:lvl1pPr>
            <a:lvl2pPr marL="914400" lvl="1" indent="-342900" algn="r" rtl="0">
              <a:spcBef>
                <a:spcPts val="800"/>
              </a:spcBef>
              <a:spcAft>
                <a:spcPts val="0"/>
              </a:spcAft>
              <a:buSzPts val="1800"/>
              <a:buChar char="○"/>
              <a:defRPr sz="1800"/>
            </a:lvl2pPr>
            <a:lvl3pPr marL="1371600" lvl="2" indent="-342900" algn="r" rtl="0">
              <a:spcBef>
                <a:spcPts val="800"/>
              </a:spcBef>
              <a:spcAft>
                <a:spcPts val="0"/>
              </a:spcAft>
              <a:buSzPts val="1800"/>
              <a:buChar char="■"/>
              <a:defRPr sz="1800"/>
            </a:lvl3pPr>
            <a:lvl4pPr marL="1828800" lvl="3" indent="-342900" algn="r" rtl="0">
              <a:spcBef>
                <a:spcPts val="800"/>
              </a:spcBef>
              <a:spcAft>
                <a:spcPts val="0"/>
              </a:spcAft>
              <a:buSzPts val="1800"/>
              <a:buChar char="●"/>
              <a:defRPr sz="1800"/>
            </a:lvl4pPr>
            <a:lvl5pPr marL="2286000" lvl="4" indent="-342900" algn="r" rtl="0">
              <a:spcBef>
                <a:spcPts val="800"/>
              </a:spcBef>
              <a:spcAft>
                <a:spcPts val="0"/>
              </a:spcAft>
              <a:buSzPts val="1800"/>
              <a:buChar char="○"/>
              <a:defRPr sz="1800"/>
            </a:lvl5pPr>
            <a:lvl6pPr marL="2743200" lvl="5" indent="-342900" algn="r" rtl="0">
              <a:spcBef>
                <a:spcPts val="800"/>
              </a:spcBef>
              <a:spcAft>
                <a:spcPts val="0"/>
              </a:spcAft>
              <a:buSzPts val="1800"/>
              <a:buChar char="■"/>
              <a:defRPr sz="1800"/>
            </a:lvl6pPr>
            <a:lvl7pPr marL="3200400" lvl="6" indent="-342900" algn="r" rtl="0">
              <a:spcBef>
                <a:spcPts val="800"/>
              </a:spcBef>
              <a:spcAft>
                <a:spcPts val="0"/>
              </a:spcAft>
              <a:buSzPts val="1800"/>
              <a:buChar char="●"/>
              <a:defRPr sz="1800"/>
            </a:lvl7pPr>
            <a:lvl8pPr marL="3657600" lvl="7" indent="-342900" algn="r" rtl="0">
              <a:spcBef>
                <a:spcPts val="800"/>
              </a:spcBef>
              <a:spcAft>
                <a:spcPts val="0"/>
              </a:spcAft>
              <a:buSzPts val="1800"/>
              <a:buChar char="○"/>
              <a:defRPr sz="1800"/>
            </a:lvl8pPr>
            <a:lvl9pPr marL="4114800" lvl="8" indent="-342900" algn="r" rtl="0">
              <a:spcBef>
                <a:spcPts val="800"/>
              </a:spcBef>
              <a:spcAft>
                <a:spcPts val="800"/>
              </a:spcAft>
              <a:buSzPts val="1800"/>
              <a:buChar char="■"/>
              <a:defRPr sz="1800"/>
            </a:lvl9pPr>
          </a:lstStyle>
          <a:p>
            <a:endParaRPr/>
          </a:p>
        </p:txBody>
      </p:sp>
      <p:sp>
        <p:nvSpPr>
          <p:cNvPr id="20" name="Google Shape;20;p4"/>
          <p:cNvSpPr txBox="1">
            <a:spLocks noGrp="1"/>
          </p:cNvSpPr>
          <p:nvPr>
            <p:ph type="sldNum" idx="12"/>
          </p:nvPr>
        </p:nvSpPr>
        <p:spPr>
          <a:xfrm>
            <a:off x="8480584" y="4749851"/>
            <a:ext cx="548700" cy="3936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21" name="Google Shape;21;p4"/>
          <p:cNvSpPr txBox="1">
            <a:spLocks noGrp="1"/>
          </p:cNvSpPr>
          <p:nvPr>
            <p:ph type="ctrTitle"/>
          </p:nvPr>
        </p:nvSpPr>
        <p:spPr>
          <a:xfrm>
            <a:off x="888075" y="846450"/>
            <a:ext cx="7368000" cy="2078100"/>
          </a:xfrm>
          <a:prstGeom prst="rect">
            <a:avLst/>
          </a:prstGeom>
        </p:spPr>
        <p:txBody>
          <a:bodyPr spcFirstLastPara="1" wrap="square" lIns="0" tIns="0" rIns="0" bIns="0" anchor="t" anchorCtr="0">
            <a:noAutofit/>
          </a:bodyPr>
          <a:lstStyle>
            <a:lvl1pPr lvl="0" rtl="0">
              <a:lnSpc>
                <a:spcPct val="100000"/>
              </a:lnSpc>
              <a:spcBef>
                <a:spcPts val="0"/>
              </a:spcBef>
              <a:spcAft>
                <a:spcPts val="0"/>
              </a:spcAft>
              <a:buSzPts val="4500"/>
              <a:buNone/>
              <a:defRPr sz="4500"/>
            </a:lvl1pPr>
            <a:lvl2pPr lvl="1" algn="ctr" rtl="0">
              <a:lnSpc>
                <a:spcPct val="100000"/>
              </a:lnSpc>
              <a:spcBef>
                <a:spcPts val="0"/>
              </a:spcBef>
              <a:spcAft>
                <a:spcPts val="0"/>
              </a:spcAft>
              <a:buSzPts val="6000"/>
              <a:buNone/>
              <a:defRPr sz="6000"/>
            </a:lvl2pPr>
            <a:lvl3pPr lvl="2" algn="ctr" rtl="0">
              <a:lnSpc>
                <a:spcPct val="100000"/>
              </a:lnSpc>
              <a:spcBef>
                <a:spcPts val="0"/>
              </a:spcBef>
              <a:spcAft>
                <a:spcPts val="0"/>
              </a:spcAft>
              <a:buSzPts val="6000"/>
              <a:buNone/>
              <a:defRPr sz="6000"/>
            </a:lvl3pPr>
            <a:lvl4pPr lvl="3" algn="ctr" rtl="0">
              <a:lnSpc>
                <a:spcPct val="100000"/>
              </a:lnSpc>
              <a:spcBef>
                <a:spcPts val="0"/>
              </a:spcBef>
              <a:spcAft>
                <a:spcPts val="0"/>
              </a:spcAft>
              <a:buSzPts val="6000"/>
              <a:buNone/>
              <a:defRPr sz="6000"/>
            </a:lvl4pPr>
            <a:lvl5pPr lvl="4" algn="ctr" rtl="0">
              <a:lnSpc>
                <a:spcPct val="100000"/>
              </a:lnSpc>
              <a:spcBef>
                <a:spcPts val="0"/>
              </a:spcBef>
              <a:spcAft>
                <a:spcPts val="0"/>
              </a:spcAft>
              <a:buSzPts val="6000"/>
              <a:buNone/>
              <a:defRPr sz="6000"/>
            </a:lvl5pPr>
            <a:lvl6pPr lvl="5" algn="ctr" rtl="0">
              <a:lnSpc>
                <a:spcPct val="100000"/>
              </a:lnSpc>
              <a:spcBef>
                <a:spcPts val="0"/>
              </a:spcBef>
              <a:spcAft>
                <a:spcPts val="0"/>
              </a:spcAft>
              <a:buSzPts val="6000"/>
              <a:buNone/>
              <a:defRPr sz="6000"/>
            </a:lvl6pPr>
            <a:lvl7pPr lvl="6" algn="ctr" rtl="0">
              <a:lnSpc>
                <a:spcPct val="100000"/>
              </a:lnSpc>
              <a:spcBef>
                <a:spcPts val="0"/>
              </a:spcBef>
              <a:spcAft>
                <a:spcPts val="0"/>
              </a:spcAft>
              <a:buSzPts val="6000"/>
              <a:buNone/>
              <a:defRPr sz="6000"/>
            </a:lvl7pPr>
            <a:lvl8pPr lvl="7" algn="ctr" rtl="0">
              <a:lnSpc>
                <a:spcPct val="100000"/>
              </a:lnSpc>
              <a:spcBef>
                <a:spcPts val="0"/>
              </a:spcBef>
              <a:spcAft>
                <a:spcPts val="0"/>
              </a:spcAft>
              <a:buSzPts val="6000"/>
              <a:buNone/>
              <a:defRPr sz="6000"/>
            </a:lvl8pPr>
            <a:lvl9pPr lvl="8" algn="ctr" rtl="0">
              <a:lnSpc>
                <a:spcPct val="100000"/>
              </a:lnSpc>
              <a:spcBef>
                <a:spcPts val="0"/>
              </a:spcBef>
              <a:spcAft>
                <a:spcPts val="0"/>
              </a:spcAft>
              <a:buSzPts val="6000"/>
              <a:buNone/>
              <a:defRPr sz="60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_AND_BODY">
    <p:bg>
      <p:bgPr>
        <a:solidFill>
          <a:schemeClr val="accent3"/>
        </a:solidFill>
        <a:effectLst/>
      </p:bgPr>
    </p:bg>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514350" y="509600"/>
            <a:ext cx="7966200" cy="585900"/>
          </a:xfrm>
          <a:prstGeom prst="rect">
            <a:avLst/>
          </a:prstGeom>
        </p:spPr>
        <p:txBody>
          <a:bodyPr spcFirstLastPara="1" wrap="square" lIns="0" tIns="0" rIns="0" bIns="0" anchor="t" anchorCtr="0">
            <a:noAutofit/>
          </a:bodyPr>
          <a:lstStyle>
            <a:lvl1pPr lvl="0" rtl="0">
              <a:lnSpc>
                <a:spcPct val="100000"/>
              </a:lnSpc>
              <a:spcBef>
                <a:spcPts val="0"/>
              </a:spcBef>
              <a:spcAft>
                <a:spcPts val="0"/>
              </a:spcAft>
              <a:buSzPts val="3500"/>
              <a:buNone/>
              <a:defRPr sz="3500"/>
            </a:lvl1pPr>
            <a:lvl2pPr lvl="1" rtl="0">
              <a:lnSpc>
                <a:spcPct val="100000"/>
              </a:lnSpc>
              <a:spcBef>
                <a:spcPts val="0"/>
              </a:spcBef>
              <a:spcAft>
                <a:spcPts val="0"/>
              </a:spcAft>
              <a:buSzPts val="3500"/>
              <a:buNone/>
              <a:defRPr sz="3500"/>
            </a:lvl2pPr>
            <a:lvl3pPr lvl="2" rtl="0">
              <a:lnSpc>
                <a:spcPct val="100000"/>
              </a:lnSpc>
              <a:spcBef>
                <a:spcPts val="0"/>
              </a:spcBef>
              <a:spcAft>
                <a:spcPts val="0"/>
              </a:spcAft>
              <a:buSzPts val="3500"/>
              <a:buNone/>
              <a:defRPr sz="3500"/>
            </a:lvl3pPr>
            <a:lvl4pPr lvl="3" rtl="0">
              <a:lnSpc>
                <a:spcPct val="100000"/>
              </a:lnSpc>
              <a:spcBef>
                <a:spcPts val="0"/>
              </a:spcBef>
              <a:spcAft>
                <a:spcPts val="0"/>
              </a:spcAft>
              <a:buSzPts val="3500"/>
              <a:buNone/>
              <a:defRPr sz="3500"/>
            </a:lvl4pPr>
            <a:lvl5pPr lvl="4" rtl="0">
              <a:lnSpc>
                <a:spcPct val="100000"/>
              </a:lnSpc>
              <a:spcBef>
                <a:spcPts val="0"/>
              </a:spcBef>
              <a:spcAft>
                <a:spcPts val="0"/>
              </a:spcAft>
              <a:buSzPts val="3500"/>
              <a:buNone/>
              <a:defRPr sz="3500"/>
            </a:lvl5pPr>
            <a:lvl6pPr lvl="5" rtl="0">
              <a:lnSpc>
                <a:spcPct val="100000"/>
              </a:lnSpc>
              <a:spcBef>
                <a:spcPts val="0"/>
              </a:spcBef>
              <a:spcAft>
                <a:spcPts val="0"/>
              </a:spcAft>
              <a:buSzPts val="3500"/>
              <a:buNone/>
              <a:defRPr sz="3500"/>
            </a:lvl6pPr>
            <a:lvl7pPr lvl="6" rtl="0">
              <a:lnSpc>
                <a:spcPct val="100000"/>
              </a:lnSpc>
              <a:spcBef>
                <a:spcPts val="0"/>
              </a:spcBef>
              <a:spcAft>
                <a:spcPts val="0"/>
              </a:spcAft>
              <a:buSzPts val="3500"/>
              <a:buNone/>
              <a:defRPr sz="3500"/>
            </a:lvl7pPr>
            <a:lvl8pPr lvl="7" rtl="0">
              <a:lnSpc>
                <a:spcPct val="100000"/>
              </a:lnSpc>
              <a:spcBef>
                <a:spcPts val="0"/>
              </a:spcBef>
              <a:spcAft>
                <a:spcPts val="0"/>
              </a:spcAft>
              <a:buSzPts val="3500"/>
              <a:buNone/>
              <a:defRPr sz="3500"/>
            </a:lvl8pPr>
            <a:lvl9pPr lvl="8" rtl="0">
              <a:lnSpc>
                <a:spcPct val="100000"/>
              </a:lnSpc>
              <a:spcBef>
                <a:spcPts val="0"/>
              </a:spcBef>
              <a:spcAft>
                <a:spcPts val="0"/>
              </a:spcAft>
              <a:buSzPts val="3500"/>
              <a:buNone/>
              <a:defRPr sz="3500"/>
            </a:lvl9pPr>
          </a:lstStyle>
          <a:p>
            <a:endParaRPr/>
          </a:p>
        </p:txBody>
      </p:sp>
      <p:sp>
        <p:nvSpPr>
          <p:cNvPr id="24" name="Google Shape;24;p5"/>
          <p:cNvSpPr txBox="1">
            <a:spLocks noGrp="1"/>
          </p:cNvSpPr>
          <p:nvPr>
            <p:ph type="body" idx="1"/>
          </p:nvPr>
        </p:nvSpPr>
        <p:spPr>
          <a:xfrm>
            <a:off x="514350" y="2749975"/>
            <a:ext cx="8115300" cy="1884900"/>
          </a:xfrm>
          <a:prstGeom prst="rect">
            <a:avLst/>
          </a:prstGeom>
        </p:spPr>
        <p:txBody>
          <a:bodyPr spcFirstLastPara="1" wrap="square" lIns="0" tIns="0" rIns="0" bIns="0" anchor="t" anchorCtr="0">
            <a:noAutofit/>
          </a:bodyPr>
          <a:lstStyle>
            <a:lvl1pPr marL="457200" lvl="0" indent="-336550" rtl="0">
              <a:spcBef>
                <a:spcPts val="0"/>
              </a:spcBef>
              <a:spcAft>
                <a:spcPts val="0"/>
              </a:spcAft>
              <a:buSzPts val="1700"/>
              <a:buChar char="●"/>
              <a:defRPr sz="1700"/>
            </a:lvl1pPr>
            <a:lvl2pPr marL="914400" lvl="1" indent="-336550" rtl="0">
              <a:spcBef>
                <a:spcPts val="800"/>
              </a:spcBef>
              <a:spcAft>
                <a:spcPts val="0"/>
              </a:spcAft>
              <a:buSzPts val="1700"/>
              <a:buChar char="○"/>
              <a:defRPr sz="1700"/>
            </a:lvl2pPr>
            <a:lvl3pPr marL="1371600" lvl="2" indent="-336550" rtl="0">
              <a:spcBef>
                <a:spcPts val="800"/>
              </a:spcBef>
              <a:spcAft>
                <a:spcPts val="0"/>
              </a:spcAft>
              <a:buSzPts val="1700"/>
              <a:buChar char="■"/>
              <a:defRPr sz="1700"/>
            </a:lvl3pPr>
            <a:lvl4pPr marL="1828800" lvl="3" indent="-336550" rtl="0">
              <a:spcBef>
                <a:spcPts val="800"/>
              </a:spcBef>
              <a:spcAft>
                <a:spcPts val="0"/>
              </a:spcAft>
              <a:buSzPts val="1700"/>
              <a:buChar char="●"/>
              <a:defRPr sz="1700"/>
            </a:lvl4pPr>
            <a:lvl5pPr marL="2286000" lvl="4" indent="-336550" rtl="0">
              <a:spcBef>
                <a:spcPts val="800"/>
              </a:spcBef>
              <a:spcAft>
                <a:spcPts val="0"/>
              </a:spcAft>
              <a:buSzPts val="1700"/>
              <a:buChar char="○"/>
              <a:defRPr sz="1700"/>
            </a:lvl5pPr>
            <a:lvl6pPr marL="2743200" lvl="5" indent="-336550" rtl="0">
              <a:spcBef>
                <a:spcPts val="800"/>
              </a:spcBef>
              <a:spcAft>
                <a:spcPts val="0"/>
              </a:spcAft>
              <a:buSzPts val="1700"/>
              <a:buChar char="■"/>
              <a:defRPr sz="1700"/>
            </a:lvl6pPr>
            <a:lvl7pPr marL="3200400" lvl="6" indent="-336550" rtl="0">
              <a:spcBef>
                <a:spcPts val="800"/>
              </a:spcBef>
              <a:spcAft>
                <a:spcPts val="0"/>
              </a:spcAft>
              <a:buSzPts val="1700"/>
              <a:buChar char="●"/>
              <a:defRPr sz="1700"/>
            </a:lvl7pPr>
            <a:lvl8pPr marL="3657600" lvl="7" indent="-336550" rtl="0">
              <a:spcBef>
                <a:spcPts val="800"/>
              </a:spcBef>
              <a:spcAft>
                <a:spcPts val="0"/>
              </a:spcAft>
              <a:buSzPts val="1700"/>
              <a:buChar char="○"/>
              <a:defRPr sz="1700"/>
            </a:lvl8pPr>
            <a:lvl9pPr marL="4114800" lvl="8" indent="-336550" rtl="0">
              <a:spcBef>
                <a:spcPts val="800"/>
              </a:spcBef>
              <a:spcAft>
                <a:spcPts val="800"/>
              </a:spcAft>
              <a:buSzPts val="1700"/>
              <a:buChar char="■"/>
              <a:defRPr sz="17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bg>
      <p:bgPr>
        <a:solidFill>
          <a:schemeClr val="accent3"/>
        </a:solidFill>
        <a:effectLst/>
      </p:bgPr>
    </p:bg>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514350" y="509600"/>
            <a:ext cx="7966200" cy="585900"/>
          </a:xfrm>
          <a:prstGeom prst="rect">
            <a:avLst/>
          </a:prstGeom>
        </p:spPr>
        <p:txBody>
          <a:bodyPr spcFirstLastPara="1" wrap="square" lIns="0" tIns="0" rIns="0" bIns="0" anchor="t" anchorCtr="0">
            <a:noAutofit/>
          </a:bodyPr>
          <a:lstStyle>
            <a:lvl1pPr lvl="0" rtl="0">
              <a:lnSpc>
                <a:spcPct val="100000"/>
              </a:lnSpc>
              <a:spcBef>
                <a:spcPts val="0"/>
              </a:spcBef>
              <a:spcAft>
                <a:spcPts val="0"/>
              </a:spcAft>
              <a:buSzPts val="3500"/>
              <a:buNone/>
              <a:defRPr sz="3500"/>
            </a:lvl1pPr>
            <a:lvl2pPr lvl="1" rtl="0">
              <a:lnSpc>
                <a:spcPct val="100000"/>
              </a:lnSpc>
              <a:spcBef>
                <a:spcPts val="0"/>
              </a:spcBef>
              <a:spcAft>
                <a:spcPts val="0"/>
              </a:spcAft>
              <a:buSzPts val="3500"/>
              <a:buNone/>
              <a:defRPr sz="3500"/>
            </a:lvl2pPr>
            <a:lvl3pPr lvl="2" rtl="0">
              <a:lnSpc>
                <a:spcPct val="100000"/>
              </a:lnSpc>
              <a:spcBef>
                <a:spcPts val="0"/>
              </a:spcBef>
              <a:spcAft>
                <a:spcPts val="0"/>
              </a:spcAft>
              <a:buSzPts val="3500"/>
              <a:buNone/>
              <a:defRPr sz="3500"/>
            </a:lvl3pPr>
            <a:lvl4pPr lvl="3" rtl="0">
              <a:lnSpc>
                <a:spcPct val="100000"/>
              </a:lnSpc>
              <a:spcBef>
                <a:spcPts val="0"/>
              </a:spcBef>
              <a:spcAft>
                <a:spcPts val="0"/>
              </a:spcAft>
              <a:buSzPts val="3500"/>
              <a:buNone/>
              <a:defRPr sz="3500"/>
            </a:lvl4pPr>
            <a:lvl5pPr lvl="4" rtl="0">
              <a:lnSpc>
                <a:spcPct val="100000"/>
              </a:lnSpc>
              <a:spcBef>
                <a:spcPts val="0"/>
              </a:spcBef>
              <a:spcAft>
                <a:spcPts val="0"/>
              </a:spcAft>
              <a:buSzPts val="3500"/>
              <a:buNone/>
              <a:defRPr sz="3500"/>
            </a:lvl5pPr>
            <a:lvl6pPr lvl="5" rtl="0">
              <a:lnSpc>
                <a:spcPct val="100000"/>
              </a:lnSpc>
              <a:spcBef>
                <a:spcPts val="0"/>
              </a:spcBef>
              <a:spcAft>
                <a:spcPts val="0"/>
              </a:spcAft>
              <a:buSzPts val="3500"/>
              <a:buNone/>
              <a:defRPr sz="3500"/>
            </a:lvl6pPr>
            <a:lvl7pPr lvl="6" rtl="0">
              <a:lnSpc>
                <a:spcPct val="100000"/>
              </a:lnSpc>
              <a:spcBef>
                <a:spcPts val="0"/>
              </a:spcBef>
              <a:spcAft>
                <a:spcPts val="0"/>
              </a:spcAft>
              <a:buSzPts val="3500"/>
              <a:buNone/>
              <a:defRPr sz="3500"/>
            </a:lvl7pPr>
            <a:lvl8pPr lvl="7" rtl="0">
              <a:lnSpc>
                <a:spcPct val="100000"/>
              </a:lnSpc>
              <a:spcBef>
                <a:spcPts val="0"/>
              </a:spcBef>
              <a:spcAft>
                <a:spcPts val="0"/>
              </a:spcAft>
              <a:buSzPts val="3500"/>
              <a:buNone/>
              <a:defRPr sz="3500"/>
            </a:lvl8pPr>
            <a:lvl9pPr lvl="8" rtl="0">
              <a:lnSpc>
                <a:spcPct val="100000"/>
              </a:lnSpc>
              <a:spcBef>
                <a:spcPts val="0"/>
              </a:spcBef>
              <a:spcAft>
                <a:spcPts val="0"/>
              </a:spcAft>
              <a:buSzPts val="3500"/>
              <a:buNone/>
              <a:defRPr sz="3500"/>
            </a:lvl9pPr>
          </a:lstStyle>
          <a:p>
            <a:endParaRPr/>
          </a:p>
        </p:txBody>
      </p:sp>
      <p:sp>
        <p:nvSpPr>
          <p:cNvPr id="27" name="Google Shape;27;p6"/>
          <p:cNvSpPr txBox="1">
            <a:spLocks noGrp="1"/>
          </p:cNvSpPr>
          <p:nvPr>
            <p:ph type="body" idx="1"/>
          </p:nvPr>
        </p:nvSpPr>
        <p:spPr>
          <a:xfrm>
            <a:off x="514350" y="2749975"/>
            <a:ext cx="3589200" cy="1884900"/>
          </a:xfrm>
          <a:prstGeom prst="rect">
            <a:avLst/>
          </a:prstGeom>
        </p:spPr>
        <p:txBody>
          <a:bodyPr spcFirstLastPara="1" wrap="square" lIns="0" tIns="0" rIns="0" bIns="0" anchor="t" anchorCtr="0">
            <a:noAutofit/>
          </a:bodyPr>
          <a:lstStyle>
            <a:lvl1pPr marL="457200" lvl="0" indent="-336550" rtl="0">
              <a:spcBef>
                <a:spcPts val="0"/>
              </a:spcBef>
              <a:spcAft>
                <a:spcPts val="0"/>
              </a:spcAft>
              <a:buSzPts val="1700"/>
              <a:buChar char="●"/>
              <a:defRPr sz="1700"/>
            </a:lvl1pPr>
            <a:lvl2pPr marL="914400" lvl="1" indent="-336550" rtl="0">
              <a:spcBef>
                <a:spcPts val="800"/>
              </a:spcBef>
              <a:spcAft>
                <a:spcPts val="0"/>
              </a:spcAft>
              <a:buSzPts val="1700"/>
              <a:buChar char="○"/>
              <a:defRPr sz="1700"/>
            </a:lvl2pPr>
            <a:lvl3pPr marL="1371600" lvl="2" indent="-336550" rtl="0">
              <a:spcBef>
                <a:spcPts val="800"/>
              </a:spcBef>
              <a:spcAft>
                <a:spcPts val="0"/>
              </a:spcAft>
              <a:buSzPts val="1700"/>
              <a:buChar char="■"/>
              <a:defRPr sz="1700"/>
            </a:lvl3pPr>
            <a:lvl4pPr marL="1828800" lvl="3" indent="-336550" rtl="0">
              <a:spcBef>
                <a:spcPts val="800"/>
              </a:spcBef>
              <a:spcAft>
                <a:spcPts val="0"/>
              </a:spcAft>
              <a:buSzPts val="1700"/>
              <a:buChar char="●"/>
              <a:defRPr sz="1700"/>
            </a:lvl4pPr>
            <a:lvl5pPr marL="2286000" lvl="4" indent="-336550" rtl="0">
              <a:spcBef>
                <a:spcPts val="800"/>
              </a:spcBef>
              <a:spcAft>
                <a:spcPts val="0"/>
              </a:spcAft>
              <a:buSzPts val="1700"/>
              <a:buChar char="○"/>
              <a:defRPr sz="1700"/>
            </a:lvl5pPr>
            <a:lvl6pPr marL="2743200" lvl="5" indent="-336550" rtl="0">
              <a:spcBef>
                <a:spcPts val="800"/>
              </a:spcBef>
              <a:spcAft>
                <a:spcPts val="0"/>
              </a:spcAft>
              <a:buSzPts val="1700"/>
              <a:buChar char="■"/>
              <a:defRPr sz="1700"/>
            </a:lvl6pPr>
            <a:lvl7pPr marL="3200400" lvl="6" indent="-336550" rtl="0">
              <a:spcBef>
                <a:spcPts val="800"/>
              </a:spcBef>
              <a:spcAft>
                <a:spcPts val="0"/>
              </a:spcAft>
              <a:buSzPts val="1700"/>
              <a:buChar char="●"/>
              <a:defRPr sz="1700"/>
            </a:lvl7pPr>
            <a:lvl8pPr marL="3657600" lvl="7" indent="-336550" rtl="0">
              <a:spcBef>
                <a:spcPts val="800"/>
              </a:spcBef>
              <a:spcAft>
                <a:spcPts val="0"/>
              </a:spcAft>
              <a:buSzPts val="1700"/>
              <a:buChar char="○"/>
              <a:defRPr sz="1700"/>
            </a:lvl8pPr>
            <a:lvl9pPr marL="4114800" lvl="8" indent="-336550" rtl="0">
              <a:spcBef>
                <a:spcPts val="800"/>
              </a:spcBef>
              <a:spcAft>
                <a:spcPts val="800"/>
              </a:spcAft>
              <a:buSzPts val="1700"/>
              <a:buChar char="■"/>
              <a:defRPr sz="1700"/>
            </a:lvl9pPr>
          </a:lstStyle>
          <a:p>
            <a:endParaRPr/>
          </a:p>
        </p:txBody>
      </p:sp>
      <p:sp>
        <p:nvSpPr>
          <p:cNvPr id="28" name="Google Shape;28;p6"/>
          <p:cNvSpPr txBox="1">
            <a:spLocks noGrp="1"/>
          </p:cNvSpPr>
          <p:nvPr>
            <p:ph type="body" idx="2"/>
          </p:nvPr>
        </p:nvSpPr>
        <p:spPr>
          <a:xfrm>
            <a:off x="5040470" y="2749975"/>
            <a:ext cx="3589200" cy="1884900"/>
          </a:xfrm>
          <a:prstGeom prst="rect">
            <a:avLst/>
          </a:prstGeom>
        </p:spPr>
        <p:txBody>
          <a:bodyPr spcFirstLastPara="1" wrap="square" lIns="0" tIns="0" rIns="0" bIns="0" anchor="t" anchorCtr="0">
            <a:noAutofit/>
          </a:bodyPr>
          <a:lstStyle>
            <a:lvl1pPr marL="457200" lvl="0" indent="-336550" rtl="0">
              <a:spcBef>
                <a:spcPts val="0"/>
              </a:spcBef>
              <a:spcAft>
                <a:spcPts val="0"/>
              </a:spcAft>
              <a:buSzPts val="1700"/>
              <a:buChar char="●"/>
              <a:defRPr sz="1700"/>
            </a:lvl1pPr>
            <a:lvl2pPr marL="914400" lvl="1" indent="-336550" rtl="0">
              <a:spcBef>
                <a:spcPts val="800"/>
              </a:spcBef>
              <a:spcAft>
                <a:spcPts val="0"/>
              </a:spcAft>
              <a:buSzPts val="1700"/>
              <a:buChar char="○"/>
              <a:defRPr sz="1700"/>
            </a:lvl2pPr>
            <a:lvl3pPr marL="1371600" lvl="2" indent="-336550" rtl="0">
              <a:spcBef>
                <a:spcPts val="800"/>
              </a:spcBef>
              <a:spcAft>
                <a:spcPts val="0"/>
              </a:spcAft>
              <a:buSzPts val="1700"/>
              <a:buChar char="■"/>
              <a:defRPr sz="1700"/>
            </a:lvl3pPr>
            <a:lvl4pPr marL="1828800" lvl="3" indent="-336550" rtl="0">
              <a:spcBef>
                <a:spcPts val="800"/>
              </a:spcBef>
              <a:spcAft>
                <a:spcPts val="0"/>
              </a:spcAft>
              <a:buSzPts val="1700"/>
              <a:buChar char="●"/>
              <a:defRPr sz="1700"/>
            </a:lvl4pPr>
            <a:lvl5pPr marL="2286000" lvl="4" indent="-336550" rtl="0">
              <a:spcBef>
                <a:spcPts val="800"/>
              </a:spcBef>
              <a:spcAft>
                <a:spcPts val="0"/>
              </a:spcAft>
              <a:buSzPts val="1700"/>
              <a:buChar char="○"/>
              <a:defRPr sz="1700"/>
            </a:lvl5pPr>
            <a:lvl6pPr marL="2743200" lvl="5" indent="-336550" rtl="0">
              <a:spcBef>
                <a:spcPts val="800"/>
              </a:spcBef>
              <a:spcAft>
                <a:spcPts val="0"/>
              </a:spcAft>
              <a:buSzPts val="1700"/>
              <a:buChar char="■"/>
              <a:defRPr sz="1700"/>
            </a:lvl6pPr>
            <a:lvl7pPr marL="3200400" lvl="6" indent="-336550" rtl="0">
              <a:spcBef>
                <a:spcPts val="800"/>
              </a:spcBef>
              <a:spcAft>
                <a:spcPts val="0"/>
              </a:spcAft>
              <a:buSzPts val="1700"/>
              <a:buChar char="●"/>
              <a:defRPr sz="1700"/>
            </a:lvl7pPr>
            <a:lvl8pPr marL="3657600" lvl="7" indent="-336550" rtl="0">
              <a:spcBef>
                <a:spcPts val="800"/>
              </a:spcBef>
              <a:spcAft>
                <a:spcPts val="0"/>
              </a:spcAft>
              <a:buSzPts val="1700"/>
              <a:buChar char="○"/>
              <a:defRPr sz="1700"/>
            </a:lvl8pPr>
            <a:lvl9pPr marL="4114800" lvl="8" indent="-336550" rtl="0">
              <a:spcBef>
                <a:spcPts val="800"/>
              </a:spcBef>
              <a:spcAft>
                <a:spcPts val="800"/>
              </a:spcAft>
              <a:buSzPts val="1700"/>
              <a:buChar char="■"/>
              <a:defRPr sz="17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bg>
      <p:bgPr>
        <a:solidFill>
          <a:schemeClr val="accent3"/>
        </a:solidFill>
        <a:effectLst/>
      </p:bgPr>
    </p:bg>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514350" y="509600"/>
            <a:ext cx="7966200" cy="585900"/>
          </a:xfrm>
          <a:prstGeom prst="rect">
            <a:avLst/>
          </a:prstGeom>
        </p:spPr>
        <p:txBody>
          <a:bodyPr spcFirstLastPara="1" wrap="square" lIns="0" tIns="0" rIns="0" bIns="0" anchor="t" anchorCtr="0">
            <a:noAutofit/>
          </a:bodyPr>
          <a:lstStyle>
            <a:lvl1pPr lvl="0" rtl="0">
              <a:lnSpc>
                <a:spcPct val="100000"/>
              </a:lnSpc>
              <a:spcBef>
                <a:spcPts val="0"/>
              </a:spcBef>
              <a:spcAft>
                <a:spcPts val="0"/>
              </a:spcAft>
              <a:buSzPts val="3500"/>
              <a:buNone/>
              <a:defRPr sz="3500"/>
            </a:lvl1pPr>
            <a:lvl2pPr lvl="1" rtl="0">
              <a:lnSpc>
                <a:spcPct val="100000"/>
              </a:lnSpc>
              <a:spcBef>
                <a:spcPts val="0"/>
              </a:spcBef>
              <a:spcAft>
                <a:spcPts val="0"/>
              </a:spcAft>
              <a:buSzPts val="3500"/>
              <a:buNone/>
              <a:defRPr sz="3500"/>
            </a:lvl2pPr>
            <a:lvl3pPr lvl="2" rtl="0">
              <a:lnSpc>
                <a:spcPct val="100000"/>
              </a:lnSpc>
              <a:spcBef>
                <a:spcPts val="0"/>
              </a:spcBef>
              <a:spcAft>
                <a:spcPts val="0"/>
              </a:spcAft>
              <a:buSzPts val="3500"/>
              <a:buNone/>
              <a:defRPr sz="3500"/>
            </a:lvl3pPr>
            <a:lvl4pPr lvl="3" rtl="0">
              <a:lnSpc>
                <a:spcPct val="100000"/>
              </a:lnSpc>
              <a:spcBef>
                <a:spcPts val="0"/>
              </a:spcBef>
              <a:spcAft>
                <a:spcPts val="0"/>
              </a:spcAft>
              <a:buSzPts val="3500"/>
              <a:buNone/>
              <a:defRPr sz="3500"/>
            </a:lvl4pPr>
            <a:lvl5pPr lvl="4" rtl="0">
              <a:lnSpc>
                <a:spcPct val="100000"/>
              </a:lnSpc>
              <a:spcBef>
                <a:spcPts val="0"/>
              </a:spcBef>
              <a:spcAft>
                <a:spcPts val="0"/>
              </a:spcAft>
              <a:buSzPts val="3500"/>
              <a:buNone/>
              <a:defRPr sz="3500"/>
            </a:lvl5pPr>
            <a:lvl6pPr lvl="5" rtl="0">
              <a:lnSpc>
                <a:spcPct val="100000"/>
              </a:lnSpc>
              <a:spcBef>
                <a:spcPts val="0"/>
              </a:spcBef>
              <a:spcAft>
                <a:spcPts val="0"/>
              </a:spcAft>
              <a:buSzPts val="3500"/>
              <a:buNone/>
              <a:defRPr sz="3500"/>
            </a:lvl6pPr>
            <a:lvl7pPr lvl="6" rtl="0">
              <a:lnSpc>
                <a:spcPct val="100000"/>
              </a:lnSpc>
              <a:spcBef>
                <a:spcPts val="0"/>
              </a:spcBef>
              <a:spcAft>
                <a:spcPts val="0"/>
              </a:spcAft>
              <a:buSzPts val="3500"/>
              <a:buNone/>
              <a:defRPr sz="3500"/>
            </a:lvl7pPr>
            <a:lvl8pPr lvl="7" rtl="0">
              <a:lnSpc>
                <a:spcPct val="100000"/>
              </a:lnSpc>
              <a:spcBef>
                <a:spcPts val="0"/>
              </a:spcBef>
              <a:spcAft>
                <a:spcPts val="0"/>
              </a:spcAft>
              <a:buSzPts val="3500"/>
              <a:buNone/>
              <a:defRPr sz="3500"/>
            </a:lvl8pPr>
            <a:lvl9pPr lvl="8" rtl="0">
              <a:lnSpc>
                <a:spcPct val="100000"/>
              </a:lnSpc>
              <a:spcBef>
                <a:spcPts val="0"/>
              </a:spcBef>
              <a:spcAft>
                <a:spcPts val="0"/>
              </a:spcAft>
              <a:buSzPts val="3500"/>
              <a:buNone/>
              <a:defRPr sz="3500"/>
            </a:lvl9pPr>
          </a:lstStyle>
          <a:p>
            <a:endParaRPr/>
          </a:p>
        </p:txBody>
      </p:sp>
      <p:sp>
        <p:nvSpPr>
          <p:cNvPr id="31" name="Google Shape;31;p7"/>
          <p:cNvSpPr txBox="1">
            <a:spLocks noGrp="1"/>
          </p:cNvSpPr>
          <p:nvPr>
            <p:ph type="body" idx="1"/>
          </p:nvPr>
        </p:nvSpPr>
        <p:spPr>
          <a:xfrm>
            <a:off x="514350" y="2749975"/>
            <a:ext cx="2304000" cy="1884900"/>
          </a:xfrm>
          <a:prstGeom prst="rect">
            <a:avLst/>
          </a:prstGeom>
        </p:spPr>
        <p:txBody>
          <a:bodyPr spcFirstLastPara="1" wrap="square" lIns="0" tIns="0" rIns="0" bIns="0" anchor="t" anchorCtr="0">
            <a:noAutofit/>
          </a:bodyPr>
          <a:lstStyle>
            <a:lvl1pPr marL="457200" lvl="0" indent="-336550" rtl="0">
              <a:spcBef>
                <a:spcPts val="0"/>
              </a:spcBef>
              <a:spcAft>
                <a:spcPts val="0"/>
              </a:spcAft>
              <a:buSzPts val="1700"/>
              <a:buChar char="●"/>
              <a:defRPr sz="1700"/>
            </a:lvl1pPr>
            <a:lvl2pPr marL="914400" lvl="1" indent="-336550" rtl="0">
              <a:spcBef>
                <a:spcPts val="800"/>
              </a:spcBef>
              <a:spcAft>
                <a:spcPts val="0"/>
              </a:spcAft>
              <a:buSzPts val="1700"/>
              <a:buChar char="○"/>
              <a:defRPr sz="1700"/>
            </a:lvl2pPr>
            <a:lvl3pPr marL="1371600" lvl="2" indent="-336550" rtl="0">
              <a:spcBef>
                <a:spcPts val="800"/>
              </a:spcBef>
              <a:spcAft>
                <a:spcPts val="0"/>
              </a:spcAft>
              <a:buSzPts val="1700"/>
              <a:buChar char="■"/>
              <a:defRPr sz="1700"/>
            </a:lvl3pPr>
            <a:lvl4pPr marL="1828800" lvl="3" indent="-336550" rtl="0">
              <a:spcBef>
                <a:spcPts val="800"/>
              </a:spcBef>
              <a:spcAft>
                <a:spcPts val="0"/>
              </a:spcAft>
              <a:buSzPts val="1700"/>
              <a:buChar char="●"/>
              <a:defRPr sz="1700"/>
            </a:lvl4pPr>
            <a:lvl5pPr marL="2286000" lvl="4" indent="-336550" rtl="0">
              <a:spcBef>
                <a:spcPts val="800"/>
              </a:spcBef>
              <a:spcAft>
                <a:spcPts val="0"/>
              </a:spcAft>
              <a:buSzPts val="1700"/>
              <a:buChar char="○"/>
              <a:defRPr sz="1700"/>
            </a:lvl5pPr>
            <a:lvl6pPr marL="2743200" lvl="5" indent="-336550" rtl="0">
              <a:spcBef>
                <a:spcPts val="800"/>
              </a:spcBef>
              <a:spcAft>
                <a:spcPts val="0"/>
              </a:spcAft>
              <a:buSzPts val="1700"/>
              <a:buChar char="■"/>
              <a:defRPr sz="1700"/>
            </a:lvl6pPr>
            <a:lvl7pPr marL="3200400" lvl="6" indent="-336550" rtl="0">
              <a:spcBef>
                <a:spcPts val="800"/>
              </a:spcBef>
              <a:spcAft>
                <a:spcPts val="0"/>
              </a:spcAft>
              <a:buSzPts val="1700"/>
              <a:buChar char="●"/>
              <a:defRPr sz="1700"/>
            </a:lvl7pPr>
            <a:lvl8pPr marL="3657600" lvl="7" indent="-336550" rtl="0">
              <a:spcBef>
                <a:spcPts val="800"/>
              </a:spcBef>
              <a:spcAft>
                <a:spcPts val="0"/>
              </a:spcAft>
              <a:buSzPts val="1700"/>
              <a:buChar char="○"/>
              <a:defRPr sz="1700"/>
            </a:lvl8pPr>
            <a:lvl9pPr marL="4114800" lvl="8" indent="-336550" rtl="0">
              <a:spcBef>
                <a:spcPts val="800"/>
              </a:spcBef>
              <a:spcAft>
                <a:spcPts val="800"/>
              </a:spcAft>
              <a:buSzPts val="1700"/>
              <a:buChar char="■"/>
              <a:defRPr sz="1700"/>
            </a:lvl9pPr>
          </a:lstStyle>
          <a:p>
            <a:endParaRPr/>
          </a:p>
        </p:txBody>
      </p:sp>
      <p:sp>
        <p:nvSpPr>
          <p:cNvPr id="32" name="Google Shape;32;p7"/>
          <p:cNvSpPr txBox="1">
            <a:spLocks noGrp="1"/>
          </p:cNvSpPr>
          <p:nvPr>
            <p:ph type="body" idx="2"/>
          </p:nvPr>
        </p:nvSpPr>
        <p:spPr>
          <a:xfrm>
            <a:off x="3419963" y="2749975"/>
            <a:ext cx="2304000" cy="1884900"/>
          </a:xfrm>
          <a:prstGeom prst="rect">
            <a:avLst/>
          </a:prstGeom>
        </p:spPr>
        <p:txBody>
          <a:bodyPr spcFirstLastPara="1" wrap="square" lIns="0" tIns="0" rIns="0" bIns="0" anchor="t" anchorCtr="0">
            <a:noAutofit/>
          </a:bodyPr>
          <a:lstStyle>
            <a:lvl1pPr marL="457200" lvl="0" indent="-336550" rtl="0">
              <a:spcBef>
                <a:spcPts val="0"/>
              </a:spcBef>
              <a:spcAft>
                <a:spcPts val="0"/>
              </a:spcAft>
              <a:buSzPts val="1700"/>
              <a:buChar char="●"/>
              <a:defRPr sz="1700"/>
            </a:lvl1pPr>
            <a:lvl2pPr marL="914400" lvl="1" indent="-336550" rtl="0">
              <a:spcBef>
                <a:spcPts val="800"/>
              </a:spcBef>
              <a:spcAft>
                <a:spcPts val="0"/>
              </a:spcAft>
              <a:buSzPts val="1700"/>
              <a:buChar char="○"/>
              <a:defRPr sz="1700"/>
            </a:lvl2pPr>
            <a:lvl3pPr marL="1371600" lvl="2" indent="-336550" rtl="0">
              <a:spcBef>
                <a:spcPts val="800"/>
              </a:spcBef>
              <a:spcAft>
                <a:spcPts val="0"/>
              </a:spcAft>
              <a:buSzPts val="1700"/>
              <a:buChar char="■"/>
              <a:defRPr sz="1700"/>
            </a:lvl3pPr>
            <a:lvl4pPr marL="1828800" lvl="3" indent="-336550" rtl="0">
              <a:spcBef>
                <a:spcPts val="800"/>
              </a:spcBef>
              <a:spcAft>
                <a:spcPts val="0"/>
              </a:spcAft>
              <a:buSzPts val="1700"/>
              <a:buChar char="●"/>
              <a:defRPr sz="1700"/>
            </a:lvl4pPr>
            <a:lvl5pPr marL="2286000" lvl="4" indent="-336550" rtl="0">
              <a:spcBef>
                <a:spcPts val="800"/>
              </a:spcBef>
              <a:spcAft>
                <a:spcPts val="0"/>
              </a:spcAft>
              <a:buSzPts val="1700"/>
              <a:buChar char="○"/>
              <a:defRPr sz="1700"/>
            </a:lvl5pPr>
            <a:lvl6pPr marL="2743200" lvl="5" indent="-336550" rtl="0">
              <a:spcBef>
                <a:spcPts val="800"/>
              </a:spcBef>
              <a:spcAft>
                <a:spcPts val="0"/>
              </a:spcAft>
              <a:buSzPts val="1700"/>
              <a:buChar char="■"/>
              <a:defRPr sz="1700"/>
            </a:lvl6pPr>
            <a:lvl7pPr marL="3200400" lvl="6" indent="-336550" rtl="0">
              <a:spcBef>
                <a:spcPts val="800"/>
              </a:spcBef>
              <a:spcAft>
                <a:spcPts val="0"/>
              </a:spcAft>
              <a:buSzPts val="1700"/>
              <a:buChar char="●"/>
              <a:defRPr sz="1700"/>
            </a:lvl7pPr>
            <a:lvl8pPr marL="3657600" lvl="7" indent="-336550" rtl="0">
              <a:spcBef>
                <a:spcPts val="800"/>
              </a:spcBef>
              <a:spcAft>
                <a:spcPts val="0"/>
              </a:spcAft>
              <a:buSzPts val="1700"/>
              <a:buChar char="○"/>
              <a:defRPr sz="1700"/>
            </a:lvl8pPr>
            <a:lvl9pPr marL="4114800" lvl="8" indent="-336550" rtl="0">
              <a:spcBef>
                <a:spcPts val="800"/>
              </a:spcBef>
              <a:spcAft>
                <a:spcPts val="800"/>
              </a:spcAft>
              <a:buSzPts val="1700"/>
              <a:buChar char="■"/>
              <a:defRPr sz="1700"/>
            </a:lvl9pPr>
          </a:lstStyle>
          <a:p>
            <a:endParaRPr/>
          </a:p>
        </p:txBody>
      </p:sp>
      <p:sp>
        <p:nvSpPr>
          <p:cNvPr id="33" name="Google Shape;33;p7"/>
          <p:cNvSpPr txBox="1">
            <a:spLocks noGrp="1"/>
          </p:cNvSpPr>
          <p:nvPr>
            <p:ph type="body" idx="3"/>
          </p:nvPr>
        </p:nvSpPr>
        <p:spPr>
          <a:xfrm>
            <a:off x="6325563" y="2749975"/>
            <a:ext cx="2304000" cy="1884900"/>
          </a:xfrm>
          <a:prstGeom prst="rect">
            <a:avLst/>
          </a:prstGeom>
        </p:spPr>
        <p:txBody>
          <a:bodyPr spcFirstLastPara="1" wrap="square" lIns="0" tIns="0" rIns="0" bIns="0" anchor="t" anchorCtr="0">
            <a:noAutofit/>
          </a:bodyPr>
          <a:lstStyle>
            <a:lvl1pPr marL="457200" lvl="0" indent="-336550" rtl="0">
              <a:spcBef>
                <a:spcPts val="0"/>
              </a:spcBef>
              <a:spcAft>
                <a:spcPts val="0"/>
              </a:spcAft>
              <a:buSzPts val="1700"/>
              <a:buChar char="●"/>
              <a:defRPr sz="1700"/>
            </a:lvl1pPr>
            <a:lvl2pPr marL="914400" lvl="1" indent="-336550" rtl="0">
              <a:spcBef>
                <a:spcPts val="800"/>
              </a:spcBef>
              <a:spcAft>
                <a:spcPts val="0"/>
              </a:spcAft>
              <a:buSzPts val="1700"/>
              <a:buChar char="○"/>
              <a:defRPr sz="1700"/>
            </a:lvl2pPr>
            <a:lvl3pPr marL="1371600" lvl="2" indent="-336550" rtl="0">
              <a:spcBef>
                <a:spcPts val="800"/>
              </a:spcBef>
              <a:spcAft>
                <a:spcPts val="0"/>
              </a:spcAft>
              <a:buSzPts val="1700"/>
              <a:buChar char="■"/>
              <a:defRPr sz="1700"/>
            </a:lvl3pPr>
            <a:lvl4pPr marL="1828800" lvl="3" indent="-336550" rtl="0">
              <a:spcBef>
                <a:spcPts val="800"/>
              </a:spcBef>
              <a:spcAft>
                <a:spcPts val="0"/>
              </a:spcAft>
              <a:buSzPts val="1700"/>
              <a:buChar char="●"/>
              <a:defRPr sz="1700"/>
            </a:lvl4pPr>
            <a:lvl5pPr marL="2286000" lvl="4" indent="-336550" rtl="0">
              <a:spcBef>
                <a:spcPts val="800"/>
              </a:spcBef>
              <a:spcAft>
                <a:spcPts val="0"/>
              </a:spcAft>
              <a:buSzPts val="1700"/>
              <a:buChar char="○"/>
              <a:defRPr sz="1700"/>
            </a:lvl5pPr>
            <a:lvl6pPr marL="2743200" lvl="5" indent="-336550" rtl="0">
              <a:spcBef>
                <a:spcPts val="800"/>
              </a:spcBef>
              <a:spcAft>
                <a:spcPts val="0"/>
              </a:spcAft>
              <a:buSzPts val="1700"/>
              <a:buChar char="■"/>
              <a:defRPr sz="1700"/>
            </a:lvl6pPr>
            <a:lvl7pPr marL="3200400" lvl="6" indent="-336550" rtl="0">
              <a:spcBef>
                <a:spcPts val="800"/>
              </a:spcBef>
              <a:spcAft>
                <a:spcPts val="0"/>
              </a:spcAft>
              <a:buSzPts val="1700"/>
              <a:buChar char="●"/>
              <a:defRPr sz="1700"/>
            </a:lvl7pPr>
            <a:lvl8pPr marL="3657600" lvl="7" indent="-336550" rtl="0">
              <a:spcBef>
                <a:spcPts val="800"/>
              </a:spcBef>
              <a:spcAft>
                <a:spcPts val="0"/>
              </a:spcAft>
              <a:buSzPts val="1700"/>
              <a:buChar char="○"/>
              <a:defRPr sz="1700"/>
            </a:lvl8pPr>
            <a:lvl9pPr marL="4114800" lvl="8" indent="-336550" rtl="0">
              <a:spcBef>
                <a:spcPts val="800"/>
              </a:spcBef>
              <a:spcAft>
                <a:spcPts val="800"/>
              </a:spcAft>
              <a:buSzPts val="1700"/>
              <a:buChar char="■"/>
              <a:defRPr sz="17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4"/>
        <p:cNvGrpSpPr/>
        <p:nvPr/>
      </p:nvGrpSpPr>
      <p:grpSpPr>
        <a:xfrm>
          <a:off x="0" y="0"/>
          <a:ext cx="0" cy="0"/>
          <a:chOff x="0" y="0"/>
          <a:chExt cx="0" cy="0"/>
        </a:xfrm>
      </p:grpSpPr>
      <p:sp>
        <p:nvSpPr>
          <p:cNvPr id="35" name="Google Shape;35;p8"/>
          <p:cNvSpPr/>
          <p:nvPr/>
        </p:nvSpPr>
        <p:spPr>
          <a:xfrm>
            <a:off x="-9" y="0"/>
            <a:ext cx="4720800" cy="5143500"/>
          </a:xfrm>
          <a:prstGeom prst="rect">
            <a:avLst/>
          </a:prstGeom>
          <a:solidFill>
            <a:schemeClr val="lt2"/>
          </a:solidFill>
          <a:ln>
            <a:noFill/>
          </a:ln>
        </p:spPr>
        <p:txBody>
          <a:bodyPr spcFirstLastPara="1" wrap="square" lIns="45725" tIns="45725" rIns="45725" bIns="45725" anchor="ctr" anchorCtr="0">
            <a:noAutofit/>
          </a:bodyPr>
          <a:lstStyle/>
          <a:p>
            <a:pPr marL="0" lvl="0" indent="0" algn="l" rtl="0">
              <a:spcBef>
                <a:spcPts val="0"/>
              </a:spcBef>
              <a:spcAft>
                <a:spcPts val="0"/>
              </a:spcAft>
              <a:buNone/>
            </a:pPr>
            <a:endParaRPr/>
          </a:p>
        </p:txBody>
      </p:sp>
      <p:sp>
        <p:nvSpPr>
          <p:cNvPr id="36" name="Google Shape;36;p8"/>
          <p:cNvSpPr txBox="1">
            <a:spLocks noGrp="1"/>
          </p:cNvSpPr>
          <p:nvPr>
            <p:ph type="ctrTitle"/>
          </p:nvPr>
        </p:nvSpPr>
        <p:spPr>
          <a:xfrm>
            <a:off x="573950" y="1532700"/>
            <a:ext cx="3291300" cy="2078100"/>
          </a:xfrm>
          <a:prstGeom prst="rect">
            <a:avLst/>
          </a:prstGeom>
        </p:spPr>
        <p:txBody>
          <a:bodyPr spcFirstLastPara="1" wrap="square" lIns="0" tIns="0" rIns="0" bIns="0" anchor="ctr" anchorCtr="0">
            <a:noAutofit/>
          </a:bodyPr>
          <a:lstStyle>
            <a:lvl1pPr lvl="0" rtl="0">
              <a:spcBef>
                <a:spcPts val="0"/>
              </a:spcBef>
              <a:spcAft>
                <a:spcPts val="0"/>
              </a:spcAft>
              <a:buClr>
                <a:schemeClr val="lt1"/>
              </a:buClr>
              <a:buSzPts val="4500"/>
              <a:buNone/>
              <a:defRPr sz="4500">
                <a:solidFill>
                  <a:schemeClr val="lt1"/>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endParaRPr/>
          </a:p>
        </p:txBody>
      </p:sp>
      <p:sp>
        <p:nvSpPr>
          <p:cNvPr id="37" name="Google Shape;37;p8"/>
          <p:cNvSpPr>
            <a:spLocks noGrp="1"/>
          </p:cNvSpPr>
          <p:nvPr>
            <p:ph type="pic" idx="2"/>
          </p:nvPr>
        </p:nvSpPr>
        <p:spPr>
          <a:xfrm>
            <a:off x="5244625" y="523875"/>
            <a:ext cx="3428400" cy="4114800"/>
          </a:xfrm>
          <a:prstGeom prst="rect">
            <a:avLst/>
          </a:prstGeom>
          <a:noFill/>
          <a:ln>
            <a:noFill/>
          </a:ln>
        </p:spPr>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38"/>
        <p:cNvGrpSpPr/>
        <p:nvPr/>
      </p:nvGrpSpPr>
      <p:grpSpPr>
        <a:xfrm>
          <a:off x="0" y="0"/>
          <a:ext cx="0" cy="0"/>
          <a:chOff x="0" y="0"/>
          <a:chExt cx="0" cy="0"/>
        </a:xfrm>
      </p:grpSpPr>
      <p:sp>
        <p:nvSpPr>
          <p:cNvPr id="39" name="Google Shape;39;p9"/>
          <p:cNvSpPr txBox="1">
            <a:spLocks noGrp="1"/>
          </p:cNvSpPr>
          <p:nvPr>
            <p:ph type="body" idx="1"/>
          </p:nvPr>
        </p:nvSpPr>
        <p:spPr>
          <a:xfrm>
            <a:off x="855300" y="4406300"/>
            <a:ext cx="7433400" cy="519600"/>
          </a:xfrm>
          <a:prstGeom prst="rect">
            <a:avLst/>
          </a:prstGeom>
        </p:spPr>
        <p:txBody>
          <a:bodyPr spcFirstLastPara="1" wrap="square" lIns="0" tIns="0" rIns="0" bIns="0" anchor="t" anchorCtr="0">
            <a:noAutofit/>
          </a:bodyPr>
          <a:lstStyle>
            <a:lvl1pPr marL="457200" lvl="0" indent="-228600" algn="ctr" rtl="0">
              <a:spcBef>
                <a:spcPts val="0"/>
              </a:spcBef>
              <a:spcAft>
                <a:spcPts val="800"/>
              </a:spcAft>
              <a:buSzPts val="1800"/>
              <a:buNone/>
              <a:defRPr sz="1800"/>
            </a:lvl1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0"/>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55300" y="836000"/>
            <a:ext cx="7433400" cy="396300"/>
          </a:xfrm>
          <a:prstGeom prst="rect">
            <a:avLst/>
          </a:prstGeom>
          <a:noFill/>
          <a:ln>
            <a:noFill/>
          </a:ln>
        </p:spPr>
        <p:txBody>
          <a:bodyPr spcFirstLastPara="1" wrap="square" lIns="0" tIns="0" rIns="0" bIns="0" anchor="b" anchorCtr="0">
            <a:noAutofit/>
          </a:bodyPr>
          <a:lstStyle>
            <a:lvl1pPr lvl="0" rtl="0">
              <a:lnSpc>
                <a:spcPct val="100000"/>
              </a:lnSpc>
              <a:spcBef>
                <a:spcPts val="0"/>
              </a:spcBef>
              <a:spcAft>
                <a:spcPts val="0"/>
              </a:spcAft>
              <a:buClr>
                <a:schemeClr val="dk1"/>
              </a:buClr>
              <a:buSzPts val="3200"/>
              <a:buFont typeface="Roboto"/>
              <a:buNone/>
              <a:defRPr sz="3200" b="1">
                <a:solidFill>
                  <a:schemeClr val="dk1"/>
                </a:solidFill>
                <a:latin typeface="Roboto"/>
                <a:ea typeface="Roboto"/>
                <a:cs typeface="Roboto"/>
                <a:sym typeface="Roboto"/>
              </a:defRPr>
            </a:lvl1pPr>
            <a:lvl2pPr lvl="1" rtl="0">
              <a:lnSpc>
                <a:spcPct val="90000"/>
              </a:lnSpc>
              <a:spcBef>
                <a:spcPts val="0"/>
              </a:spcBef>
              <a:spcAft>
                <a:spcPts val="0"/>
              </a:spcAft>
              <a:buClr>
                <a:schemeClr val="dk1"/>
              </a:buClr>
              <a:buSzPts val="3200"/>
              <a:buFont typeface="Roboto"/>
              <a:buNone/>
              <a:defRPr sz="3200" b="1">
                <a:solidFill>
                  <a:schemeClr val="dk1"/>
                </a:solidFill>
                <a:latin typeface="Roboto"/>
                <a:ea typeface="Roboto"/>
                <a:cs typeface="Roboto"/>
                <a:sym typeface="Roboto"/>
              </a:defRPr>
            </a:lvl2pPr>
            <a:lvl3pPr lvl="2" rtl="0">
              <a:lnSpc>
                <a:spcPct val="90000"/>
              </a:lnSpc>
              <a:spcBef>
                <a:spcPts val="0"/>
              </a:spcBef>
              <a:spcAft>
                <a:spcPts val="0"/>
              </a:spcAft>
              <a:buClr>
                <a:schemeClr val="dk1"/>
              </a:buClr>
              <a:buSzPts val="3200"/>
              <a:buFont typeface="Roboto"/>
              <a:buNone/>
              <a:defRPr sz="3200" b="1">
                <a:solidFill>
                  <a:schemeClr val="dk1"/>
                </a:solidFill>
                <a:latin typeface="Roboto"/>
                <a:ea typeface="Roboto"/>
                <a:cs typeface="Roboto"/>
                <a:sym typeface="Roboto"/>
              </a:defRPr>
            </a:lvl3pPr>
            <a:lvl4pPr lvl="3" rtl="0">
              <a:lnSpc>
                <a:spcPct val="90000"/>
              </a:lnSpc>
              <a:spcBef>
                <a:spcPts val="0"/>
              </a:spcBef>
              <a:spcAft>
                <a:spcPts val="0"/>
              </a:spcAft>
              <a:buClr>
                <a:schemeClr val="dk1"/>
              </a:buClr>
              <a:buSzPts val="3200"/>
              <a:buFont typeface="Roboto"/>
              <a:buNone/>
              <a:defRPr sz="3200" b="1">
                <a:solidFill>
                  <a:schemeClr val="dk1"/>
                </a:solidFill>
                <a:latin typeface="Roboto"/>
                <a:ea typeface="Roboto"/>
                <a:cs typeface="Roboto"/>
                <a:sym typeface="Roboto"/>
              </a:defRPr>
            </a:lvl4pPr>
            <a:lvl5pPr lvl="4" rtl="0">
              <a:lnSpc>
                <a:spcPct val="90000"/>
              </a:lnSpc>
              <a:spcBef>
                <a:spcPts val="0"/>
              </a:spcBef>
              <a:spcAft>
                <a:spcPts val="0"/>
              </a:spcAft>
              <a:buClr>
                <a:schemeClr val="dk1"/>
              </a:buClr>
              <a:buSzPts val="3200"/>
              <a:buFont typeface="Roboto"/>
              <a:buNone/>
              <a:defRPr sz="3200" b="1">
                <a:solidFill>
                  <a:schemeClr val="dk1"/>
                </a:solidFill>
                <a:latin typeface="Roboto"/>
                <a:ea typeface="Roboto"/>
                <a:cs typeface="Roboto"/>
                <a:sym typeface="Roboto"/>
              </a:defRPr>
            </a:lvl5pPr>
            <a:lvl6pPr lvl="5" rtl="0">
              <a:lnSpc>
                <a:spcPct val="90000"/>
              </a:lnSpc>
              <a:spcBef>
                <a:spcPts val="0"/>
              </a:spcBef>
              <a:spcAft>
                <a:spcPts val="0"/>
              </a:spcAft>
              <a:buClr>
                <a:schemeClr val="dk1"/>
              </a:buClr>
              <a:buSzPts val="3200"/>
              <a:buFont typeface="Roboto"/>
              <a:buNone/>
              <a:defRPr sz="3200" b="1">
                <a:solidFill>
                  <a:schemeClr val="dk1"/>
                </a:solidFill>
                <a:latin typeface="Roboto"/>
                <a:ea typeface="Roboto"/>
                <a:cs typeface="Roboto"/>
                <a:sym typeface="Roboto"/>
              </a:defRPr>
            </a:lvl6pPr>
            <a:lvl7pPr lvl="6" rtl="0">
              <a:lnSpc>
                <a:spcPct val="90000"/>
              </a:lnSpc>
              <a:spcBef>
                <a:spcPts val="0"/>
              </a:spcBef>
              <a:spcAft>
                <a:spcPts val="0"/>
              </a:spcAft>
              <a:buClr>
                <a:schemeClr val="dk1"/>
              </a:buClr>
              <a:buSzPts val="3200"/>
              <a:buFont typeface="Roboto"/>
              <a:buNone/>
              <a:defRPr sz="3200" b="1">
                <a:solidFill>
                  <a:schemeClr val="dk1"/>
                </a:solidFill>
                <a:latin typeface="Roboto"/>
                <a:ea typeface="Roboto"/>
                <a:cs typeface="Roboto"/>
                <a:sym typeface="Roboto"/>
              </a:defRPr>
            </a:lvl7pPr>
            <a:lvl8pPr lvl="7" rtl="0">
              <a:lnSpc>
                <a:spcPct val="90000"/>
              </a:lnSpc>
              <a:spcBef>
                <a:spcPts val="0"/>
              </a:spcBef>
              <a:spcAft>
                <a:spcPts val="0"/>
              </a:spcAft>
              <a:buClr>
                <a:schemeClr val="dk1"/>
              </a:buClr>
              <a:buSzPts val="3200"/>
              <a:buFont typeface="Roboto"/>
              <a:buNone/>
              <a:defRPr sz="3200" b="1">
                <a:solidFill>
                  <a:schemeClr val="dk1"/>
                </a:solidFill>
                <a:latin typeface="Roboto"/>
                <a:ea typeface="Roboto"/>
                <a:cs typeface="Roboto"/>
                <a:sym typeface="Roboto"/>
              </a:defRPr>
            </a:lvl8pPr>
            <a:lvl9pPr lvl="8" rtl="0">
              <a:lnSpc>
                <a:spcPct val="90000"/>
              </a:lnSpc>
              <a:spcBef>
                <a:spcPts val="0"/>
              </a:spcBef>
              <a:spcAft>
                <a:spcPts val="0"/>
              </a:spcAft>
              <a:buClr>
                <a:schemeClr val="dk1"/>
              </a:buClr>
              <a:buSzPts val="3200"/>
              <a:buFont typeface="Roboto"/>
              <a:buNone/>
              <a:defRPr sz="3200" b="1">
                <a:solidFill>
                  <a:schemeClr val="dk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855300" y="1353947"/>
            <a:ext cx="7433400" cy="3033900"/>
          </a:xfrm>
          <a:prstGeom prst="rect">
            <a:avLst/>
          </a:prstGeom>
          <a:noFill/>
          <a:ln>
            <a:noFill/>
          </a:ln>
        </p:spPr>
        <p:txBody>
          <a:bodyPr spcFirstLastPara="1" wrap="square" lIns="0" tIns="0" rIns="0" bIns="0" anchor="t" anchorCtr="0">
            <a:noAutofit/>
          </a:bodyPr>
          <a:lstStyle>
            <a:lvl1pPr marL="457200" lvl="0" indent="-381000" rtl="0">
              <a:lnSpc>
                <a:spcPct val="120000"/>
              </a:lnSpc>
              <a:spcBef>
                <a:spcPts val="0"/>
              </a:spcBef>
              <a:spcAft>
                <a:spcPts val="0"/>
              </a:spcAft>
              <a:buClr>
                <a:schemeClr val="dk1"/>
              </a:buClr>
              <a:buSzPts val="2400"/>
              <a:buFont typeface="Roboto"/>
              <a:buChar char="●"/>
              <a:defRPr sz="2400">
                <a:solidFill>
                  <a:schemeClr val="dk1"/>
                </a:solidFill>
                <a:latin typeface="Roboto"/>
                <a:ea typeface="Roboto"/>
                <a:cs typeface="Roboto"/>
                <a:sym typeface="Roboto"/>
              </a:defRPr>
            </a:lvl1pPr>
            <a:lvl2pPr marL="914400" lvl="1" indent="-381000" rtl="0">
              <a:lnSpc>
                <a:spcPct val="120000"/>
              </a:lnSpc>
              <a:spcBef>
                <a:spcPts val="800"/>
              </a:spcBef>
              <a:spcAft>
                <a:spcPts val="0"/>
              </a:spcAft>
              <a:buClr>
                <a:schemeClr val="dk1"/>
              </a:buClr>
              <a:buSzPts val="2400"/>
              <a:buFont typeface="Roboto"/>
              <a:buChar char="○"/>
              <a:defRPr sz="2400">
                <a:solidFill>
                  <a:schemeClr val="dk1"/>
                </a:solidFill>
                <a:latin typeface="Roboto"/>
                <a:ea typeface="Roboto"/>
                <a:cs typeface="Roboto"/>
                <a:sym typeface="Roboto"/>
              </a:defRPr>
            </a:lvl2pPr>
            <a:lvl3pPr marL="1371600" lvl="2" indent="-381000" rtl="0">
              <a:lnSpc>
                <a:spcPct val="120000"/>
              </a:lnSpc>
              <a:spcBef>
                <a:spcPts val="800"/>
              </a:spcBef>
              <a:spcAft>
                <a:spcPts val="0"/>
              </a:spcAft>
              <a:buClr>
                <a:schemeClr val="dk1"/>
              </a:buClr>
              <a:buSzPts val="2400"/>
              <a:buFont typeface="Roboto"/>
              <a:buChar char="■"/>
              <a:defRPr sz="2400">
                <a:solidFill>
                  <a:schemeClr val="dk1"/>
                </a:solidFill>
                <a:latin typeface="Roboto"/>
                <a:ea typeface="Roboto"/>
                <a:cs typeface="Roboto"/>
                <a:sym typeface="Roboto"/>
              </a:defRPr>
            </a:lvl3pPr>
            <a:lvl4pPr marL="1828800" lvl="3" indent="-381000" rtl="0">
              <a:lnSpc>
                <a:spcPct val="120000"/>
              </a:lnSpc>
              <a:spcBef>
                <a:spcPts val="800"/>
              </a:spcBef>
              <a:spcAft>
                <a:spcPts val="0"/>
              </a:spcAft>
              <a:buClr>
                <a:schemeClr val="dk1"/>
              </a:buClr>
              <a:buSzPts val="2400"/>
              <a:buFont typeface="Roboto"/>
              <a:buChar char="●"/>
              <a:defRPr sz="2400">
                <a:solidFill>
                  <a:schemeClr val="dk1"/>
                </a:solidFill>
                <a:latin typeface="Roboto"/>
                <a:ea typeface="Roboto"/>
                <a:cs typeface="Roboto"/>
                <a:sym typeface="Roboto"/>
              </a:defRPr>
            </a:lvl4pPr>
            <a:lvl5pPr marL="2286000" lvl="4" indent="-381000" rtl="0">
              <a:lnSpc>
                <a:spcPct val="120000"/>
              </a:lnSpc>
              <a:spcBef>
                <a:spcPts val="800"/>
              </a:spcBef>
              <a:spcAft>
                <a:spcPts val="0"/>
              </a:spcAft>
              <a:buClr>
                <a:schemeClr val="dk1"/>
              </a:buClr>
              <a:buSzPts val="2400"/>
              <a:buFont typeface="Roboto"/>
              <a:buChar char="○"/>
              <a:defRPr sz="2400">
                <a:solidFill>
                  <a:schemeClr val="dk1"/>
                </a:solidFill>
                <a:latin typeface="Roboto"/>
                <a:ea typeface="Roboto"/>
                <a:cs typeface="Roboto"/>
                <a:sym typeface="Roboto"/>
              </a:defRPr>
            </a:lvl5pPr>
            <a:lvl6pPr marL="2743200" lvl="5" indent="-381000" rtl="0">
              <a:lnSpc>
                <a:spcPct val="120000"/>
              </a:lnSpc>
              <a:spcBef>
                <a:spcPts val="800"/>
              </a:spcBef>
              <a:spcAft>
                <a:spcPts val="0"/>
              </a:spcAft>
              <a:buClr>
                <a:schemeClr val="dk1"/>
              </a:buClr>
              <a:buSzPts val="2400"/>
              <a:buFont typeface="Roboto"/>
              <a:buChar char="■"/>
              <a:defRPr sz="2400">
                <a:solidFill>
                  <a:schemeClr val="dk1"/>
                </a:solidFill>
                <a:latin typeface="Roboto"/>
                <a:ea typeface="Roboto"/>
                <a:cs typeface="Roboto"/>
                <a:sym typeface="Roboto"/>
              </a:defRPr>
            </a:lvl6pPr>
            <a:lvl7pPr marL="3200400" lvl="6" indent="-381000" rtl="0">
              <a:lnSpc>
                <a:spcPct val="120000"/>
              </a:lnSpc>
              <a:spcBef>
                <a:spcPts val="800"/>
              </a:spcBef>
              <a:spcAft>
                <a:spcPts val="0"/>
              </a:spcAft>
              <a:buClr>
                <a:schemeClr val="dk1"/>
              </a:buClr>
              <a:buSzPts val="2400"/>
              <a:buFont typeface="Roboto"/>
              <a:buChar char="●"/>
              <a:defRPr sz="2400">
                <a:solidFill>
                  <a:schemeClr val="dk1"/>
                </a:solidFill>
                <a:latin typeface="Roboto"/>
                <a:ea typeface="Roboto"/>
                <a:cs typeface="Roboto"/>
                <a:sym typeface="Roboto"/>
              </a:defRPr>
            </a:lvl7pPr>
            <a:lvl8pPr marL="3657600" lvl="7" indent="-381000" rtl="0">
              <a:lnSpc>
                <a:spcPct val="120000"/>
              </a:lnSpc>
              <a:spcBef>
                <a:spcPts val="800"/>
              </a:spcBef>
              <a:spcAft>
                <a:spcPts val="0"/>
              </a:spcAft>
              <a:buClr>
                <a:schemeClr val="dk1"/>
              </a:buClr>
              <a:buSzPts val="2400"/>
              <a:buFont typeface="Roboto"/>
              <a:buChar char="○"/>
              <a:defRPr sz="2400">
                <a:solidFill>
                  <a:schemeClr val="dk1"/>
                </a:solidFill>
                <a:latin typeface="Roboto"/>
                <a:ea typeface="Roboto"/>
                <a:cs typeface="Roboto"/>
                <a:sym typeface="Roboto"/>
              </a:defRPr>
            </a:lvl8pPr>
            <a:lvl9pPr marL="4114800" lvl="8" indent="-381000" rtl="0">
              <a:lnSpc>
                <a:spcPct val="120000"/>
              </a:lnSpc>
              <a:spcBef>
                <a:spcPts val="800"/>
              </a:spcBef>
              <a:spcAft>
                <a:spcPts val="800"/>
              </a:spcAft>
              <a:buClr>
                <a:schemeClr val="dk1"/>
              </a:buClr>
              <a:buSzPts val="2400"/>
              <a:buFont typeface="Roboto"/>
              <a:buChar char="■"/>
              <a:defRPr sz="2400">
                <a:solidFill>
                  <a:schemeClr val="dk1"/>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80584" y="4749851"/>
            <a:ext cx="548700" cy="393600"/>
          </a:xfrm>
          <a:prstGeom prst="rect">
            <a:avLst/>
          </a:prstGeom>
          <a:noFill/>
          <a:ln>
            <a:noFill/>
          </a:ln>
        </p:spPr>
        <p:txBody>
          <a:bodyPr spcFirstLastPara="1" wrap="square" lIns="0" tIns="0" rIns="0" bIns="0" anchor="ctr" anchorCtr="0">
            <a:noAutofit/>
          </a:bodyPr>
          <a:lstStyle>
            <a:lvl1pPr lvl="0" algn="r" rtl="0">
              <a:buNone/>
              <a:defRPr sz="1300">
                <a:solidFill>
                  <a:schemeClr val="dk1"/>
                </a:solidFill>
                <a:latin typeface="Roboto"/>
                <a:ea typeface="Roboto"/>
                <a:cs typeface="Roboto"/>
                <a:sym typeface="Roboto"/>
              </a:defRPr>
            </a:lvl1pPr>
            <a:lvl2pPr lvl="1" algn="r" rtl="0">
              <a:buNone/>
              <a:defRPr sz="1300">
                <a:solidFill>
                  <a:schemeClr val="dk1"/>
                </a:solidFill>
                <a:latin typeface="Roboto"/>
                <a:ea typeface="Roboto"/>
                <a:cs typeface="Roboto"/>
                <a:sym typeface="Roboto"/>
              </a:defRPr>
            </a:lvl2pPr>
            <a:lvl3pPr lvl="2" algn="r" rtl="0">
              <a:buNone/>
              <a:defRPr sz="1300">
                <a:solidFill>
                  <a:schemeClr val="dk1"/>
                </a:solidFill>
                <a:latin typeface="Roboto"/>
                <a:ea typeface="Roboto"/>
                <a:cs typeface="Roboto"/>
                <a:sym typeface="Roboto"/>
              </a:defRPr>
            </a:lvl3pPr>
            <a:lvl4pPr lvl="3" algn="r" rtl="0">
              <a:buNone/>
              <a:defRPr sz="1300">
                <a:solidFill>
                  <a:schemeClr val="dk1"/>
                </a:solidFill>
                <a:latin typeface="Roboto"/>
                <a:ea typeface="Roboto"/>
                <a:cs typeface="Roboto"/>
                <a:sym typeface="Roboto"/>
              </a:defRPr>
            </a:lvl4pPr>
            <a:lvl5pPr lvl="4" algn="r" rtl="0">
              <a:buNone/>
              <a:defRPr sz="1300">
                <a:solidFill>
                  <a:schemeClr val="dk1"/>
                </a:solidFill>
                <a:latin typeface="Roboto"/>
                <a:ea typeface="Roboto"/>
                <a:cs typeface="Roboto"/>
                <a:sym typeface="Roboto"/>
              </a:defRPr>
            </a:lvl5pPr>
            <a:lvl6pPr lvl="5" algn="r" rtl="0">
              <a:buNone/>
              <a:defRPr sz="1300">
                <a:solidFill>
                  <a:schemeClr val="dk1"/>
                </a:solidFill>
                <a:latin typeface="Roboto"/>
                <a:ea typeface="Roboto"/>
                <a:cs typeface="Roboto"/>
                <a:sym typeface="Roboto"/>
              </a:defRPr>
            </a:lvl6pPr>
            <a:lvl7pPr lvl="6" algn="r" rtl="0">
              <a:buNone/>
              <a:defRPr sz="1300">
                <a:solidFill>
                  <a:schemeClr val="dk1"/>
                </a:solidFill>
                <a:latin typeface="Roboto"/>
                <a:ea typeface="Roboto"/>
                <a:cs typeface="Roboto"/>
                <a:sym typeface="Roboto"/>
              </a:defRPr>
            </a:lvl7pPr>
            <a:lvl8pPr lvl="7" algn="r" rtl="0">
              <a:buNone/>
              <a:defRPr sz="1300">
                <a:solidFill>
                  <a:schemeClr val="dk1"/>
                </a:solidFill>
                <a:latin typeface="Roboto"/>
                <a:ea typeface="Roboto"/>
                <a:cs typeface="Roboto"/>
                <a:sym typeface="Roboto"/>
              </a:defRPr>
            </a:lvl8pPr>
            <a:lvl9pPr lvl="8" algn="r" rtl="0">
              <a:buNone/>
              <a:defRPr sz="1300">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44"/>
        <p:cNvGrpSpPr/>
        <p:nvPr/>
      </p:nvGrpSpPr>
      <p:grpSpPr>
        <a:xfrm>
          <a:off x="0" y="0"/>
          <a:ext cx="0" cy="0"/>
          <a:chOff x="0" y="0"/>
          <a:chExt cx="0" cy="0"/>
        </a:xfrm>
      </p:grpSpPr>
      <p:sp>
        <p:nvSpPr>
          <p:cNvPr id="45" name="Google Shape;45;p11"/>
          <p:cNvSpPr txBox="1"/>
          <p:nvPr/>
        </p:nvSpPr>
        <p:spPr>
          <a:xfrm>
            <a:off x="514350" y="1581932"/>
            <a:ext cx="3730272" cy="2508379"/>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None/>
            </a:pPr>
            <a:r>
              <a:rPr lang="en-US" sz="4500" b="1" i="0" u="none" strike="noStrike" cap="none" dirty="0">
                <a:solidFill>
                  <a:schemeClr val="lt1"/>
                </a:solidFill>
                <a:latin typeface="Roboto"/>
                <a:ea typeface="Roboto"/>
                <a:cs typeface="Roboto"/>
                <a:sym typeface="Roboto"/>
              </a:rPr>
              <a:t>The Conversion of Saul of Tarsus</a:t>
            </a:r>
          </a:p>
          <a:p>
            <a:pPr marL="0" marR="0" lvl="0" indent="0" algn="l" rtl="0">
              <a:lnSpc>
                <a:spcPct val="100000"/>
              </a:lnSpc>
              <a:spcBef>
                <a:spcPts val="0"/>
              </a:spcBef>
              <a:spcAft>
                <a:spcPts val="0"/>
              </a:spcAft>
              <a:buNone/>
            </a:pPr>
            <a:r>
              <a:rPr lang="en-US" sz="2400" dirty="0">
                <a:solidFill>
                  <a:schemeClr val="tx1"/>
                </a:solidFill>
                <a:latin typeface="Roboto"/>
                <a:ea typeface="Roboto"/>
                <a:sym typeface="Roboto"/>
              </a:rPr>
              <a:t>Acts Chapter 22</a:t>
            </a:r>
            <a:endParaRPr sz="1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50"/>
        <p:cNvGrpSpPr/>
        <p:nvPr/>
      </p:nvGrpSpPr>
      <p:grpSpPr>
        <a:xfrm>
          <a:off x="0" y="0"/>
          <a:ext cx="0" cy="0"/>
          <a:chOff x="0" y="0"/>
          <a:chExt cx="0" cy="0"/>
        </a:xfrm>
      </p:grpSpPr>
      <p:sp>
        <p:nvSpPr>
          <p:cNvPr id="51" name="Google Shape;51;p12"/>
          <p:cNvSpPr txBox="1"/>
          <p:nvPr/>
        </p:nvSpPr>
        <p:spPr>
          <a:xfrm>
            <a:off x="514350" y="509588"/>
            <a:ext cx="6302100" cy="538609"/>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None/>
            </a:pPr>
            <a:r>
              <a:rPr lang="en" sz="3500" b="1" dirty="0">
                <a:solidFill>
                  <a:schemeClr val="dk1"/>
                </a:solidFill>
                <a:latin typeface="Roboto"/>
                <a:ea typeface="Roboto"/>
                <a:sym typeface="Roboto"/>
              </a:rPr>
              <a:t>Ananias Words To Saul</a:t>
            </a:r>
            <a:endParaRPr sz="700" dirty="0">
              <a:solidFill>
                <a:schemeClr val="dk1"/>
              </a:solidFill>
            </a:endParaRPr>
          </a:p>
        </p:txBody>
      </p:sp>
      <p:sp>
        <p:nvSpPr>
          <p:cNvPr id="52" name="Google Shape;52;p12"/>
          <p:cNvSpPr txBox="1"/>
          <p:nvPr/>
        </p:nvSpPr>
        <p:spPr>
          <a:xfrm>
            <a:off x="514350" y="1097622"/>
            <a:ext cx="8536885" cy="3801041"/>
          </a:xfrm>
          <a:prstGeom prst="rect">
            <a:avLst/>
          </a:prstGeom>
          <a:noFill/>
          <a:ln>
            <a:noFill/>
          </a:ln>
        </p:spPr>
        <p:txBody>
          <a:bodyPr spcFirstLastPara="1" wrap="square" lIns="0" tIns="0" rIns="0" bIns="0" anchor="t" anchorCtr="0">
            <a:spAutoFit/>
          </a:bodyPr>
          <a:lstStyle/>
          <a:p>
            <a:pPr marL="254000" marR="0" lvl="1" indent="-127000" algn="l" rtl="0">
              <a:spcBef>
                <a:spcPts val="300"/>
              </a:spcBef>
              <a:buClr>
                <a:schemeClr val="dk1"/>
              </a:buClr>
              <a:buSzPts val="1200"/>
              <a:buFont typeface="Arial"/>
              <a:buChar char="•"/>
            </a:pPr>
            <a:r>
              <a:rPr lang="en-US" sz="2800" dirty="0">
                <a:solidFill>
                  <a:schemeClr val="dk1"/>
                </a:solidFill>
                <a:latin typeface="Roboto"/>
                <a:ea typeface="Roboto"/>
                <a:sym typeface="Roboto"/>
              </a:rPr>
              <a:t>“</a:t>
            </a:r>
            <a:r>
              <a:rPr lang="en-US" sz="2800" b="1" i="1" dirty="0">
                <a:solidFill>
                  <a:schemeClr val="dk1"/>
                </a:solidFill>
                <a:latin typeface="Roboto"/>
                <a:ea typeface="Roboto"/>
                <a:sym typeface="Roboto"/>
              </a:rPr>
              <a:t>Now why do you delay</a:t>
            </a:r>
            <a:r>
              <a:rPr lang="en-US" sz="2800" i="1" dirty="0">
                <a:solidFill>
                  <a:schemeClr val="dk1"/>
                </a:solidFill>
                <a:latin typeface="Roboto"/>
                <a:ea typeface="Roboto"/>
                <a:sym typeface="Roboto"/>
              </a:rPr>
              <a:t>? Get up and be baptized, and wash away your sins, calling on His name.” </a:t>
            </a:r>
          </a:p>
          <a:p>
            <a:pPr marL="254000" marR="0" lvl="1" indent="-127000" algn="l" rtl="0">
              <a:spcBef>
                <a:spcPts val="300"/>
              </a:spcBef>
              <a:buClr>
                <a:schemeClr val="dk1"/>
              </a:buClr>
              <a:buSzPts val="1200"/>
              <a:buFont typeface="Arial"/>
              <a:buChar char="•"/>
            </a:pPr>
            <a:r>
              <a:rPr lang="en-US" sz="2800" b="1" dirty="0">
                <a:solidFill>
                  <a:schemeClr val="dk1"/>
                </a:solidFill>
                <a:latin typeface="Roboto"/>
                <a:ea typeface="Roboto"/>
                <a:sym typeface="Roboto"/>
              </a:rPr>
              <a:t>The call to be baptized</a:t>
            </a:r>
            <a:r>
              <a:rPr lang="en-US" sz="2800" dirty="0">
                <a:solidFill>
                  <a:schemeClr val="dk1"/>
                </a:solidFill>
                <a:latin typeface="Roboto"/>
                <a:ea typeface="Roboto"/>
                <a:sym typeface="Roboto"/>
              </a:rPr>
              <a:t>:</a:t>
            </a:r>
          </a:p>
          <a:p>
            <a:pPr marL="569913" marR="0" lvl="1" indent="-127000" algn="l" rtl="0">
              <a:spcBef>
                <a:spcPts val="300"/>
              </a:spcBef>
              <a:buClr>
                <a:schemeClr val="dk1"/>
              </a:buClr>
              <a:buSzPts val="1200"/>
              <a:buFont typeface="Arial"/>
              <a:buChar char="•"/>
            </a:pPr>
            <a:r>
              <a:rPr lang="en-US" sz="2800" b="1" dirty="0">
                <a:solidFill>
                  <a:schemeClr val="dk1"/>
                </a:solidFill>
                <a:latin typeface="Roboto"/>
                <a:ea typeface="Roboto"/>
                <a:sym typeface="Roboto"/>
              </a:rPr>
              <a:t>The response to Saul’s prayer</a:t>
            </a:r>
            <a:r>
              <a:rPr lang="en-US" sz="2800" dirty="0">
                <a:solidFill>
                  <a:schemeClr val="dk1"/>
                </a:solidFill>
                <a:latin typeface="Roboto"/>
                <a:ea typeface="Roboto"/>
                <a:sym typeface="Roboto"/>
              </a:rPr>
              <a:t>… not forgiveness.</a:t>
            </a:r>
          </a:p>
          <a:p>
            <a:pPr marL="569913" marR="0" lvl="1" indent="-127000" algn="l" rtl="0">
              <a:spcBef>
                <a:spcPts val="300"/>
              </a:spcBef>
              <a:buClr>
                <a:schemeClr val="dk1"/>
              </a:buClr>
              <a:buSzPts val="1200"/>
              <a:buFont typeface="Arial"/>
              <a:buChar char="•"/>
            </a:pPr>
            <a:r>
              <a:rPr lang="en-US" sz="2800" b="1" dirty="0">
                <a:solidFill>
                  <a:schemeClr val="dk1"/>
                </a:solidFill>
                <a:latin typeface="Roboto"/>
                <a:ea typeface="Roboto"/>
                <a:sym typeface="Roboto"/>
              </a:rPr>
              <a:t>How we wash away our sins</a:t>
            </a:r>
            <a:r>
              <a:rPr lang="en-US" sz="2800" dirty="0">
                <a:solidFill>
                  <a:schemeClr val="dk1"/>
                </a:solidFill>
                <a:latin typeface="Roboto"/>
                <a:ea typeface="Roboto"/>
                <a:sym typeface="Roboto"/>
              </a:rPr>
              <a:t>... not through prayer </a:t>
            </a:r>
            <a:r>
              <a:rPr lang="en-US" sz="1800" dirty="0">
                <a:solidFill>
                  <a:schemeClr val="dk1"/>
                </a:solidFill>
                <a:latin typeface="Roboto"/>
                <a:ea typeface="Roboto"/>
                <a:sym typeface="Roboto"/>
              </a:rPr>
              <a:t>(1 Peter 3:21; 1 Timothy 1:5)</a:t>
            </a:r>
          </a:p>
          <a:p>
            <a:pPr marL="569913" marR="0" lvl="1" indent="-127000" algn="l" rtl="0">
              <a:spcBef>
                <a:spcPts val="300"/>
              </a:spcBef>
              <a:buClr>
                <a:schemeClr val="dk1"/>
              </a:buClr>
              <a:buSzPts val="1200"/>
              <a:buFont typeface="Arial"/>
              <a:buChar char="•"/>
            </a:pPr>
            <a:r>
              <a:rPr lang="en-US" sz="2800" b="1" dirty="0">
                <a:solidFill>
                  <a:schemeClr val="dk1"/>
                </a:solidFill>
                <a:latin typeface="Roboto"/>
                <a:ea typeface="Roboto"/>
                <a:sym typeface="Roboto"/>
              </a:rPr>
              <a:t>How we call upon the Lord</a:t>
            </a:r>
            <a:r>
              <a:rPr lang="en-US" sz="2800" dirty="0">
                <a:solidFill>
                  <a:schemeClr val="dk1"/>
                </a:solidFill>
                <a:latin typeface="Roboto"/>
                <a:ea typeface="Roboto"/>
                <a:sym typeface="Roboto"/>
              </a:rPr>
              <a:t>! </a:t>
            </a:r>
            <a:r>
              <a:rPr lang="en-US" sz="1800" dirty="0">
                <a:solidFill>
                  <a:schemeClr val="dk1"/>
                </a:solidFill>
                <a:latin typeface="Roboto"/>
                <a:ea typeface="Roboto"/>
                <a:sym typeface="Roboto"/>
              </a:rPr>
              <a:t>(Acts 2:21, 37-38; Romans 10:14)</a:t>
            </a:r>
            <a:endParaRPr lang="en-US" sz="2800" dirty="0">
              <a:solidFill>
                <a:schemeClr val="dk1"/>
              </a:solidFill>
              <a:latin typeface="Roboto"/>
              <a:ea typeface="Roboto"/>
              <a:sym typeface="Roboto"/>
            </a:endParaRPr>
          </a:p>
          <a:p>
            <a:pPr marL="569913" marR="0" lvl="1" indent="-127000" algn="l" rtl="0">
              <a:spcBef>
                <a:spcPts val="300"/>
              </a:spcBef>
              <a:buClr>
                <a:schemeClr val="dk1"/>
              </a:buClr>
              <a:buSzPts val="1200"/>
              <a:buFont typeface="Arial"/>
              <a:buChar char="•"/>
            </a:pPr>
            <a:r>
              <a:rPr lang="en-US" sz="2800" b="1" dirty="0">
                <a:solidFill>
                  <a:schemeClr val="dk1"/>
                </a:solidFill>
                <a:latin typeface="Roboto"/>
                <a:ea typeface="Roboto"/>
                <a:sym typeface="Roboto"/>
              </a:rPr>
              <a:t>How we put on Christ and walk in newness of life</a:t>
            </a:r>
            <a:r>
              <a:rPr lang="en-US" sz="2800" dirty="0">
                <a:solidFill>
                  <a:schemeClr val="dk1"/>
                </a:solidFill>
                <a:latin typeface="Roboto"/>
                <a:ea typeface="Roboto"/>
                <a:sym typeface="Roboto"/>
              </a:rPr>
              <a:t>. </a:t>
            </a:r>
            <a:r>
              <a:rPr lang="en-US" sz="1800" dirty="0">
                <a:solidFill>
                  <a:schemeClr val="dk1"/>
                </a:solidFill>
                <a:latin typeface="Roboto"/>
                <a:ea typeface="Roboto"/>
                <a:sym typeface="Roboto"/>
              </a:rPr>
              <a:t>(Galatians 3:26-27; Romans 6:3-4)</a:t>
            </a:r>
            <a:endParaRPr lang="en-US" sz="2800" dirty="0">
              <a:solidFill>
                <a:schemeClr val="dk1"/>
              </a:solidFill>
              <a:latin typeface="Roboto"/>
              <a:ea typeface="Roboto"/>
              <a:sym typeface="Roboto"/>
            </a:endParaRPr>
          </a:p>
        </p:txBody>
      </p:sp>
      <p:cxnSp>
        <p:nvCxnSpPr>
          <p:cNvPr id="58" name="Google Shape;58;p12"/>
          <p:cNvCxnSpPr/>
          <p:nvPr/>
        </p:nvCxnSpPr>
        <p:spPr>
          <a:xfrm>
            <a:off x="514350" y="1064131"/>
            <a:ext cx="8115300" cy="0"/>
          </a:xfrm>
          <a:prstGeom prst="straightConnector1">
            <a:avLst/>
          </a:prstGeom>
          <a:noFill/>
          <a:ln w="9525" cap="rnd" cmpd="sng">
            <a:solidFill>
              <a:schemeClr val="dk1"/>
            </a:solidFill>
            <a:prstDash val="solid"/>
            <a:round/>
            <a:headEnd type="none" w="sm" len="sm"/>
            <a:tailEnd type="none" w="sm" len="sm"/>
          </a:ln>
        </p:spPr>
      </p:cxnSp>
      <p:cxnSp>
        <p:nvCxnSpPr>
          <p:cNvPr id="59" name="Google Shape;59;p12"/>
          <p:cNvCxnSpPr/>
          <p:nvPr/>
        </p:nvCxnSpPr>
        <p:spPr>
          <a:xfrm>
            <a:off x="514350" y="5011258"/>
            <a:ext cx="8115300" cy="0"/>
          </a:xfrm>
          <a:prstGeom prst="straightConnector1">
            <a:avLst/>
          </a:prstGeom>
          <a:noFill/>
          <a:ln w="9525" cap="rnd" cmpd="sng">
            <a:solidFill>
              <a:schemeClr val="dk1"/>
            </a:solidFill>
            <a:prstDash val="solid"/>
            <a:round/>
            <a:headEnd type="none" w="sm" len="sm"/>
            <a:tailEnd type="none" w="sm" len="sm"/>
          </a:ln>
        </p:spPr>
      </p:cxnSp>
    </p:spTree>
    <p:extLst>
      <p:ext uri="{BB962C8B-B14F-4D97-AF65-F5344CB8AC3E}">
        <p14:creationId xmlns:p14="http://schemas.microsoft.com/office/powerpoint/2010/main" val="3775872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52">
                                            <p:txEl>
                                              <p:pRg st="0" end="0"/>
                                            </p:txEl>
                                          </p:spTgt>
                                        </p:tgtEl>
                                        <p:attrNameLst>
                                          <p:attrName>style.visibility</p:attrName>
                                        </p:attrNameLst>
                                      </p:cBhvr>
                                      <p:to>
                                        <p:strVal val="visible"/>
                                      </p:to>
                                    </p:set>
                                    <p:animEffect transition="in" filter="fade">
                                      <p:cBhvr>
                                        <p:cTn id="7" dur="500"/>
                                        <p:tgtEl>
                                          <p:spTgt spid="5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nodePh="1">
                                  <p:stCondLst>
                                    <p:cond delay="0"/>
                                  </p:stCondLst>
                                  <p:childTnLst>
                                    <p:set>
                                      <p:cBhvr>
                                        <p:cTn id="11" dur="1" fill="hold">
                                          <p:stCondLst>
                                            <p:cond delay="0"/>
                                          </p:stCondLst>
                                        </p:cTn>
                                        <p:tgtEl>
                                          <p:spTgt spid="52">
                                            <p:txEl>
                                              <p:pRg st="1" end="1"/>
                                            </p:txEl>
                                          </p:spTgt>
                                        </p:tgtEl>
                                        <p:attrNameLst>
                                          <p:attrName>style.visibility</p:attrName>
                                        </p:attrNameLst>
                                      </p:cBhvr>
                                      <p:to>
                                        <p:strVal val="visible"/>
                                      </p:to>
                                    </p:set>
                                    <p:animEffect transition="in" filter="fade">
                                      <p:cBhvr>
                                        <p:cTn id="12" dur="500"/>
                                        <p:tgtEl>
                                          <p:spTgt spid="5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nodePh="1">
                                  <p:stCondLst>
                                    <p:cond delay="0"/>
                                  </p:stCondLst>
                                  <p:childTnLst>
                                    <p:set>
                                      <p:cBhvr>
                                        <p:cTn id="16" dur="1" fill="hold">
                                          <p:stCondLst>
                                            <p:cond delay="0"/>
                                          </p:stCondLst>
                                        </p:cTn>
                                        <p:tgtEl>
                                          <p:spTgt spid="52">
                                            <p:txEl>
                                              <p:pRg st="2" end="2"/>
                                            </p:txEl>
                                          </p:spTgt>
                                        </p:tgtEl>
                                        <p:attrNameLst>
                                          <p:attrName>style.visibility</p:attrName>
                                        </p:attrNameLst>
                                      </p:cBhvr>
                                      <p:to>
                                        <p:strVal val="visible"/>
                                      </p:to>
                                    </p:set>
                                    <p:animEffect transition="in" filter="fade">
                                      <p:cBhvr>
                                        <p:cTn id="17" dur="500"/>
                                        <p:tgtEl>
                                          <p:spTgt spid="5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nodePh="1">
                                  <p:stCondLst>
                                    <p:cond delay="0"/>
                                  </p:stCondLst>
                                  <p:childTnLst>
                                    <p:set>
                                      <p:cBhvr>
                                        <p:cTn id="21" dur="1" fill="hold">
                                          <p:stCondLst>
                                            <p:cond delay="0"/>
                                          </p:stCondLst>
                                        </p:cTn>
                                        <p:tgtEl>
                                          <p:spTgt spid="52">
                                            <p:txEl>
                                              <p:pRg st="3" end="3"/>
                                            </p:txEl>
                                          </p:spTgt>
                                        </p:tgtEl>
                                        <p:attrNameLst>
                                          <p:attrName>style.visibility</p:attrName>
                                        </p:attrNameLst>
                                      </p:cBhvr>
                                      <p:to>
                                        <p:strVal val="visible"/>
                                      </p:to>
                                    </p:set>
                                    <p:animEffect transition="in" filter="fade">
                                      <p:cBhvr>
                                        <p:cTn id="22" dur="500"/>
                                        <p:tgtEl>
                                          <p:spTgt spid="5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nodePh="1">
                                  <p:stCondLst>
                                    <p:cond delay="0"/>
                                  </p:stCondLst>
                                  <p:childTnLst>
                                    <p:set>
                                      <p:cBhvr>
                                        <p:cTn id="26" dur="1" fill="hold">
                                          <p:stCondLst>
                                            <p:cond delay="0"/>
                                          </p:stCondLst>
                                        </p:cTn>
                                        <p:tgtEl>
                                          <p:spTgt spid="52">
                                            <p:txEl>
                                              <p:pRg st="4" end="4"/>
                                            </p:txEl>
                                          </p:spTgt>
                                        </p:tgtEl>
                                        <p:attrNameLst>
                                          <p:attrName>style.visibility</p:attrName>
                                        </p:attrNameLst>
                                      </p:cBhvr>
                                      <p:to>
                                        <p:strVal val="visible"/>
                                      </p:to>
                                    </p:set>
                                    <p:animEffect transition="in" filter="fade">
                                      <p:cBhvr>
                                        <p:cTn id="27" dur="500"/>
                                        <p:tgtEl>
                                          <p:spTgt spid="5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nodePh="1">
                                  <p:stCondLst>
                                    <p:cond delay="0"/>
                                  </p:stCondLst>
                                  <p:childTnLst>
                                    <p:set>
                                      <p:cBhvr>
                                        <p:cTn id="31" dur="1" fill="hold">
                                          <p:stCondLst>
                                            <p:cond delay="0"/>
                                          </p:stCondLst>
                                        </p:cTn>
                                        <p:tgtEl>
                                          <p:spTgt spid="52">
                                            <p:txEl>
                                              <p:pRg st="5" end="5"/>
                                            </p:txEl>
                                          </p:spTgt>
                                        </p:tgtEl>
                                        <p:attrNameLst>
                                          <p:attrName>style.visibility</p:attrName>
                                        </p:attrNameLst>
                                      </p:cBhvr>
                                      <p:to>
                                        <p:strVal val="visible"/>
                                      </p:to>
                                    </p:set>
                                    <p:animEffect transition="in" filter="fade">
                                      <p:cBhvr>
                                        <p:cTn id="32" dur="500"/>
                                        <p:tgtEl>
                                          <p:spTgt spid="5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50"/>
        <p:cNvGrpSpPr/>
        <p:nvPr/>
      </p:nvGrpSpPr>
      <p:grpSpPr>
        <a:xfrm>
          <a:off x="0" y="0"/>
          <a:ext cx="0" cy="0"/>
          <a:chOff x="0" y="0"/>
          <a:chExt cx="0" cy="0"/>
        </a:xfrm>
      </p:grpSpPr>
      <p:sp>
        <p:nvSpPr>
          <p:cNvPr id="51" name="Google Shape;51;p12"/>
          <p:cNvSpPr txBox="1"/>
          <p:nvPr/>
        </p:nvSpPr>
        <p:spPr>
          <a:xfrm>
            <a:off x="514350" y="509588"/>
            <a:ext cx="6302100" cy="538609"/>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None/>
            </a:pPr>
            <a:r>
              <a:rPr lang="en" sz="3500" b="1" dirty="0">
                <a:solidFill>
                  <a:schemeClr val="dk1"/>
                </a:solidFill>
                <a:latin typeface="Roboto"/>
                <a:ea typeface="Roboto"/>
                <a:sym typeface="Roboto"/>
              </a:rPr>
              <a:t>Saul’s Response?</a:t>
            </a:r>
            <a:endParaRPr sz="700" dirty="0">
              <a:solidFill>
                <a:schemeClr val="dk1"/>
              </a:solidFill>
            </a:endParaRPr>
          </a:p>
        </p:txBody>
      </p:sp>
      <p:sp>
        <p:nvSpPr>
          <p:cNvPr id="52" name="Google Shape;52;p12"/>
          <p:cNvSpPr txBox="1"/>
          <p:nvPr/>
        </p:nvSpPr>
        <p:spPr>
          <a:xfrm>
            <a:off x="514350" y="1097622"/>
            <a:ext cx="8536885" cy="3985706"/>
          </a:xfrm>
          <a:prstGeom prst="rect">
            <a:avLst/>
          </a:prstGeom>
          <a:noFill/>
          <a:ln>
            <a:noFill/>
          </a:ln>
        </p:spPr>
        <p:txBody>
          <a:bodyPr spcFirstLastPara="1" wrap="square" lIns="0" tIns="0" rIns="0" bIns="0" anchor="t" anchorCtr="0">
            <a:spAutoFit/>
          </a:bodyPr>
          <a:lstStyle/>
          <a:p>
            <a:pPr marL="254000" marR="0" lvl="1" indent="-127000" algn="l" rtl="0">
              <a:spcBef>
                <a:spcPts val="300"/>
              </a:spcBef>
              <a:spcAft>
                <a:spcPts val="600"/>
              </a:spcAft>
              <a:buClr>
                <a:schemeClr val="dk1"/>
              </a:buClr>
              <a:buSzPts val="1200"/>
              <a:buFont typeface="Arial"/>
              <a:buChar char="•"/>
            </a:pPr>
            <a:r>
              <a:rPr lang="en-US" sz="2800" dirty="0">
                <a:solidFill>
                  <a:schemeClr val="dk1"/>
                </a:solidFill>
                <a:latin typeface="Roboto"/>
                <a:ea typeface="Roboto"/>
                <a:sym typeface="Roboto"/>
              </a:rPr>
              <a:t>“</a:t>
            </a:r>
            <a:r>
              <a:rPr lang="en-US" sz="2800" b="1" i="1" dirty="0">
                <a:solidFill>
                  <a:schemeClr val="dk1"/>
                </a:solidFill>
                <a:latin typeface="Roboto"/>
                <a:ea typeface="Roboto"/>
                <a:sym typeface="Roboto"/>
              </a:rPr>
              <a:t>He got up and was </a:t>
            </a:r>
            <a:r>
              <a:rPr lang="en-US" sz="2800" i="1" dirty="0">
                <a:solidFill>
                  <a:schemeClr val="dk1"/>
                </a:solidFill>
                <a:latin typeface="Roboto"/>
                <a:ea typeface="Roboto"/>
                <a:sym typeface="Roboto"/>
              </a:rPr>
              <a:t>baptized…” </a:t>
            </a:r>
            <a:r>
              <a:rPr lang="en-US" sz="1800" dirty="0">
                <a:solidFill>
                  <a:schemeClr val="dk1"/>
                </a:solidFill>
                <a:latin typeface="Roboto"/>
                <a:ea typeface="Roboto"/>
                <a:sym typeface="Roboto"/>
              </a:rPr>
              <a:t>(Acts 9:18)</a:t>
            </a:r>
          </a:p>
          <a:p>
            <a:pPr marL="254000" marR="0" lvl="1" indent="-127000" algn="l" rtl="0">
              <a:spcBef>
                <a:spcPts val="300"/>
              </a:spcBef>
              <a:spcAft>
                <a:spcPts val="600"/>
              </a:spcAft>
              <a:buClr>
                <a:schemeClr val="dk1"/>
              </a:buClr>
              <a:buSzPts val="1200"/>
              <a:buFont typeface="Arial"/>
              <a:buChar char="•"/>
            </a:pPr>
            <a:r>
              <a:rPr lang="en-US" sz="2800" b="1" dirty="0">
                <a:solidFill>
                  <a:schemeClr val="dk1"/>
                </a:solidFill>
                <a:latin typeface="Roboto"/>
                <a:ea typeface="Roboto"/>
                <a:sym typeface="Roboto"/>
              </a:rPr>
              <a:t>He listened to God and wrote down what He revealed. </a:t>
            </a:r>
            <a:r>
              <a:rPr lang="en-US" sz="1800" dirty="0">
                <a:solidFill>
                  <a:schemeClr val="dk1"/>
                </a:solidFill>
                <a:latin typeface="Roboto"/>
                <a:ea typeface="Roboto"/>
                <a:sym typeface="Roboto"/>
              </a:rPr>
              <a:t>(Galatians 1:10-12; Ephesians 3:3-5)</a:t>
            </a:r>
            <a:endParaRPr lang="en-US" sz="2800" dirty="0">
              <a:solidFill>
                <a:schemeClr val="dk1"/>
              </a:solidFill>
              <a:latin typeface="Roboto"/>
              <a:ea typeface="Roboto"/>
              <a:sym typeface="Roboto"/>
            </a:endParaRPr>
          </a:p>
          <a:p>
            <a:pPr marL="225425" marR="0" lvl="1" indent="-173038" algn="l" rtl="0">
              <a:spcBef>
                <a:spcPts val="300"/>
              </a:spcBef>
              <a:spcAft>
                <a:spcPts val="600"/>
              </a:spcAft>
              <a:buClr>
                <a:schemeClr val="dk1"/>
              </a:buClr>
              <a:buSzPts val="1200"/>
              <a:buFont typeface="Arial"/>
              <a:buChar char="•"/>
            </a:pPr>
            <a:r>
              <a:rPr lang="en-US" sz="2800" b="1" dirty="0">
                <a:solidFill>
                  <a:schemeClr val="dk1"/>
                </a:solidFill>
                <a:latin typeface="Roboto"/>
                <a:ea typeface="Roboto"/>
                <a:sym typeface="Roboto"/>
              </a:rPr>
              <a:t>He went to work. </a:t>
            </a:r>
            <a:r>
              <a:rPr lang="en-US" sz="1800" dirty="0">
                <a:solidFill>
                  <a:schemeClr val="dk1"/>
                </a:solidFill>
                <a:latin typeface="Roboto"/>
                <a:ea typeface="Roboto"/>
                <a:sym typeface="Roboto"/>
              </a:rPr>
              <a:t>(Acts 26:19; 1 Corinthians 15:10; Col. 1:28-29)</a:t>
            </a:r>
          </a:p>
          <a:p>
            <a:pPr marL="225425" marR="0" lvl="1" indent="-173038" algn="l" rtl="0">
              <a:spcBef>
                <a:spcPts val="300"/>
              </a:spcBef>
              <a:spcAft>
                <a:spcPts val="600"/>
              </a:spcAft>
              <a:buClr>
                <a:schemeClr val="dk1"/>
              </a:buClr>
              <a:buSzPts val="1200"/>
              <a:buFont typeface="Arial"/>
              <a:buChar char="•"/>
            </a:pPr>
            <a:r>
              <a:rPr lang="en-US" sz="2800" b="1" dirty="0">
                <a:solidFill>
                  <a:schemeClr val="dk1"/>
                </a:solidFill>
                <a:latin typeface="Roboto"/>
                <a:ea typeface="Roboto"/>
                <a:sym typeface="Roboto"/>
              </a:rPr>
              <a:t>He accepted the suffering he once inflicted</a:t>
            </a:r>
            <a:r>
              <a:rPr lang="en-US" sz="2800" dirty="0">
                <a:solidFill>
                  <a:schemeClr val="dk1"/>
                </a:solidFill>
                <a:latin typeface="Roboto"/>
                <a:ea typeface="Roboto"/>
                <a:sym typeface="Roboto"/>
              </a:rPr>
              <a:t>. </a:t>
            </a:r>
            <a:r>
              <a:rPr lang="en-US" sz="1800" dirty="0">
                <a:solidFill>
                  <a:schemeClr val="dk1"/>
                </a:solidFill>
                <a:latin typeface="Roboto"/>
                <a:ea typeface="Roboto"/>
                <a:sym typeface="Roboto"/>
              </a:rPr>
              <a:t>(Acts 9:16; Romans 8:18; Philippians 3:8-10; 2 Timothy 1:8-12)</a:t>
            </a:r>
          </a:p>
          <a:p>
            <a:pPr marL="225425" marR="0" lvl="1" indent="-173038" algn="l" rtl="0">
              <a:spcBef>
                <a:spcPts val="300"/>
              </a:spcBef>
              <a:spcAft>
                <a:spcPts val="600"/>
              </a:spcAft>
              <a:buClr>
                <a:schemeClr val="dk1"/>
              </a:buClr>
              <a:buSzPts val="1200"/>
              <a:buFont typeface="Arial"/>
              <a:buChar char="•"/>
            </a:pPr>
            <a:r>
              <a:rPr lang="en-US" sz="2800" b="1" dirty="0">
                <a:solidFill>
                  <a:schemeClr val="dk1"/>
                </a:solidFill>
                <a:latin typeface="Roboto"/>
                <a:ea typeface="Roboto"/>
                <a:sym typeface="Roboto"/>
              </a:rPr>
              <a:t>He finished his race.</a:t>
            </a:r>
            <a:r>
              <a:rPr lang="en-US" sz="2800" dirty="0">
                <a:solidFill>
                  <a:schemeClr val="dk1"/>
                </a:solidFill>
                <a:latin typeface="Roboto"/>
                <a:ea typeface="Roboto"/>
                <a:sym typeface="Roboto"/>
              </a:rPr>
              <a:t> </a:t>
            </a:r>
            <a:r>
              <a:rPr lang="en-US" sz="1800" dirty="0">
                <a:solidFill>
                  <a:schemeClr val="dk1"/>
                </a:solidFill>
                <a:latin typeface="Roboto"/>
                <a:ea typeface="Roboto"/>
                <a:sym typeface="Roboto"/>
              </a:rPr>
              <a:t>(2 Timothy 4:7-8)</a:t>
            </a:r>
          </a:p>
          <a:p>
            <a:pPr marL="225425" marR="0" lvl="1" indent="-173038" algn="l" rtl="0">
              <a:spcBef>
                <a:spcPts val="300"/>
              </a:spcBef>
              <a:spcAft>
                <a:spcPts val="600"/>
              </a:spcAft>
              <a:buClr>
                <a:schemeClr val="dk1"/>
              </a:buClr>
              <a:buSzPts val="1200"/>
              <a:buFont typeface="Arial"/>
              <a:buChar char="•"/>
            </a:pPr>
            <a:r>
              <a:rPr lang="en-US" sz="2800" b="1" dirty="0">
                <a:solidFill>
                  <a:schemeClr val="dk1"/>
                </a:solidFill>
                <a:latin typeface="Roboto"/>
                <a:ea typeface="Roboto"/>
                <a:sym typeface="Roboto"/>
              </a:rPr>
              <a:t>What will be your response today?</a:t>
            </a:r>
            <a:endParaRPr lang="en-US" sz="4000" b="1" dirty="0">
              <a:solidFill>
                <a:schemeClr val="dk1"/>
              </a:solidFill>
              <a:latin typeface="Roboto"/>
              <a:ea typeface="Roboto"/>
              <a:sym typeface="Roboto"/>
            </a:endParaRPr>
          </a:p>
        </p:txBody>
      </p:sp>
      <p:cxnSp>
        <p:nvCxnSpPr>
          <p:cNvPr id="58" name="Google Shape;58;p12"/>
          <p:cNvCxnSpPr/>
          <p:nvPr/>
        </p:nvCxnSpPr>
        <p:spPr>
          <a:xfrm>
            <a:off x="514350" y="1064131"/>
            <a:ext cx="8115300" cy="0"/>
          </a:xfrm>
          <a:prstGeom prst="straightConnector1">
            <a:avLst/>
          </a:prstGeom>
          <a:noFill/>
          <a:ln w="9525" cap="rnd" cmpd="sng">
            <a:solidFill>
              <a:schemeClr val="dk1"/>
            </a:solidFill>
            <a:prstDash val="solid"/>
            <a:round/>
            <a:headEnd type="none" w="sm" len="sm"/>
            <a:tailEnd type="none" w="sm" len="sm"/>
          </a:ln>
        </p:spPr>
      </p:cxnSp>
      <p:cxnSp>
        <p:nvCxnSpPr>
          <p:cNvPr id="59" name="Google Shape;59;p12"/>
          <p:cNvCxnSpPr/>
          <p:nvPr/>
        </p:nvCxnSpPr>
        <p:spPr>
          <a:xfrm>
            <a:off x="514350" y="5011258"/>
            <a:ext cx="8115300" cy="0"/>
          </a:xfrm>
          <a:prstGeom prst="straightConnector1">
            <a:avLst/>
          </a:prstGeom>
          <a:noFill/>
          <a:ln w="9525" cap="rnd" cmpd="sng">
            <a:solidFill>
              <a:schemeClr val="dk1"/>
            </a:solidFill>
            <a:prstDash val="solid"/>
            <a:round/>
            <a:headEnd type="none" w="sm" len="sm"/>
            <a:tailEnd type="none" w="sm" len="sm"/>
          </a:ln>
        </p:spPr>
      </p:cxnSp>
    </p:spTree>
    <p:extLst>
      <p:ext uri="{BB962C8B-B14F-4D97-AF65-F5344CB8AC3E}">
        <p14:creationId xmlns:p14="http://schemas.microsoft.com/office/powerpoint/2010/main" val="3000702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52">
                                            <p:txEl>
                                              <p:pRg st="0" end="0"/>
                                            </p:txEl>
                                          </p:spTgt>
                                        </p:tgtEl>
                                        <p:attrNameLst>
                                          <p:attrName>style.visibility</p:attrName>
                                        </p:attrNameLst>
                                      </p:cBhvr>
                                      <p:to>
                                        <p:strVal val="visible"/>
                                      </p:to>
                                    </p:set>
                                    <p:animEffect transition="in" filter="fade">
                                      <p:cBhvr>
                                        <p:cTn id="7" dur="500"/>
                                        <p:tgtEl>
                                          <p:spTgt spid="5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nodePh="1">
                                  <p:stCondLst>
                                    <p:cond delay="0"/>
                                  </p:stCondLst>
                                  <p:childTnLst>
                                    <p:set>
                                      <p:cBhvr>
                                        <p:cTn id="11" dur="1" fill="hold">
                                          <p:stCondLst>
                                            <p:cond delay="0"/>
                                          </p:stCondLst>
                                        </p:cTn>
                                        <p:tgtEl>
                                          <p:spTgt spid="52">
                                            <p:txEl>
                                              <p:pRg st="1" end="1"/>
                                            </p:txEl>
                                          </p:spTgt>
                                        </p:tgtEl>
                                        <p:attrNameLst>
                                          <p:attrName>style.visibility</p:attrName>
                                        </p:attrNameLst>
                                      </p:cBhvr>
                                      <p:to>
                                        <p:strVal val="visible"/>
                                      </p:to>
                                    </p:set>
                                    <p:animEffect transition="in" filter="fade">
                                      <p:cBhvr>
                                        <p:cTn id="12" dur="500"/>
                                        <p:tgtEl>
                                          <p:spTgt spid="5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nodePh="1">
                                  <p:stCondLst>
                                    <p:cond delay="0"/>
                                  </p:stCondLst>
                                  <p:childTnLst>
                                    <p:set>
                                      <p:cBhvr>
                                        <p:cTn id="16" dur="1" fill="hold">
                                          <p:stCondLst>
                                            <p:cond delay="0"/>
                                          </p:stCondLst>
                                        </p:cTn>
                                        <p:tgtEl>
                                          <p:spTgt spid="52">
                                            <p:txEl>
                                              <p:pRg st="2" end="2"/>
                                            </p:txEl>
                                          </p:spTgt>
                                        </p:tgtEl>
                                        <p:attrNameLst>
                                          <p:attrName>style.visibility</p:attrName>
                                        </p:attrNameLst>
                                      </p:cBhvr>
                                      <p:to>
                                        <p:strVal val="visible"/>
                                      </p:to>
                                    </p:set>
                                    <p:animEffect transition="in" filter="fade">
                                      <p:cBhvr>
                                        <p:cTn id="17" dur="500"/>
                                        <p:tgtEl>
                                          <p:spTgt spid="5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nodePh="1">
                                  <p:stCondLst>
                                    <p:cond delay="0"/>
                                  </p:stCondLst>
                                  <p:childTnLst>
                                    <p:set>
                                      <p:cBhvr>
                                        <p:cTn id="21" dur="1" fill="hold">
                                          <p:stCondLst>
                                            <p:cond delay="0"/>
                                          </p:stCondLst>
                                        </p:cTn>
                                        <p:tgtEl>
                                          <p:spTgt spid="52">
                                            <p:txEl>
                                              <p:pRg st="3" end="3"/>
                                            </p:txEl>
                                          </p:spTgt>
                                        </p:tgtEl>
                                        <p:attrNameLst>
                                          <p:attrName>style.visibility</p:attrName>
                                        </p:attrNameLst>
                                      </p:cBhvr>
                                      <p:to>
                                        <p:strVal val="visible"/>
                                      </p:to>
                                    </p:set>
                                    <p:animEffect transition="in" filter="fade">
                                      <p:cBhvr>
                                        <p:cTn id="22" dur="500"/>
                                        <p:tgtEl>
                                          <p:spTgt spid="5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nodePh="1">
                                  <p:stCondLst>
                                    <p:cond delay="0"/>
                                  </p:stCondLst>
                                  <p:childTnLst>
                                    <p:set>
                                      <p:cBhvr>
                                        <p:cTn id="26" dur="1" fill="hold">
                                          <p:stCondLst>
                                            <p:cond delay="0"/>
                                          </p:stCondLst>
                                        </p:cTn>
                                        <p:tgtEl>
                                          <p:spTgt spid="52">
                                            <p:txEl>
                                              <p:pRg st="4" end="4"/>
                                            </p:txEl>
                                          </p:spTgt>
                                        </p:tgtEl>
                                        <p:attrNameLst>
                                          <p:attrName>style.visibility</p:attrName>
                                        </p:attrNameLst>
                                      </p:cBhvr>
                                      <p:to>
                                        <p:strVal val="visible"/>
                                      </p:to>
                                    </p:set>
                                    <p:animEffect transition="in" filter="fade">
                                      <p:cBhvr>
                                        <p:cTn id="27" dur="500"/>
                                        <p:tgtEl>
                                          <p:spTgt spid="52">
                                            <p:txEl>
                                              <p:pRg st="4" end="4"/>
                                            </p:txEl>
                                          </p:spTgt>
                                        </p:tgtEl>
                                      </p:cBhvr>
                                    </p:animEffect>
                                  </p:childTnLst>
                                </p:cTn>
                              </p:par>
                              <p:par>
                                <p:cTn id="28" presetID="10" presetClass="entr" presetSubtype="0" fill="hold" grpId="0" nodeType="withEffect" nodePh="1">
                                  <p:stCondLst>
                                    <p:cond delay="0"/>
                                  </p:stCondLst>
                                  <p:childTnLst>
                                    <p:set>
                                      <p:cBhvr>
                                        <p:cTn id="29" dur="1" fill="hold">
                                          <p:stCondLst>
                                            <p:cond delay="0"/>
                                          </p:stCondLst>
                                        </p:cTn>
                                        <p:tgtEl>
                                          <p:spTgt spid="52">
                                            <p:txEl>
                                              <p:pRg st="5" end="5"/>
                                            </p:txEl>
                                          </p:spTgt>
                                        </p:tgtEl>
                                        <p:attrNameLst>
                                          <p:attrName>style.visibility</p:attrName>
                                        </p:attrNameLst>
                                      </p:cBhvr>
                                      <p:to>
                                        <p:strVal val="visible"/>
                                      </p:to>
                                    </p:set>
                                    <p:animEffect transition="in" filter="fade">
                                      <p:cBhvr>
                                        <p:cTn id="30" dur="500"/>
                                        <p:tgtEl>
                                          <p:spTgt spid="5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50"/>
        <p:cNvGrpSpPr/>
        <p:nvPr/>
      </p:nvGrpSpPr>
      <p:grpSpPr>
        <a:xfrm>
          <a:off x="0" y="0"/>
          <a:ext cx="0" cy="0"/>
          <a:chOff x="0" y="0"/>
          <a:chExt cx="0" cy="0"/>
        </a:xfrm>
      </p:grpSpPr>
      <p:sp>
        <p:nvSpPr>
          <p:cNvPr id="51" name="Google Shape;51;p12"/>
          <p:cNvSpPr txBox="1"/>
          <p:nvPr/>
        </p:nvSpPr>
        <p:spPr>
          <a:xfrm>
            <a:off x="514350" y="509588"/>
            <a:ext cx="6302100" cy="538800"/>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None/>
            </a:pPr>
            <a:r>
              <a:rPr lang="en" sz="3500" b="1" i="0" u="none" strike="noStrike" cap="none" dirty="0">
                <a:solidFill>
                  <a:schemeClr val="dk1"/>
                </a:solidFill>
                <a:latin typeface="Roboto"/>
                <a:ea typeface="Roboto"/>
                <a:cs typeface="Roboto"/>
                <a:sym typeface="Roboto"/>
              </a:rPr>
              <a:t>Who Was Saul Of Tarsus?</a:t>
            </a:r>
            <a:endParaRPr sz="700" dirty="0">
              <a:solidFill>
                <a:schemeClr val="dk1"/>
              </a:solidFill>
            </a:endParaRPr>
          </a:p>
        </p:txBody>
      </p:sp>
      <p:sp>
        <p:nvSpPr>
          <p:cNvPr id="52" name="Google Shape;52;p12"/>
          <p:cNvSpPr txBox="1"/>
          <p:nvPr/>
        </p:nvSpPr>
        <p:spPr>
          <a:xfrm>
            <a:off x="514350" y="1079875"/>
            <a:ext cx="8115299" cy="3824124"/>
          </a:xfrm>
          <a:prstGeom prst="rect">
            <a:avLst/>
          </a:prstGeom>
          <a:noFill/>
          <a:ln>
            <a:noFill/>
          </a:ln>
        </p:spPr>
        <p:txBody>
          <a:bodyPr spcFirstLastPara="1" wrap="square" lIns="0" tIns="0" rIns="0" bIns="0" anchor="t" anchorCtr="0">
            <a:spAutoFit/>
          </a:bodyPr>
          <a:lstStyle/>
          <a:p>
            <a:pPr marL="254000" marR="0" lvl="1" indent="-127000" algn="l" rtl="0">
              <a:buClr>
                <a:schemeClr val="dk1"/>
              </a:buClr>
              <a:buSzPts val="1200"/>
              <a:buFont typeface="Arial"/>
              <a:buChar char="•"/>
            </a:pPr>
            <a:r>
              <a:rPr lang="en-US" sz="2800" b="1" i="0" u="none" strike="noStrike" cap="none" dirty="0">
                <a:solidFill>
                  <a:schemeClr val="dk1"/>
                </a:solidFill>
                <a:latin typeface="Roboto"/>
                <a:ea typeface="Roboto"/>
                <a:cs typeface="Roboto"/>
                <a:sym typeface="Roboto"/>
              </a:rPr>
              <a:t>Well known</a:t>
            </a:r>
            <a:r>
              <a:rPr lang="en-US" sz="2800" b="0" i="0" u="none" strike="noStrike" cap="none" dirty="0">
                <a:solidFill>
                  <a:schemeClr val="dk1"/>
                </a:solidFill>
                <a:latin typeface="Roboto"/>
                <a:ea typeface="Roboto"/>
                <a:cs typeface="Roboto"/>
                <a:sym typeface="Roboto"/>
              </a:rPr>
              <a:t>. </a:t>
            </a:r>
            <a:r>
              <a:rPr lang="en-US" sz="2400" b="0" i="0" u="none" strike="noStrike" cap="none" dirty="0">
                <a:solidFill>
                  <a:schemeClr val="dk1"/>
                </a:solidFill>
                <a:latin typeface="Roboto"/>
                <a:ea typeface="Roboto"/>
                <a:cs typeface="Roboto"/>
                <a:sym typeface="Roboto"/>
              </a:rPr>
              <a:t>(Acts 26:4-5; Galatians 1;13-14; Phil. 3:4-6)</a:t>
            </a:r>
          </a:p>
          <a:p>
            <a:pPr marL="254000" marR="0" lvl="1" indent="-127000" algn="l" rtl="0">
              <a:spcBef>
                <a:spcPts val="900"/>
              </a:spcBef>
              <a:buClr>
                <a:schemeClr val="dk1"/>
              </a:buClr>
              <a:buSzPts val="1200"/>
              <a:buFont typeface="Arial"/>
              <a:buChar char="•"/>
            </a:pPr>
            <a:r>
              <a:rPr lang="en-US" sz="2800" b="1" i="0" u="none" strike="noStrike" cap="none" dirty="0">
                <a:solidFill>
                  <a:schemeClr val="dk1"/>
                </a:solidFill>
                <a:latin typeface="Roboto"/>
                <a:ea typeface="Roboto"/>
                <a:cs typeface="Roboto"/>
                <a:sym typeface="Roboto"/>
              </a:rPr>
              <a:t>Well educated</a:t>
            </a:r>
            <a:r>
              <a:rPr lang="en-US" sz="2800" b="0" i="0" u="none" strike="noStrike" cap="none" dirty="0">
                <a:solidFill>
                  <a:schemeClr val="dk1"/>
                </a:solidFill>
                <a:latin typeface="Roboto"/>
                <a:ea typeface="Roboto"/>
                <a:cs typeface="Roboto"/>
                <a:sym typeface="Roboto"/>
              </a:rPr>
              <a:t>. </a:t>
            </a:r>
            <a:r>
              <a:rPr lang="en-US" sz="2400" b="0" i="0" u="none" strike="noStrike" cap="none" dirty="0">
                <a:solidFill>
                  <a:schemeClr val="dk1"/>
                </a:solidFill>
                <a:latin typeface="Roboto"/>
                <a:ea typeface="Roboto"/>
                <a:cs typeface="Roboto"/>
                <a:sym typeface="Roboto"/>
              </a:rPr>
              <a:t>(Acts 22:3; cf., Acts 26:4-5; 5:34)</a:t>
            </a:r>
          </a:p>
          <a:p>
            <a:pPr marL="254000" marR="0" lvl="1" indent="-127000" algn="l" rtl="0">
              <a:spcBef>
                <a:spcPts val="900"/>
              </a:spcBef>
              <a:buClr>
                <a:schemeClr val="dk1"/>
              </a:buClr>
              <a:buSzPts val="1200"/>
              <a:buFont typeface="Arial"/>
              <a:buChar char="•"/>
            </a:pPr>
            <a:r>
              <a:rPr lang="en-US" sz="2800" b="1" i="0" u="none" strike="noStrike" cap="none" dirty="0">
                <a:solidFill>
                  <a:schemeClr val="dk1"/>
                </a:solidFill>
                <a:latin typeface="Roboto"/>
                <a:ea typeface="Roboto"/>
                <a:cs typeface="Roboto"/>
                <a:sym typeface="Roboto"/>
              </a:rPr>
              <a:t>Well driven &amp; focused. </a:t>
            </a:r>
            <a:r>
              <a:rPr lang="en-US" sz="2400" i="0" u="none" strike="noStrike" cap="none" dirty="0">
                <a:solidFill>
                  <a:schemeClr val="dk1"/>
                </a:solidFill>
                <a:latin typeface="Roboto"/>
                <a:ea typeface="Roboto"/>
                <a:cs typeface="Roboto"/>
                <a:sym typeface="Roboto"/>
              </a:rPr>
              <a:t>(Acts 22:3; 26:5)</a:t>
            </a:r>
            <a:endParaRPr lang="en-US" sz="2800" i="0" u="none" strike="noStrike" cap="none" dirty="0">
              <a:solidFill>
                <a:schemeClr val="dk1"/>
              </a:solidFill>
              <a:latin typeface="Roboto"/>
              <a:ea typeface="Roboto"/>
              <a:cs typeface="Roboto"/>
              <a:sym typeface="Roboto"/>
            </a:endParaRPr>
          </a:p>
          <a:p>
            <a:pPr marL="254000" marR="0" lvl="1" indent="-127000" algn="l" rtl="0">
              <a:spcBef>
                <a:spcPts val="900"/>
              </a:spcBef>
              <a:buClr>
                <a:schemeClr val="dk1"/>
              </a:buClr>
              <a:buSzPts val="1200"/>
              <a:buFont typeface="Arial"/>
              <a:buChar char="•"/>
            </a:pPr>
            <a:r>
              <a:rPr lang="en-US" sz="2800" b="1" i="0" u="none" strike="noStrike" cap="none" dirty="0">
                <a:solidFill>
                  <a:schemeClr val="dk1"/>
                </a:solidFill>
                <a:latin typeface="Roboto"/>
                <a:ea typeface="Roboto"/>
                <a:cs typeface="Roboto"/>
                <a:sym typeface="Roboto"/>
              </a:rPr>
              <a:t>Well intentioned</a:t>
            </a:r>
            <a:r>
              <a:rPr lang="en-US" sz="2800" dirty="0">
                <a:solidFill>
                  <a:schemeClr val="dk1"/>
                </a:solidFill>
                <a:latin typeface="Roboto"/>
                <a:ea typeface="Roboto"/>
                <a:sym typeface="Roboto"/>
              </a:rPr>
              <a:t>. </a:t>
            </a:r>
            <a:r>
              <a:rPr lang="en-US" sz="2400" dirty="0">
                <a:solidFill>
                  <a:schemeClr val="dk1"/>
                </a:solidFill>
                <a:latin typeface="Roboto"/>
                <a:ea typeface="Roboto"/>
                <a:sym typeface="Roboto"/>
              </a:rPr>
              <a:t>(Acts 26:9)</a:t>
            </a:r>
          </a:p>
          <a:p>
            <a:pPr marL="254000" marR="0" lvl="1" indent="-127000" algn="l" rtl="0">
              <a:spcBef>
                <a:spcPts val="900"/>
              </a:spcBef>
              <a:buClr>
                <a:schemeClr val="dk1"/>
              </a:buClr>
              <a:buSzPts val="1200"/>
              <a:buFont typeface="Arial"/>
              <a:buChar char="•"/>
            </a:pPr>
            <a:r>
              <a:rPr lang="en-US" sz="2800" b="1" dirty="0">
                <a:solidFill>
                  <a:schemeClr val="dk1"/>
                </a:solidFill>
                <a:latin typeface="Roboto"/>
                <a:ea typeface="Roboto"/>
                <a:sym typeface="Roboto"/>
              </a:rPr>
              <a:t>Well accomplished</a:t>
            </a:r>
            <a:r>
              <a:rPr lang="en-US" sz="2400" dirty="0">
                <a:solidFill>
                  <a:schemeClr val="dk1"/>
                </a:solidFill>
                <a:latin typeface="Roboto"/>
                <a:ea typeface="Roboto"/>
                <a:sym typeface="Roboto"/>
              </a:rPr>
              <a:t>. (Philippians 3:4-6)</a:t>
            </a:r>
          </a:p>
          <a:p>
            <a:pPr marL="254000" marR="0" lvl="1" indent="-127000" algn="l" rtl="0">
              <a:spcBef>
                <a:spcPts val="900"/>
              </a:spcBef>
              <a:buClr>
                <a:schemeClr val="dk1"/>
              </a:buClr>
              <a:buSzPts val="1200"/>
              <a:buFont typeface="Arial"/>
              <a:buChar char="•"/>
            </a:pPr>
            <a:r>
              <a:rPr lang="en-US" sz="2800" b="1" dirty="0">
                <a:solidFill>
                  <a:schemeClr val="dk1"/>
                </a:solidFill>
                <a:latin typeface="Roboto"/>
                <a:ea typeface="Roboto"/>
                <a:sym typeface="Roboto"/>
              </a:rPr>
              <a:t>Very religious and spiritual</a:t>
            </a:r>
            <a:r>
              <a:rPr lang="en-US" sz="2400" dirty="0">
                <a:solidFill>
                  <a:schemeClr val="dk1"/>
                </a:solidFill>
                <a:latin typeface="Roboto"/>
                <a:ea typeface="Roboto"/>
                <a:sym typeface="Roboto"/>
              </a:rPr>
              <a:t>. (Acts 22:3)</a:t>
            </a:r>
          </a:p>
          <a:p>
            <a:pPr marL="254000" marR="0" lvl="1" indent="-127000" algn="l" rtl="0">
              <a:spcBef>
                <a:spcPts val="900"/>
              </a:spcBef>
              <a:buClr>
                <a:schemeClr val="dk1"/>
              </a:buClr>
              <a:buSzPts val="1200"/>
              <a:buFont typeface="Arial"/>
              <a:buChar char="•"/>
            </a:pPr>
            <a:r>
              <a:rPr lang="en-US" sz="2800" b="1" dirty="0">
                <a:solidFill>
                  <a:schemeClr val="dk1"/>
                </a:solidFill>
                <a:latin typeface="Roboto"/>
                <a:ea typeface="Roboto"/>
                <a:sym typeface="Roboto"/>
              </a:rPr>
              <a:t>Well hardened</a:t>
            </a:r>
            <a:r>
              <a:rPr lang="en-US" sz="2800" dirty="0">
                <a:solidFill>
                  <a:schemeClr val="dk1"/>
                </a:solidFill>
                <a:latin typeface="Roboto"/>
                <a:ea typeface="Roboto"/>
                <a:sym typeface="Roboto"/>
              </a:rPr>
              <a:t>. </a:t>
            </a:r>
            <a:r>
              <a:rPr lang="en-US" sz="2400" dirty="0">
                <a:solidFill>
                  <a:schemeClr val="dk1"/>
                </a:solidFill>
                <a:latin typeface="Roboto"/>
                <a:ea typeface="Roboto"/>
                <a:sym typeface="Roboto"/>
              </a:rPr>
              <a:t>(Acts 26:14; cf., 9:1-2; 22:4-5; 26:9-11)</a:t>
            </a:r>
            <a:endParaRPr sz="2800" dirty="0">
              <a:solidFill>
                <a:schemeClr val="dk1"/>
              </a:solidFill>
            </a:endParaRPr>
          </a:p>
        </p:txBody>
      </p:sp>
      <p:cxnSp>
        <p:nvCxnSpPr>
          <p:cNvPr id="58" name="Google Shape;58;p12"/>
          <p:cNvCxnSpPr/>
          <p:nvPr/>
        </p:nvCxnSpPr>
        <p:spPr>
          <a:xfrm>
            <a:off x="514350" y="1064131"/>
            <a:ext cx="8115300" cy="0"/>
          </a:xfrm>
          <a:prstGeom prst="straightConnector1">
            <a:avLst/>
          </a:prstGeom>
          <a:noFill/>
          <a:ln w="9525" cap="rnd" cmpd="sng">
            <a:solidFill>
              <a:schemeClr val="dk1"/>
            </a:solidFill>
            <a:prstDash val="solid"/>
            <a:round/>
            <a:headEnd type="none" w="sm" len="sm"/>
            <a:tailEnd type="none" w="sm" len="sm"/>
          </a:ln>
        </p:spPr>
      </p:cxnSp>
      <p:cxnSp>
        <p:nvCxnSpPr>
          <p:cNvPr id="59" name="Google Shape;59;p12"/>
          <p:cNvCxnSpPr/>
          <p:nvPr/>
        </p:nvCxnSpPr>
        <p:spPr>
          <a:xfrm>
            <a:off x="514350" y="4799223"/>
            <a:ext cx="8115300" cy="0"/>
          </a:xfrm>
          <a:prstGeom prst="straightConnector1">
            <a:avLst/>
          </a:prstGeom>
          <a:noFill/>
          <a:ln w="9525" cap="rnd" cmpd="sng">
            <a:solidFill>
              <a:schemeClr val="dk1"/>
            </a:solidFill>
            <a:prstDash val="solid"/>
            <a:round/>
            <a:headEnd type="none" w="sm" len="sm"/>
            <a:tailEnd type="none" w="sm" len="sm"/>
          </a:ln>
        </p:spPr>
      </p:cxnSp>
    </p:spTree>
    <p:extLst>
      <p:ext uri="{BB962C8B-B14F-4D97-AF65-F5344CB8AC3E}">
        <p14:creationId xmlns:p14="http://schemas.microsoft.com/office/powerpoint/2010/main" val="2039617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2">
                                            <p:txEl>
                                              <p:pRg st="0" end="0"/>
                                            </p:txEl>
                                          </p:spTgt>
                                        </p:tgtEl>
                                        <p:attrNameLst>
                                          <p:attrName>style.visibility</p:attrName>
                                        </p:attrNameLst>
                                      </p:cBhvr>
                                      <p:to>
                                        <p:strVal val="visible"/>
                                      </p:to>
                                    </p:set>
                                    <p:animEffect transition="in" filter="fade">
                                      <p:cBhvr>
                                        <p:cTn id="7" dur="500"/>
                                        <p:tgtEl>
                                          <p:spTgt spid="5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2">
                                            <p:txEl>
                                              <p:pRg st="1" end="1"/>
                                            </p:txEl>
                                          </p:spTgt>
                                        </p:tgtEl>
                                        <p:attrNameLst>
                                          <p:attrName>style.visibility</p:attrName>
                                        </p:attrNameLst>
                                      </p:cBhvr>
                                      <p:to>
                                        <p:strVal val="visible"/>
                                      </p:to>
                                    </p:set>
                                    <p:animEffect transition="in" filter="fade">
                                      <p:cBhvr>
                                        <p:cTn id="12" dur="500"/>
                                        <p:tgtEl>
                                          <p:spTgt spid="5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2">
                                            <p:txEl>
                                              <p:pRg st="2" end="2"/>
                                            </p:txEl>
                                          </p:spTgt>
                                        </p:tgtEl>
                                        <p:attrNameLst>
                                          <p:attrName>style.visibility</p:attrName>
                                        </p:attrNameLst>
                                      </p:cBhvr>
                                      <p:to>
                                        <p:strVal val="visible"/>
                                      </p:to>
                                    </p:set>
                                    <p:animEffect transition="in" filter="fade">
                                      <p:cBhvr>
                                        <p:cTn id="17" dur="500"/>
                                        <p:tgtEl>
                                          <p:spTgt spid="5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2">
                                            <p:txEl>
                                              <p:pRg st="3" end="3"/>
                                            </p:txEl>
                                          </p:spTgt>
                                        </p:tgtEl>
                                        <p:attrNameLst>
                                          <p:attrName>style.visibility</p:attrName>
                                        </p:attrNameLst>
                                      </p:cBhvr>
                                      <p:to>
                                        <p:strVal val="visible"/>
                                      </p:to>
                                    </p:set>
                                    <p:animEffect transition="in" filter="fade">
                                      <p:cBhvr>
                                        <p:cTn id="22" dur="500"/>
                                        <p:tgtEl>
                                          <p:spTgt spid="5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2">
                                            <p:txEl>
                                              <p:pRg st="4" end="4"/>
                                            </p:txEl>
                                          </p:spTgt>
                                        </p:tgtEl>
                                        <p:attrNameLst>
                                          <p:attrName>style.visibility</p:attrName>
                                        </p:attrNameLst>
                                      </p:cBhvr>
                                      <p:to>
                                        <p:strVal val="visible"/>
                                      </p:to>
                                    </p:set>
                                    <p:animEffect transition="in" filter="fade">
                                      <p:cBhvr>
                                        <p:cTn id="27" dur="500"/>
                                        <p:tgtEl>
                                          <p:spTgt spid="5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2">
                                            <p:txEl>
                                              <p:pRg st="5" end="5"/>
                                            </p:txEl>
                                          </p:spTgt>
                                        </p:tgtEl>
                                        <p:attrNameLst>
                                          <p:attrName>style.visibility</p:attrName>
                                        </p:attrNameLst>
                                      </p:cBhvr>
                                      <p:to>
                                        <p:strVal val="visible"/>
                                      </p:to>
                                    </p:set>
                                    <p:animEffect transition="in" filter="fade">
                                      <p:cBhvr>
                                        <p:cTn id="32" dur="500"/>
                                        <p:tgtEl>
                                          <p:spTgt spid="5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2">
                                            <p:txEl>
                                              <p:pRg st="6" end="6"/>
                                            </p:txEl>
                                          </p:spTgt>
                                        </p:tgtEl>
                                        <p:attrNameLst>
                                          <p:attrName>style.visibility</p:attrName>
                                        </p:attrNameLst>
                                      </p:cBhvr>
                                      <p:to>
                                        <p:strVal val="visible"/>
                                      </p:to>
                                    </p:set>
                                    <p:animEffect transition="in" filter="fade">
                                      <p:cBhvr>
                                        <p:cTn id="37" dur="500"/>
                                        <p:tgtEl>
                                          <p:spTgt spid="5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50"/>
        <p:cNvGrpSpPr/>
        <p:nvPr/>
      </p:nvGrpSpPr>
      <p:grpSpPr>
        <a:xfrm>
          <a:off x="0" y="0"/>
          <a:ext cx="0" cy="0"/>
          <a:chOff x="0" y="0"/>
          <a:chExt cx="0" cy="0"/>
        </a:xfrm>
      </p:grpSpPr>
      <p:sp>
        <p:nvSpPr>
          <p:cNvPr id="51" name="Google Shape;51;p12"/>
          <p:cNvSpPr txBox="1"/>
          <p:nvPr/>
        </p:nvSpPr>
        <p:spPr>
          <a:xfrm>
            <a:off x="514350" y="509588"/>
            <a:ext cx="6302100" cy="538800"/>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None/>
            </a:pPr>
            <a:r>
              <a:rPr lang="en" sz="3500" b="1" i="0" u="none" strike="noStrike" cap="none" dirty="0">
                <a:solidFill>
                  <a:schemeClr val="dk1"/>
                </a:solidFill>
                <a:latin typeface="Roboto"/>
                <a:ea typeface="Roboto"/>
                <a:cs typeface="Roboto"/>
                <a:sym typeface="Roboto"/>
              </a:rPr>
              <a:t>On The Road To Damascus…</a:t>
            </a:r>
            <a:endParaRPr sz="700" dirty="0">
              <a:solidFill>
                <a:schemeClr val="dk1"/>
              </a:solidFill>
            </a:endParaRPr>
          </a:p>
        </p:txBody>
      </p:sp>
      <p:sp>
        <p:nvSpPr>
          <p:cNvPr id="52" name="Google Shape;52;p12"/>
          <p:cNvSpPr txBox="1"/>
          <p:nvPr/>
        </p:nvSpPr>
        <p:spPr>
          <a:xfrm>
            <a:off x="514349" y="1276703"/>
            <a:ext cx="8115299" cy="3564053"/>
          </a:xfrm>
          <a:prstGeom prst="rect">
            <a:avLst/>
          </a:prstGeom>
          <a:noFill/>
          <a:ln>
            <a:noFill/>
          </a:ln>
        </p:spPr>
        <p:txBody>
          <a:bodyPr spcFirstLastPara="1" wrap="square" lIns="0" tIns="0" rIns="0" bIns="0" anchor="t" anchorCtr="0">
            <a:spAutoFit/>
          </a:bodyPr>
          <a:lstStyle/>
          <a:p>
            <a:pPr marL="254000" marR="0" lvl="1" indent="-127000" algn="l" rtl="0">
              <a:lnSpc>
                <a:spcPct val="120000"/>
              </a:lnSpc>
              <a:spcBef>
                <a:spcPts val="600"/>
              </a:spcBef>
              <a:spcAft>
                <a:spcPts val="600"/>
              </a:spcAft>
              <a:buClr>
                <a:schemeClr val="dk1"/>
              </a:buClr>
              <a:buSzPts val="1200"/>
              <a:buFont typeface="Arial"/>
              <a:buChar char="•"/>
            </a:pPr>
            <a:r>
              <a:rPr lang="en-US" sz="2600" b="1" i="0" u="none" strike="noStrike" cap="none" dirty="0">
                <a:solidFill>
                  <a:schemeClr val="dk1"/>
                </a:solidFill>
                <a:latin typeface="Roboto"/>
                <a:ea typeface="Roboto"/>
                <a:cs typeface="Roboto"/>
                <a:sym typeface="Roboto"/>
              </a:rPr>
              <a:t>“</a:t>
            </a:r>
            <a:r>
              <a:rPr lang="en-US" sz="2600" b="1" i="1" u="none" strike="noStrike" cap="none" dirty="0">
                <a:solidFill>
                  <a:schemeClr val="dk1"/>
                </a:solidFill>
                <a:latin typeface="Roboto"/>
                <a:ea typeface="Roboto"/>
                <a:cs typeface="Roboto"/>
                <a:sym typeface="Roboto"/>
              </a:rPr>
              <a:t>Breathing threats and murder</a:t>
            </a:r>
            <a:r>
              <a:rPr lang="en-US" sz="2600" b="1" i="0" u="none" strike="noStrike" cap="none" dirty="0">
                <a:solidFill>
                  <a:schemeClr val="dk1"/>
                </a:solidFill>
                <a:latin typeface="Roboto"/>
                <a:ea typeface="Roboto"/>
                <a:cs typeface="Roboto"/>
                <a:sym typeface="Roboto"/>
              </a:rPr>
              <a:t>” </a:t>
            </a:r>
            <a:r>
              <a:rPr lang="en-US" sz="1800" i="0" u="none" strike="noStrike" cap="none" dirty="0">
                <a:solidFill>
                  <a:schemeClr val="dk1"/>
                </a:solidFill>
                <a:latin typeface="Roboto"/>
                <a:ea typeface="Roboto"/>
                <a:cs typeface="Roboto"/>
                <a:sym typeface="Roboto"/>
              </a:rPr>
              <a:t>(9:1-2)</a:t>
            </a:r>
            <a:r>
              <a:rPr lang="en-US" sz="2800" i="0" u="none" strike="noStrike" cap="none" dirty="0">
                <a:solidFill>
                  <a:schemeClr val="dk1"/>
                </a:solidFill>
                <a:latin typeface="Roboto"/>
                <a:ea typeface="Roboto"/>
                <a:cs typeface="Roboto"/>
                <a:sym typeface="Roboto"/>
              </a:rPr>
              <a:t>,</a:t>
            </a:r>
            <a:r>
              <a:rPr lang="en-US" sz="2800" b="1" i="0" u="none" strike="noStrike" cap="none" dirty="0">
                <a:solidFill>
                  <a:schemeClr val="dk1"/>
                </a:solidFill>
                <a:latin typeface="Roboto"/>
                <a:ea typeface="Roboto"/>
                <a:cs typeface="Roboto"/>
                <a:sym typeface="Roboto"/>
              </a:rPr>
              <a:t> </a:t>
            </a:r>
            <a:r>
              <a:rPr lang="en-US" sz="2600" b="1" i="0" u="none" strike="noStrike" cap="none" dirty="0">
                <a:solidFill>
                  <a:schemeClr val="dk1"/>
                </a:solidFill>
                <a:latin typeface="Roboto"/>
                <a:ea typeface="Roboto"/>
                <a:cs typeface="Roboto"/>
                <a:sym typeface="Roboto"/>
              </a:rPr>
              <a:t>persecuting “</a:t>
            </a:r>
            <a:r>
              <a:rPr lang="en-US" sz="2600" b="1" i="1" u="none" strike="noStrike" cap="none" dirty="0">
                <a:solidFill>
                  <a:schemeClr val="dk1"/>
                </a:solidFill>
                <a:latin typeface="Roboto"/>
                <a:ea typeface="Roboto"/>
                <a:cs typeface="Roboto"/>
                <a:sym typeface="Roboto"/>
              </a:rPr>
              <a:t>this way to death</a:t>
            </a:r>
            <a:r>
              <a:rPr lang="en-US" sz="2600" b="1" i="0" u="none" strike="noStrike" cap="none" dirty="0">
                <a:solidFill>
                  <a:schemeClr val="dk1"/>
                </a:solidFill>
                <a:latin typeface="Roboto"/>
                <a:ea typeface="Roboto"/>
                <a:cs typeface="Roboto"/>
                <a:sym typeface="Roboto"/>
              </a:rPr>
              <a:t>”</a:t>
            </a:r>
            <a:r>
              <a:rPr lang="en-US" sz="2800" b="1" i="0" u="none" strike="noStrike" cap="none" dirty="0">
                <a:solidFill>
                  <a:schemeClr val="dk1"/>
                </a:solidFill>
                <a:latin typeface="Roboto"/>
                <a:ea typeface="Roboto"/>
                <a:cs typeface="Roboto"/>
                <a:sym typeface="Roboto"/>
              </a:rPr>
              <a:t> </a:t>
            </a:r>
            <a:r>
              <a:rPr lang="en-US" sz="1800" i="0" u="none" strike="noStrike" cap="none" dirty="0">
                <a:solidFill>
                  <a:schemeClr val="dk1"/>
                </a:solidFill>
                <a:latin typeface="Roboto"/>
                <a:ea typeface="Roboto"/>
                <a:cs typeface="Roboto"/>
                <a:sym typeface="Roboto"/>
              </a:rPr>
              <a:t>(22:4-5) </a:t>
            </a:r>
            <a:r>
              <a:rPr lang="en-US" sz="2600" i="0" u="none" strike="noStrike" cap="none" dirty="0">
                <a:solidFill>
                  <a:schemeClr val="dk1"/>
                </a:solidFill>
                <a:latin typeface="Roboto"/>
                <a:ea typeface="Roboto"/>
                <a:cs typeface="Roboto"/>
                <a:sym typeface="Roboto"/>
              </a:rPr>
              <a:t>&amp;</a:t>
            </a:r>
            <a:r>
              <a:rPr lang="en-US" sz="2600" b="1" i="0" u="none" strike="noStrike" cap="none" dirty="0">
                <a:solidFill>
                  <a:schemeClr val="dk1"/>
                </a:solidFill>
                <a:latin typeface="Roboto"/>
                <a:ea typeface="Roboto"/>
                <a:cs typeface="Roboto"/>
                <a:sym typeface="Roboto"/>
              </a:rPr>
              <a:t> “</a:t>
            </a:r>
            <a:r>
              <a:rPr lang="en-US" sz="2600" b="1" i="1" u="none" strike="noStrike" cap="none" dirty="0">
                <a:solidFill>
                  <a:schemeClr val="dk1"/>
                </a:solidFill>
                <a:latin typeface="Roboto"/>
                <a:ea typeface="Roboto"/>
                <a:cs typeface="Roboto"/>
                <a:sym typeface="Roboto"/>
              </a:rPr>
              <a:t>tried to force</a:t>
            </a:r>
            <a:r>
              <a:rPr lang="en-US" sz="2600" b="1" i="0" u="none" strike="noStrike" cap="none" dirty="0">
                <a:solidFill>
                  <a:schemeClr val="dk1"/>
                </a:solidFill>
                <a:latin typeface="Roboto"/>
                <a:ea typeface="Roboto"/>
                <a:cs typeface="Roboto"/>
                <a:sym typeface="Roboto"/>
              </a:rPr>
              <a:t>” Christians </a:t>
            </a:r>
            <a:r>
              <a:rPr lang="en-US" sz="2600" i="0" u="none" strike="noStrike" cap="none" dirty="0">
                <a:solidFill>
                  <a:schemeClr val="dk1"/>
                </a:solidFill>
                <a:latin typeface="Roboto"/>
                <a:ea typeface="Roboto"/>
                <a:cs typeface="Roboto"/>
                <a:sym typeface="Roboto"/>
              </a:rPr>
              <a:t>to</a:t>
            </a:r>
            <a:r>
              <a:rPr lang="en-US" sz="2600" b="1" i="0" u="none" strike="noStrike" cap="none" dirty="0">
                <a:solidFill>
                  <a:schemeClr val="dk1"/>
                </a:solidFill>
                <a:latin typeface="Roboto"/>
                <a:ea typeface="Roboto"/>
                <a:cs typeface="Roboto"/>
                <a:sym typeface="Roboto"/>
              </a:rPr>
              <a:t> “</a:t>
            </a:r>
            <a:r>
              <a:rPr lang="en-US" sz="2600" b="1" i="1" u="none" strike="noStrike" cap="none" dirty="0">
                <a:solidFill>
                  <a:schemeClr val="dk1"/>
                </a:solidFill>
                <a:latin typeface="Roboto"/>
                <a:ea typeface="Roboto"/>
                <a:cs typeface="Roboto"/>
                <a:sym typeface="Roboto"/>
              </a:rPr>
              <a:t>blaspheme, furiously enraged at them</a:t>
            </a:r>
            <a:r>
              <a:rPr lang="en-US" sz="2800" b="1" i="0" u="none" strike="noStrike" cap="none" dirty="0">
                <a:solidFill>
                  <a:schemeClr val="dk1"/>
                </a:solidFill>
                <a:latin typeface="Roboto"/>
                <a:ea typeface="Roboto"/>
                <a:cs typeface="Roboto"/>
                <a:sym typeface="Roboto"/>
              </a:rPr>
              <a:t>” </a:t>
            </a:r>
            <a:r>
              <a:rPr lang="en-US" sz="1800" i="0" u="none" strike="noStrike" cap="none" dirty="0">
                <a:solidFill>
                  <a:schemeClr val="dk1"/>
                </a:solidFill>
                <a:latin typeface="Roboto"/>
                <a:ea typeface="Roboto"/>
                <a:cs typeface="Roboto"/>
                <a:sym typeface="Roboto"/>
              </a:rPr>
              <a:t>(26:9-11)</a:t>
            </a:r>
          </a:p>
          <a:p>
            <a:pPr marL="254000" marR="0" lvl="1" indent="-127000" algn="l" rtl="0">
              <a:lnSpc>
                <a:spcPct val="120000"/>
              </a:lnSpc>
              <a:spcBef>
                <a:spcPts val="600"/>
              </a:spcBef>
              <a:spcAft>
                <a:spcPts val="600"/>
              </a:spcAft>
              <a:buClr>
                <a:schemeClr val="dk1"/>
              </a:buClr>
              <a:buSzPts val="1200"/>
              <a:buFont typeface="Arial"/>
              <a:buChar char="•"/>
            </a:pPr>
            <a:r>
              <a:rPr lang="en-US" sz="2800" b="1" i="0" u="none" strike="noStrike" cap="none" dirty="0">
                <a:solidFill>
                  <a:schemeClr val="dk1"/>
                </a:solidFill>
                <a:latin typeface="Roboto"/>
                <a:ea typeface="Roboto"/>
                <a:cs typeface="Roboto"/>
                <a:sym typeface="Roboto"/>
              </a:rPr>
              <a:t>It was known what he was doing! </a:t>
            </a:r>
            <a:r>
              <a:rPr lang="en-US" sz="1800" i="0" u="none" strike="noStrike" cap="none" dirty="0">
                <a:solidFill>
                  <a:schemeClr val="dk1"/>
                </a:solidFill>
                <a:latin typeface="Roboto"/>
                <a:ea typeface="Roboto"/>
                <a:cs typeface="Roboto"/>
                <a:sym typeface="Roboto"/>
              </a:rPr>
              <a:t>(Acts 9:13-14)</a:t>
            </a:r>
          </a:p>
          <a:p>
            <a:pPr marL="254000" marR="0" lvl="1" indent="-127000" algn="l" rtl="0">
              <a:lnSpc>
                <a:spcPct val="120000"/>
              </a:lnSpc>
              <a:spcBef>
                <a:spcPts val="600"/>
              </a:spcBef>
              <a:spcAft>
                <a:spcPts val="600"/>
              </a:spcAft>
              <a:buClr>
                <a:schemeClr val="dk1"/>
              </a:buClr>
              <a:buSzPts val="1200"/>
              <a:buFont typeface="Arial"/>
              <a:buChar char="•"/>
            </a:pPr>
            <a:r>
              <a:rPr lang="en-US" sz="2800" dirty="0">
                <a:solidFill>
                  <a:schemeClr val="dk1"/>
                </a:solidFill>
                <a:latin typeface="Roboto"/>
                <a:ea typeface="Roboto"/>
                <a:sym typeface="Roboto"/>
              </a:rPr>
              <a:t>Would we consider Saul a “</a:t>
            </a:r>
            <a:r>
              <a:rPr lang="en-US" sz="2800" b="1" dirty="0">
                <a:solidFill>
                  <a:schemeClr val="dk1"/>
                </a:solidFill>
                <a:latin typeface="Roboto"/>
                <a:ea typeface="Roboto"/>
                <a:sym typeface="Roboto"/>
              </a:rPr>
              <a:t>good candidate</a:t>
            </a:r>
            <a:r>
              <a:rPr lang="en-US" sz="2800" dirty="0">
                <a:solidFill>
                  <a:schemeClr val="dk1"/>
                </a:solidFill>
                <a:latin typeface="Roboto"/>
                <a:ea typeface="Roboto"/>
                <a:sym typeface="Roboto"/>
              </a:rPr>
              <a:t>” for the gospel? </a:t>
            </a:r>
            <a:r>
              <a:rPr lang="en-US" sz="1800" dirty="0">
                <a:solidFill>
                  <a:schemeClr val="dk1"/>
                </a:solidFill>
                <a:latin typeface="Roboto"/>
                <a:ea typeface="Roboto"/>
                <a:sym typeface="Roboto"/>
              </a:rPr>
              <a:t>(Matthew 13:1-9; Luke 19:5; John 4)</a:t>
            </a:r>
            <a:endParaRPr sz="4000" dirty="0">
              <a:solidFill>
                <a:schemeClr val="dk1"/>
              </a:solidFill>
            </a:endParaRPr>
          </a:p>
        </p:txBody>
      </p:sp>
      <p:cxnSp>
        <p:nvCxnSpPr>
          <p:cNvPr id="58" name="Google Shape;58;p12"/>
          <p:cNvCxnSpPr/>
          <p:nvPr/>
        </p:nvCxnSpPr>
        <p:spPr>
          <a:xfrm>
            <a:off x="514350" y="1064131"/>
            <a:ext cx="8115300" cy="0"/>
          </a:xfrm>
          <a:prstGeom prst="straightConnector1">
            <a:avLst/>
          </a:prstGeom>
          <a:noFill/>
          <a:ln w="9525" cap="rnd" cmpd="sng">
            <a:solidFill>
              <a:schemeClr val="dk1"/>
            </a:solidFill>
            <a:prstDash val="solid"/>
            <a:round/>
            <a:headEnd type="none" w="sm" len="sm"/>
            <a:tailEnd type="none" w="sm" len="sm"/>
          </a:ln>
        </p:spPr>
      </p:cxnSp>
      <p:cxnSp>
        <p:nvCxnSpPr>
          <p:cNvPr id="59" name="Google Shape;59;p12"/>
          <p:cNvCxnSpPr/>
          <p:nvPr/>
        </p:nvCxnSpPr>
        <p:spPr>
          <a:xfrm>
            <a:off x="514350" y="4799223"/>
            <a:ext cx="8115300" cy="0"/>
          </a:xfrm>
          <a:prstGeom prst="straightConnector1">
            <a:avLst/>
          </a:prstGeom>
          <a:noFill/>
          <a:ln w="9525" cap="rnd" cmpd="sng">
            <a:solidFill>
              <a:schemeClr val="dk1"/>
            </a:solidFill>
            <a:prstDash val="solid"/>
            <a:round/>
            <a:headEnd type="none" w="sm" len="sm"/>
            <a:tailEnd type="none" w="sm" len="sm"/>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2">
                                            <p:txEl>
                                              <p:pRg st="0" end="0"/>
                                            </p:txEl>
                                          </p:spTgt>
                                        </p:tgtEl>
                                        <p:attrNameLst>
                                          <p:attrName>style.visibility</p:attrName>
                                        </p:attrNameLst>
                                      </p:cBhvr>
                                      <p:to>
                                        <p:strVal val="visible"/>
                                      </p:to>
                                    </p:set>
                                    <p:animEffect transition="in" filter="fade">
                                      <p:cBhvr>
                                        <p:cTn id="7" dur="500"/>
                                        <p:tgtEl>
                                          <p:spTgt spid="5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2">
                                            <p:txEl>
                                              <p:pRg st="1" end="1"/>
                                            </p:txEl>
                                          </p:spTgt>
                                        </p:tgtEl>
                                        <p:attrNameLst>
                                          <p:attrName>style.visibility</p:attrName>
                                        </p:attrNameLst>
                                      </p:cBhvr>
                                      <p:to>
                                        <p:strVal val="visible"/>
                                      </p:to>
                                    </p:set>
                                    <p:animEffect transition="in" filter="fade">
                                      <p:cBhvr>
                                        <p:cTn id="12" dur="500"/>
                                        <p:tgtEl>
                                          <p:spTgt spid="5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2">
                                            <p:txEl>
                                              <p:pRg st="2" end="2"/>
                                            </p:txEl>
                                          </p:spTgt>
                                        </p:tgtEl>
                                        <p:attrNameLst>
                                          <p:attrName>style.visibility</p:attrName>
                                        </p:attrNameLst>
                                      </p:cBhvr>
                                      <p:to>
                                        <p:strVal val="visible"/>
                                      </p:to>
                                    </p:set>
                                    <p:animEffect transition="in" filter="fade">
                                      <p:cBhvr>
                                        <p:cTn id="17" dur="500"/>
                                        <p:tgtEl>
                                          <p:spTgt spid="5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50"/>
        <p:cNvGrpSpPr/>
        <p:nvPr/>
      </p:nvGrpSpPr>
      <p:grpSpPr>
        <a:xfrm>
          <a:off x="0" y="0"/>
          <a:ext cx="0" cy="0"/>
          <a:chOff x="0" y="0"/>
          <a:chExt cx="0" cy="0"/>
        </a:xfrm>
      </p:grpSpPr>
      <p:sp>
        <p:nvSpPr>
          <p:cNvPr id="51" name="Google Shape;51;p12"/>
          <p:cNvSpPr txBox="1"/>
          <p:nvPr/>
        </p:nvSpPr>
        <p:spPr>
          <a:xfrm>
            <a:off x="514350" y="509588"/>
            <a:ext cx="6302100" cy="538800"/>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None/>
            </a:pPr>
            <a:r>
              <a:rPr lang="en" sz="3500" b="1" i="0" u="none" strike="noStrike" cap="none" dirty="0">
                <a:solidFill>
                  <a:schemeClr val="dk1"/>
                </a:solidFill>
                <a:latin typeface="Roboto"/>
                <a:ea typeface="Roboto"/>
                <a:cs typeface="Roboto"/>
                <a:sym typeface="Roboto"/>
              </a:rPr>
              <a:t>On The Road To Damascus…</a:t>
            </a:r>
            <a:endParaRPr sz="700" dirty="0">
              <a:solidFill>
                <a:schemeClr val="dk1"/>
              </a:solidFill>
            </a:endParaRPr>
          </a:p>
        </p:txBody>
      </p:sp>
      <p:sp>
        <p:nvSpPr>
          <p:cNvPr id="52" name="Google Shape;52;p12"/>
          <p:cNvSpPr txBox="1"/>
          <p:nvPr/>
        </p:nvSpPr>
        <p:spPr>
          <a:xfrm>
            <a:off x="514350" y="1097622"/>
            <a:ext cx="8629651" cy="4610493"/>
          </a:xfrm>
          <a:prstGeom prst="rect">
            <a:avLst/>
          </a:prstGeom>
          <a:noFill/>
          <a:ln>
            <a:noFill/>
          </a:ln>
        </p:spPr>
        <p:txBody>
          <a:bodyPr spcFirstLastPara="1" wrap="square" lIns="0" tIns="0" rIns="0" bIns="0" anchor="t" anchorCtr="0">
            <a:spAutoFit/>
          </a:bodyPr>
          <a:lstStyle/>
          <a:p>
            <a:pPr marL="254000" marR="0" lvl="1" indent="-127000" algn="l" rtl="0">
              <a:lnSpc>
                <a:spcPct val="120000"/>
              </a:lnSpc>
              <a:spcBef>
                <a:spcPts val="600"/>
              </a:spcBef>
              <a:spcAft>
                <a:spcPts val="600"/>
              </a:spcAft>
              <a:buClr>
                <a:schemeClr val="dk1"/>
              </a:buClr>
              <a:buSzPts val="1200"/>
              <a:buFont typeface="Arial"/>
              <a:buChar char="•"/>
            </a:pPr>
            <a:r>
              <a:rPr lang="en-US" sz="2800" b="1" dirty="0">
                <a:solidFill>
                  <a:schemeClr val="dk1"/>
                </a:solidFill>
                <a:latin typeface="Roboto"/>
                <a:ea typeface="Roboto"/>
                <a:sym typeface="Roboto"/>
              </a:rPr>
              <a:t>Paul saw “</a:t>
            </a:r>
            <a:r>
              <a:rPr lang="en-US" sz="2800" b="1" i="1" dirty="0">
                <a:solidFill>
                  <a:schemeClr val="dk1"/>
                </a:solidFill>
                <a:latin typeface="Roboto"/>
                <a:ea typeface="Roboto"/>
                <a:sym typeface="Roboto"/>
              </a:rPr>
              <a:t>a very bright light</a:t>
            </a:r>
            <a:r>
              <a:rPr lang="en-US" sz="2800" b="1" dirty="0">
                <a:solidFill>
                  <a:schemeClr val="dk1"/>
                </a:solidFill>
                <a:latin typeface="Roboto"/>
                <a:ea typeface="Roboto"/>
                <a:sym typeface="Roboto"/>
              </a:rPr>
              <a:t>”, “</a:t>
            </a:r>
            <a:r>
              <a:rPr lang="en-US" sz="2800" b="1" i="1" dirty="0">
                <a:solidFill>
                  <a:schemeClr val="dk1"/>
                </a:solidFill>
                <a:latin typeface="Roboto"/>
                <a:ea typeface="Roboto"/>
                <a:sym typeface="Roboto"/>
              </a:rPr>
              <a:t>brighter than the sun</a:t>
            </a:r>
            <a:r>
              <a:rPr lang="en-US" sz="2800" b="1" dirty="0">
                <a:solidFill>
                  <a:schemeClr val="dk1"/>
                </a:solidFill>
                <a:latin typeface="Roboto"/>
                <a:ea typeface="Roboto"/>
                <a:sym typeface="Roboto"/>
              </a:rPr>
              <a:t>”. </a:t>
            </a:r>
          </a:p>
          <a:p>
            <a:pPr marL="254000" marR="0" lvl="1" indent="-127000" algn="l" rtl="0">
              <a:lnSpc>
                <a:spcPct val="120000"/>
              </a:lnSpc>
              <a:spcBef>
                <a:spcPts val="600"/>
              </a:spcBef>
              <a:spcAft>
                <a:spcPts val="600"/>
              </a:spcAft>
              <a:buClr>
                <a:schemeClr val="dk1"/>
              </a:buClr>
              <a:buSzPts val="1200"/>
              <a:buFont typeface="Arial"/>
              <a:buChar char="•"/>
            </a:pPr>
            <a:r>
              <a:rPr lang="en-US" sz="2800" b="1" dirty="0">
                <a:solidFill>
                  <a:schemeClr val="dk1"/>
                </a:solidFill>
                <a:latin typeface="Roboto"/>
                <a:ea typeface="Roboto"/>
                <a:sym typeface="Roboto"/>
              </a:rPr>
              <a:t>He heard a voice, “</a:t>
            </a:r>
            <a:r>
              <a:rPr lang="en-US" sz="2800" b="1" i="1" dirty="0">
                <a:solidFill>
                  <a:schemeClr val="dk1"/>
                </a:solidFill>
                <a:latin typeface="Roboto"/>
                <a:ea typeface="Roboto"/>
                <a:sym typeface="Roboto"/>
              </a:rPr>
              <a:t>Saul, Saul, why are you persecuting Me?</a:t>
            </a:r>
            <a:r>
              <a:rPr lang="en-US" sz="2800" b="1" dirty="0">
                <a:solidFill>
                  <a:schemeClr val="dk1"/>
                </a:solidFill>
                <a:latin typeface="Roboto"/>
                <a:ea typeface="Roboto"/>
                <a:sym typeface="Roboto"/>
              </a:rPr>
              <a:t>” </a:t>
            </a:r>
            <a:r>
              <a:rPr lang="en-US" sz="1800" dirty="0">
                <a:solidFill>
                  <a:schemeClr val="dk1"/>
                </a:solidFill>
                <a:latin typeface="Roboto"/>
                <a:ea typeface="Roboto"/>
                <a:sym typeface="Roboto"/>
              </a:rPr>
              <a:t>(cf., Matthew 25:37, 45)</a:t>
            </a:r>
          </a:p>
          <a:p>
            <a:pPr marL="254000" marR="0" lvl="1" indent="-127000" algn="l" rtl="0">
              <a:lnSpc>
                <a:spcPct val="120000"/>
              </a:lnSpc>
              <a:spcBef>
                <a:spcPts val="600"/>
              </a:spcBef>
              <a:spcAft>
                <a:spcPts val="600"/>
              </a:spcAft>
              <a:buClr>
                <a:schemeClr val="dk1"/>
              </a:buClr>
              <a:buSzPts val="1200"/>
              <a:buFont typeface="Arial"/>
              <a:buChar char="•"/>
            </a:pPr>
            <a:r>
              <a:rPr lang="en-US" sz="2800" dirty="0">
                <a:solidFill>
                  <a:schemeClr val="dk1"/>
                </a:solidFill>
                <a:latin typeface="Roboto"/>
                <a:ea typeface="Roboto"/>
                <a:sym typeface="Roboto"/>
              </a:rPr>
              <a:t>Paul responded, “</a:t>
            </a:r>
            <a:r>
              <a:rPr lang="en-US" sz="2800" b="1" i="1" dirty="0">
                <a:solidFill>
                  <a:schemeClr val="dk1"/>
                </a:solidFill>
                <a:latin typeface="Roboto"/>
                <a:ea typeface="Roboto"/>
                <a:sym typeface="Roboto"/>
              </a:rPr>
              <a:t>Who are You Lord</a:t>
            </a:r>
            <a:r>
              <a:rPr lang="en-US" sz="2800" dirty="0">
                <a:solidFill>
                  <a:schemeClr val="dk1"/>
                </a:solidFill>
                <a:latin typeface="Roboto"/>
                <a:ea typeface="Roboto"/>
                <a:sym typeface="Roboto"/>
              </a:rPr>
              <a:t>?”</a:t>
            </a:r>
          </a:p>
          <a:p>
            <a:pPr marL="254000" marR="0" lvl="1" indent="-127000" algn="l" rtl="0">
              <a:lnSpc>
                <a:spcPct val="120000"/>
              </a:lnSpc>
              <a:spcBef>
                <a:spcPts val="600"/>
              </a:spcBef>
              <a:spcAft>
                <a:spcPts val="600"/>
              </a:spcAft>
              <a:buClr>
                <a:schemeClr val="dk1"/>
              </a:buClr>
              <a:buSzPts val="1200"/>
              <a:buFont typeface="Arial"/>
              <a:buChar char="•"/>
            </a:pPr>
            <a:r>
              <a:rPr lang="en-US" sz="2800" dirty="0">
                <a:solidFill>
                  <a:schemeClr val="dk1"/>
                </a:solidFill>
                <a:latin typeface="Roboto"/>
                <a:ea typeface="Roboto"/>
                <a:sym typeface="Roboto"/>
              </a:rPr>
              <a:t>“</a:t>
            </a:r>
            <a:r>
              <a:rPr lang="en-US" sz="2800" b="1" i="1" dirty="0">
                <a:solidFill>
                  <a:schemeClr val="dk1"/>
                </a:solidFill>
                <a:latin typeface="Roboto"/>
                <a:ea typeface="Roboto"/>
                <a:sym typeface="Roboto"/>
              </a:rPr>
              <a:t>I am Jesus the Nazarene, whom you are persecuting</a:t>
            </a:r>
            <a:r>
              <a:rPr lang="en-US" sz="2800" dirty="0">
                <a:solidFill>
                  <a:schemeClr val="dk1"/>
                </a:solidFill>
                <a:latin typeface="Roboto"/>
                <a:ea typeface="Roboto"/>
                <a:sym typeface="Roboto"/>
              </a:rPr>
              <a:t>.” </a:t>
            </a:r>
          </a:p>
          <a:p>
            <a:pPr marL="254000" marR="0" lvl="1" indent="-127000" algn="l" rtl="0">
              <a:lnSpc>
                <a:spcPct val="120000"/>
              </a:lnSpc>
              <a:spcBef>
                <a:spcPts val="600"/>
              </a:spcBef>
              <a:spcAft>
                <a:spcPts val="600"/>
              </a:spcAft>
              <a:buClr>
                <a:schemeClr val="dk1"/>
              </a:buClr>
              <a:buSzPts val="1200"/>
              <a:buFont typeface="Arial"/>
              <a:buChar char="•"/>
            </a:pPr>
            <a:endParaRPr sz="4000" dirty="0">
              <a:solidFill>
                <a:schemeClr val="dk1"/>
              </a:solidFill>
            </a:endParaRPr>
          </a:p>
        </p:txBody>
      </p:sp>
      <p:cxnSp>
        <p:nvCxnSpPr>
          <p:cNvPr id="58" name="Google Shape;58;p12"/>
          <p:cNvCxnSpPr/>
          <p:nvPr/>
        </p:nvCxnSpPr>
        <p:spPr>
          <a:xfrm>
            <a:off x="514350" y="1064131"/>
            <a:ext cx="8115300" cy="0"/>
          </a:xfrm>
          <a:prstGeom prst="straightConnector1">
            <a:avLst/>
          </a:prstGeom>
          <a:noFill/>
          <a:ln w="9525" cap="rnd" cmpd="sng">
            <a:solidFill>
              <a:schemeClr val="dk1"/>
            </a:solidFill>
            <a:prstDash val="solid"/>
            <a:round/>
            <a:headEnd type="none" w="sm" len="sm"/>
            <a:tailEnd type="none" w="sm" len="sm"/>
          </a:ln>
        </p:spPr>
      </p:cxnSp>
      <p:cxnSp>
        <p:nvCxnSpPr>
          <p:cNvPr id="59" name="Google Shape;59;p12"/>
          <p:cNvCxnSpPr/>
          <p:nvPr/>
        </p:nvCxnSpPr>
        <p:spPr>
          <a:xfrm>
            <a:off x="514350" y="4799223"/>
            <a:ext cx="8115300" cy="0"/>
          </a:xfrm>
          <a:prstGeom prst="straightConnector1">
            <a:avLst/>
          </a:prstGeom>
          <a:noFill/>
          <a:ln w="9525" cap="rnd" cmpd="sng">
            <a:solidFill>
              <a:schemeClr val="dk1"/>
            </a:solidFill>
            <a:prstDash val="solid"/>
            <a:round/>
            <a:headEnd type="none" w="sm" len="sm"/>
            <a:tailEnd type="none" w="sm" len="sm"/>
          </a:ln>
        </p:spPr>
      </p:cxnSp>
    </p:spTree>
    <p:extLst>
      <p:ext uri="{BB962C8B-B14F-4D97-AF65-F5344CB8AC3E}">
        <p14:creationId xmlns:p14="http://schemas.microsoft.com/office/powerpoint/2010/main" val="1997074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2">
                                            <p:txEl>
                                              <p:pRg st="0" end="0"/>
                                            </p:txEl>
                                          </p:spTgt>
                                        </p:tgtEl>
                                        <p:attrNameLst>
                                          <p:attrName>style.visibility</p:attrName>
                                        </p:attrNameLst>
                                      </p:cBhvr>
                                      <p:to>
                                        <p:strVal val="visible"/>
                                      </p:to>
                                    </p:set>
                                    <p:animEffect transition="in" filter="fade">
                                      <p:cBhvr>
                                        <p:cTn id="7" dur="500"/>
                                        <p:tgtEl>
                                          <p:spTgt spid="5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2">
                                            <p:txEl>
                                              <p:pRg st="1" end="1"/>
                                            </p:txEl>
                                          </p:spTgt>
                                        </p:tgtEl>
                                        <p:attrNameLst>
                                          <p:attrName>style.visibility</p:attrName>
                                        </p:attrNameLst>
                                      </p:cBhvr>
                                      <p:to>
                                        <p:strVal val="visible"/>
                                      </p:to>
                                    </p:set>
                                    <p:animEffect transition="in" filter="fade">
                                      <p:cBhvr>
                                        <p:cTn id="12" dur="500"/>
                                        <p:tgtEl>
                                          <p:spTgt spid="5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2">
                                            <p:txEl>
                                              <p:pRg st="2" end="2"/>
                                            </p:txEl>
                                          </p:spTgt>
                                        </p:tgtEl>
                                        <p:attrNameLst>
                                          <p:attrName>style.visibility</p:attrName>
                                        </p:attrNameLst>
                                      </p:cBhvr>
                                      <p:to>
                                        <p:strVal val="visible"/>
                                      </p:to>
                                    </p:set>
                                    <p:animEffect transition="in" filter="fade">
                                      <p:cBhvr>
                                        <p:cTn id="17" dur="500"/>
                                        <p:tgtEl>
                                          <p:spTgt spid="5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2">
                                            <p:txEl>
                                              <p:pRg st="3" end="3"/>
                                            </p:txEl>
                                          </p:spTgt>
                                        </p:tgtEl>
                                        <p:attrNameLst>
                                          <p:attrName>style.visibility</p:attrName>
                                        </p:attrNameLst>
                                      </p:cBhvr>
                                      <p:to>
                                        <p:strVal val="visible"/>
                                      </p:to>
                                    </p:set>
                                    <p:animEffect transition="in" filter="fade">
                                      <p:cBhvr>
                                        <p:cTn id="22" dur="500"/>
                                        <p:tgtEl>
                                          <p:spTgt spid="5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50"/>
        <p:cNvGrpSpPr/>
        <p:nvPr/>
      </p:nvGrpSpPr>
      <p:grpSpPr>
        <a:xfrm>
          <a:off x="0" y="0"/>
          <a:ext cx="0" cy="0"/>
          <a:chOff x="0" y="0"/>
          <a:chExt cx="0" cy="0"/>
        </a:xfrm>
      </p:grpSpPr>
      <p:sp>
        <p:nvSpPr>
          <p:cNvPr id="51" name="Google Shape;51;p12"/>
          <p:cNvSpPr txBox="1"/>
          <p:nvPr/>
        </p:nvSpPr>
        <p:spPr>
          <a:xfrm>
            <a:off x="514350" y="39663"/>
            <a:ext cx="6302100" cy="1077218"/>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None/>
            </a:pPr>
            <a:r>
              <a:rPr lang="en" sz="3500" b="1" i="0" u="none" strike="noStrike" cap="none" dirty="0">
                <a:solidFill>
                  <a:schemeClr val="dk1"/>
                </a:solidFill>
                <a:latin typeface="Roboto"/>
                <a:ea typeface="Roboto"/>
                <a:cs typeface="Roboto"/>
                <a:sym typeface="Roboto"/>
              </a:rPr>
              <a:t>What Is Our Response When Confronted With Painful Truth?</a:t>
            </a:r>
            <a:endParaRPr sz="700" dirty="0">
              <a:solidFill>
                <a:schemeClr val="dk1"/>
              </a:solidFill>
            </a:endParaRPr>
          </a:p>
        </p:txBody>
      </p:sp>
      <p:sp>
        <p:nvSpPr>
          <p:cNvPr id="52" name="Google Shape;52;p12"/>
          <p:cNvSpPr txBox="1"/>
          <p:nvPr/>
        </p:nvSpPr>
        <p:spPr>
          <a:xfrm>
            <a:off x="514350" y="1097622"/>
            <a:ext cx="8629651" cy="3487108"/>
          </a:xfrm>
          <a:prstGeom prst="rect">
            <a:avLst/>
          </a:prstGeom>
          <a:noFill/>
          <a:ln>
            <a:noFill/>
          </a:ln>
        </p:spPr>
        <p:txBody>
          <a:bodyPr spcFirstLastPara="1" wrap="square" lIns="0" tIns="0" rIns="0" bIns="0" anchor="t" anchorCtr="0">
            <a:spAutoFit/>
          </a:bodyPr>
          <a:lstStyle/>
          <a:p>
            <a:pPr marL="127000" marR="0" lvl="1" algn="l" rtl="0">
              <a:lnSpc>
                <a:spcPct val="120000"/>
              </a:lnSpc>
              <a:spcBef>
                <a:spcPts val="600"/>
              </a:spcBef>
              <a:buClr>
                <a:schemeClr val="dk1"/>
              </a:buClr>
              <a:buSzPts val="1200"/>
            </a:pPr>
            <a:r>
              <a:rPr lang="en-US" sz="2800" dirty="0">
                <a:solidFill>
                  <a:schemeClr val="dk1"/>
                </a:solidFill>
                <a:latin typeface="Roboto"/>
                <a:ea typeface="Roboto"/>
                <a:sym typeface="Roboto"/>
              </a:rPr>
              <a:t>Would he continue </a:t>
            </a:r>
            <a:r>
              <a:rPr lang="en-US" sz="2800" b="1" i="1" dirty="0">
                <a:solidFill>
                  <a:schemeClr val="dk1"/>
                </a:solidFill>
                <a:latin typeface="Roboto"/>
                <a:ea typeface="Roboto"/>
                <a:sym typeface="Roboto"/>
              </a:rPr>
              <a:t>“kicking against the goads”</a:t>
            </a:r>
            <a:r>
              <a:rPr lang="en-US" sz="2800" b="1" dirty="0">
                <a:solidFill>
                  <a:schemeClr val="dk1"/>
                </a:solidFill>
                <a:latin typeface="Roboto"/>
                <a:ea typeface="Roboto"/>
                <a:sym typeface="Roboto"/>
              </a:rPr>
              <a:t>…</a:t>
            </a:r>
          </a:p>
          <a:p>
            <a:pPr marL="127000" marR="0" lvl="1" algn="l" rtl="0">
              <a:lnSpc>
                <a:spcPct val="120000"/>
              </a:lnSpc>
              <a:spcBef>
                <a:spcPts val="600"/>
              </a:spcBef>
              <a:buClr>
                <a:schemeClr val="dk1"/>
              </a:buClr>
              <a:buSzPts val="1200"/>
            </a:pPr>
            <a:r>
              <a:rPr lang="en-US" sz="2800" b="1" dirty="0">
                <a:solidFill>
                  <a:schemeClr val="dk1"/>
                </a:solidFill>
                <a:latin typeface="Roboto"/>
                <a:ea typeface="Roboto"/>
                <a:sym typeface="Roboto"/>
              </a:rPr>
              <a:t>Will we keep resisting the will of God? </a:t>
            </a:r>
            <a:r>
              <a:rPr lang="en-US" sz="1800" dirty="0">
                <a:solidFill>
                  <a:schemeClr val="dk1"/>
                </a:solidFill>
                <a:latin typeface="Roboto"/>
                <a:ea typeface="Roboto"/>
                <a:sym typeface="Roboto"/>
              </a:rPr>
              <a:t>(Acts 7:51)</a:t>
            </a:r>
          </a:p>
          <a:p>
            <a:pPr marL="127000" marR="0" lvl="1" algn="l" rtl="0">
              <a:lnSpc>
                <a:spcPct val="120000"/>
              </a:lnSpc>
              <a:spcBef>
                <a:spcPts val="600"/>
              </a:spcBef>
              <a:buClr>
                <a:schemeClr val="dk1"/>
              </a:buClr>
              <a:buSzPts val="1200"/>
            </a:pPr>
            <a:r>
              <a:rPr lang="en-US" sz="2800" dirty="0">
                <a:solidFill>
                  <a:schemeClr val="dk1"/>
                </a:solidFill>
                <a:latin typeface="Roboto" panose="02000000000000000000" pitchFamily="2" charset="0"/>
                <a:ea typeface="Roboto" panose="02000000000000000000" pitchFamily="2" charset="0"/>
              </a:rPr>
              <a:t>Will we continue to </a:t>
            </a:r>
            <a:r>
              <a:rPr lang="en-US" sz="2800" b="1" dirty="0">
                <a:solidFill>
                  <a:schemeClr val="dk1"/>
                </a:solidFill>
                <a:latin typeface="Roboto" panose="02000000000000000000" pitchFamily="2" charset="0"/>
                <a:ea typeface="Roboto" panose="02000000000000000000" pitchFamily="2" charset="0"/>
              </a:rPr>
              <a:t>deny accountability? </a:t>
            </a:r>
            <a:r>
              <a:rPr lang="en-US" sz="1800" dirty="0">
                <a:solidFill>
                  <a:schemeClr val="dk1"/>
                </a:solidFill>
                <a:latin typeface="Roboto" panose="02000000000000000000" pitchFamily="2" charset="0"/>
                <a:ea typeface="Roboto" panose="02000000000000000000" pitchFamily="2" charset="0"/>
              </a:rPr>
              <a:t>(Mark 7:9)</a:t>
            </a:r>
          </a:p>
          <a:p>
            <a:pPr marL="127000" marR="0" lvl="1" algn="l" rtl="0">
              <a:lnSpc>
                <a:spcPct val="120000"/>
              </a:lnSpc>
              <a:spcBef>
                <a:spcPts val="600"/>
              </a:spcBef>
              <a:buClr>
                <a:schemeClr val="dk1"/>
              </a:buClr>
              <a:buSzPts val="1200"/>
            </a:pPr>
            <a:r>
              <a:rPr lang="en-US" sz="2800" dirty="0">
                <a:solidFill>
                  <a:schemeClr val="dk1"/>
                </a:solidFill>
                <a:latin typeface="Roboto" panose="02000000000000000000" pitchFamily="2" charset="0"/>
                <a:ea typeface="Roboto" panose="02000000000000000000" pitchFamily="2" charset="0"/>
              </a:rPr>
              <a:t>Will we </a:t>
            </a:r>
            <a:r>
              <a:rPr lang="en-US" sz="2800" b="1" dirty="0">
                <a:solidFill>
                  <a:schemeClr val="dk1"/>
                </a:solidFill>
                <a:latin typeface="Roboto" panose="02000000000000000000" pitchFamily="2" charset="0"/>
                <a:ea typeface="Roboto" panose="02000000000000000000" pitchFamily="2" charset="0"/>
              </a:rPr>
              <a:t>resist because of pride? </a:t>
            </a:r>
            <a:r>
              <a:rPr lang="en-US" sz="1800" dirty="0">
                <a:solidFill>
                  <a:schemeClr val="dk1"/>
                </a:solidFill>
                <a:latin typeface="Roboto" panose="02000000000000000000" pitchFamily="2" charset="0"/>
                <a:ea typeface="Roboto" panose="02000000000000000000" pitchFamily="2" charset="0"/>
              </a:rPr>
              <a:t>(Habakkuk 2:4)</a:t>
            </a:r>
          </a:p>
          <a:p>
            <a:pPr marL="127000" marR="0" lvl="1" algn="l" rtl="0">
              <a:lnSpc>
                <a:spcPct val="120000"/>
              </a:lnSpc>
              <a:spcBef>
                <a:spcPts val="600"/>
              </a:spcBef>
              <a:buClr>
                <a:schemeClr val="dk1"/>
              </a:buClr>
              <a:buSzPts val="1200"/>
            </a:pPr>
            <a:r>
              <a:rPr lang="en-US" sz="2800" b="1" dirty="0">
                <a:solidFill>
                  <a:schemeClr val="dk1"/>
                </a:solidFill>
                <a:latin typeface="Roboto" panose="02000000000000000000" pitchFamily="2" charset="0"/>
                <a:ea typeface="Roboto" panose="02000000000000000000" pitchFamily="2" charset="0"/>
              </a:rPr>
              <a:t>Will we regard as enemies those who speak the truth? </a:t>
            </a:r>
            <a:r>
              <a:rPr lang="en-US" sz="1800" dirty="0">
                <a:solidFill>
                  <a:schemeClr val="dk1"/>
                </a:solidFill>
                <a:latin typeface="Roboto" panose="02000000000000000000" pitchFamily="2" charset="0"/>
                <a:ea typeface="Roboto" panose="02000000000000000000" pitchFamily="2" charset="0"/>
              </a:rPr>
              <a:t>(Galatians 4:16; Amos 5:10)</a:t>
            </a:r>
            <a:endParaRPr sz="2800" dirty="0">
              <a:solidFill>
                <a:schemeClr val="dk1"/>
              </a:solidFill>
              <a:latin typeface="Roboto" panose="02000000000000000000" pitchFamily="2" charset="0"/>
              <a:ea typeface="Roboto" panose="02000000000000000000" pitchFamily="2" charset="0"/>
            </a:endParaRPr>
          </a:p>
        </p:txBody>
      </p:sp>
      <p:cxnSp>
        <p:nvCxnSpPr>
          <p:cNvPr id="58" name="Google Shape;58;p12"/>
          <p:cNvCxnSpPr/>
          <p:nvPr/>
        </p:nvCxnSpPr>
        <p:spPr>
          <a:xfrm>
            <a:off x="514350" y="1064131"/>
            <a:ext cx="8115300" cy="0"/>
          </a:xfrm>
          <a:prstGeom prst="straightConnector1">
            <a:avLst/>
          </a:prstGeom>
          <a:noFill/>
          <a:ln w="9525" cap="rnd" cmpd="sng">
            <a:solidFill>
              <a:schemeClr val="dk1"/>
            </a:solidFill>
            <a:prstDash val="solid"/>
            <a:round/>
            <a:headEnd type="none" w="sm" len="sm"/>
            <a:tailEnd type="none" w="sm" len="sm"/>
          </a:ln>
        </p:spPr>
      </p:cxnSp>
      <p:cxnSp>
        <p:nvCxnSpPr>
          <p:cNvPr id="59" name="Google Shape;59;p12"/>
          <p:cNvCxnSpPr/>
          <p:nvPr/>
        </p:nvCxnSpPr>
        <p:spPr>
          <a:xfrm>
            <a:off x="514350" y="4799223"/>
            <a:ext cx="8115300" cy="0"/>
          </a:xfrm>
          <a:prstGeom prst="straightConnector1">
            <a:avLst/>
          </a:prstGeom>
          <a:noFill/>
          <a:ln w="9525" cap="rnd" cmpd="sng">
            <a:solidFill>
              <a:schemeClr val="dk1"/>
            </a:solidFill>
            <a:prstDash val="solid"/>
            <a:round/>
            <a:headEnd type="none" w="sm" len="sm"/>
            <a:tailEnd type="none" w="sm" len="sm"/>
          </a:ln>
        </p:spPr>
      </p:cxnSp>
    </p:spTree>
    <p:extLst>
      <p:ext uri="{BB962C8B-B14F-4D97-AF65-F5344CB8AC3E}">
        <p14:creationId xmlns:p14="http://schemas.microsoft.com/office/powerpoint/2010/main" val="703008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2">
                                            <p:txEl>
                                              <p:pRg st="0" end="0"/>
                                            </p:txEl>
                                          </p:spTgt>
                                        </p:tgtEl>
                                        <p:attrNameLst>
                                          <p:attrName>style.visibility</p:attrName>
                                        </p:attrNameLst>
                                      </p:cBhvr>
                                      <p:to>
                                        <p:strVal val="visible"/>
                                      </p:to>
                                    </p:set>
                                    <p:animEffect transition="in" filter="fade">
                                      <p:cBhvr>
                                        <p:cTn id="7" dur="500"/>
                                        <p:tgtEl>
                                          <p:spTgt spid="5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2">
                                            <p:txEl>
                                              <p:pRg st="1" end="1"/>
                                            </p:txEl>
                                          </p:spTgt>
                                        </p:tgtEl>
                                        <p:attrNameLst>
                                          <p:attrName>style.visibility</p:attrName>
                                        </p:attrNameLst>
                                      </p:cBhvr>
                                      <p:to>
                                        <p:strVal val="visible"/>
                                      </p:to>
                                    </p:set>
                                    <p:animEffect transition="in" filter="fade">
                                      <p:cBhvr>
                                        <p:cTn id="12" dur="500"/>
                                        <p:tgtEl>
                                          <p:spTgt spid="5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2">
                                            <p:txEl>
                                              <p:pRg st="2" end="2"/>
                                            </p:txEl>
                                          </p:spTgt>
                                        </p:tgtEl>
                                        <p:attrNameLst>
                                          <p:attrName>style.visibility</p:attrName>
                                        </p:attrNameLst>
                                      </p:cBhvr>
                                      <p:to>
                                        <p:strVal val="visible"/>
                                      </p:to>
                                    </p:set>
                                    <p:animEffect transition="in" filter="fade">
                                      <p:cBhvr>
                                        <p:cTn id="17" dur="500"/>
                                        <p:tgtEl>
                                          <p:spTgt spid="5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2">
                                            <p:txEl>
                                              <p:pRg st="3" end="3"/>
                                            </p:txEl>
                                          </p:spTgt>
                                        </p:tgtEl>
                                        <p:attrNameLst>
                                          <p:attrName>style.visibility</p:attrName>
                                        </p:attrNameLst>
                                      </p:cBhvr>
                                      <p:to>
                                        <p:strVal val="visible"/>
                                      </p:to>
                                    </p:set>
                                    <p:animEffect transition="in" filter="fade">
                                      <p:cBhvr>
                                        <p:cTn id="22" dur="500"/>
                                        <p:tgtEl>
                                          <p:spTgt spid="5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2">
                                            <p:txEl>
                                              <p:pRg st="4" end="4"/>
                                            </p:txEl>
                                          </p:spTgt>
                                        </p:tgtEl>
                                        <p:attrNameLst>
                                          <p:attrName>style.visibility</p:attrName>
                                        </p:attrNameLst>
                                      </p:cBhvr>
                                      <p:to>
                                        <p:strVal val="visible"/>
                                      </p:to>
                                    </p:set>
                                    <p:animEffect transition="in" filter="fade">
                                      <p:cBhvr>
                                        <p:cTn id="27" dur="500"/>
                                        <p:tgtEl>
                                          <p:spTgt spid="5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50"/>
        <p:cNvGrpSpPr/>
        <p:nvPr/>
      </p:nvGrpSpPr>
      <p:grpSpPr>
        <a:xfrm>
          <a:off x="0" y="0"/>
          <a:ext cx="0" cy="0"/>
          <a:chOff x="0" y="0"/>
          <a:chExt cx="0" cy="0"/>
        </a:xfrm>
      </p:grpSpPr>
      <p:sp>
        <p:nvSpPr>
          <p:cNvPr id="51" name="Google Shape;51;p12"/>
          <p:cNvSpPr txBox="1"/>
          <p:nvPr/>
        </p:nvSpPr>
        <p:spPr>
          <a:xfrm>
            <a:off x="514350" y="509588"/>
            <a:ext cx="6302100" cy="538800"/>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None/>
            </a:pPr>
            <a:r>
              <a:rPr lang="en" sz="3500" b="1" i="0" u="none" strike="noStrike" cap="none" dirty="0">
                <a:solidFill>
                  <a:schemeClr val="dk1"/>
                </a:solidFill>
                <a:latin typeface="Roboto"/>
                <a:ea typeface="Roboto"/>
                <a:cs typeface="Roboto"/>
                <a:sym typeface="Roboto"/>
              </a:rPr>
              <a:t>How will we respond?</a:t>
            </a:r>
            <a:endParaRPr sz="700" dirty="0">
              <a:solidFill>
                <a:schemeClr val="dk1"/>
              </a:solidFill>
            </a:endParaRPr>
          </a:p>
        </p:txBody>
      </p:sp>
      <p:sp>
        <p:nvSpPr>
          <p:cNvPr id="52" name="Google Shape;52;p12"/>
          <p:cNvSpPr txBox="1"/>
          <p:nvPr/>
        </p:nvSpPr>
        <p:spPr>
          <a:xfrm>
            <a:off x="514350" y="1097622"/>
            <a:ext cx="8629651" cy="3745641"/>
          </a:xfrm>
          <a:prstGeom prst="rect">
            <a:avLst/>
          </a:prstGeom>
          <a:noFill/>
          <a:ln>
            <a:noFill/>
          </a:ln>
        </p:spPr>
        <p:txBody>
          <a:bodyPr spcFirstLastPara="1" wrap="square" lIns="0" tIns="0" rIns="0" bIns="0" anchor="t" anchorCtr="0">
            <a:spAutoFit/>
          </a:bodyPr>
          <a:lstStyle/>
          <a:p>
            <a:pPr marL="254000" marR="0" lvl="1" indent="-127000" algn="l" rtl="0">
              <a:lnSpc>
                <a:spcPct val="120000"/>
              </a:lnSpc>
              <a:spcBef>
                <a:spcPts val="600"/>
              </a:spcBef>
              <a:buClr>
                <a:schemeClr val="dk1"/>
              </a:buClr>
              <a:buSzPts val="1200"/>
              <a:buFont typeface="Arial"/>
              <a:buChar char="•"/>
            </a:pPr>
            <a:r>
              <a:rPr lang="en-US" sz="2800" dirty="0">
                <a:solidFill>
                  <a:schemeClr val="dk1"/>
                </a:solidFill>
                <a:latin typeface="Roboto"/>
                <a:ea typeface="Roboto"/>
                <a:sym typeface="Roboto"/>
              </a:rPr>
              <a:t>Paul’s response: </a:t>
            </a:r>
            <a:r>
              <a:rPr lang="en-US" sz="2800" b="1" i="1" dirty="0">
                <a:solidFill>
                  <a:schemeClr val="dk1"/>
                </a:solidFill>
                <a:latin typeface="Roboto"/>
                <a:ea typeface="Roboto"/>
                <a:sym typeface="Roboto"/>
              </a:rPr>
              <a:t>“What shall I do, Lord?”</a:t>
            </a:r>
            <a:r>
              <a:rPr lang="en-US" sz="2800" b="1" dirty="0">
                <a:solidFill>
                  <a:schemeClr val="dk1"/>
                </a:solidFill>
                <a:latin typeface="Roboto"/>
                <a:ea typeface="Roboto"/>
                <a:sym typeface="Roboto"/>
              </a:rPr>
              <a:t> </a:t>
            </a:r>
            <a:r>
              <a:rPr lang="en-US" sz="1800" dirty="0">
                <a:solidFill>
                  <a:schemeClr val="dk1"/>
                </a:solidFill>
                <a:latin typeface="Roboto"/>
                <a:ea typeface="Roboto"/>
                <a:sym typeface="Roboto"/>
              </a:rPr>
              <a:t>(Acts 22:10)</a:t>
            </a:r>
            <a:endParaRPr lang="en-US" sz="4000" dirty="0">
              <a:solidFill>
                <a:schemeClr val="dk1"/>
              </a:solidFill>
              <a:ea typeface="Roboto"/>
            </a:endParaRPr>
          </a:p>
          <a:p>
            <a:pPr marL="569913" lvl="2" indent="-127000">
              <a:lnSpc>
                <a:spcPct val="120000"/>
              </a:lnSpc>
              <a:spcBef>
                <a:spcPts val="600"/>
              </a:spcBef>
              <a:buClr>
                <a:schemeClr val="dk1"/>
              </a:buClr>
              <a:buSzPts val="1200"/>
              <a:buFont typeface="Arial"/>
              <a:buChar char="•"/>
            </a:pPr>
            <a:r>
              <a:rPr lang="en-US" sz="2400" dirty="0">
                <a:solidFill>
                  <a:schemeClr val="dk1"/>
                </a:solidFill>
                <a:latin typeface="Roboto"/>
                <a:ea typeface="Roboto"/>
                <a:sym typeface="Roboto"/>
              </a:rPr>
              <a:t>Now he understands Him to be the Lord Jesus!</a:t>
            </a:r>
          </a:p>
          <a:p>
            <a:pPr marL="254000" marR="0" lvl="1" indent="-127000" algn="l" rtl="0">
              <a:lnSpc>
                <a:spcPct val="120000"/>
              </a:lnSpc>
              <a:spcBef>
                <a:spcPts val="600"/>
              </a:spcBef>
              <a:buClr>
                <a:schemeClr val="dk1"/>
              </a:buClr>
              <a:buSzPts val="1200"/>
              <a:buFont typeface="Arial"/>
              <a:buChar char="•"/>
            </a:pPr>
            <a:r>
              <a:rPr lang="en-US" sz="2800" dirty="0">
                <a:solidFill>
                  <a:schemeClr val="dk1"/>
                </a:solidFill>
                <a:latin typeface="Roboto"/>
                <a:ea typeface="Roboto"/>
                <a:sym typeface="Roboto"/>
              </a:rPr>
              <a:t>“</a:t>
            </a:r>
            <a:r>
              <a:rPr lang="en-US" sz="2800" i="1" dirty="0">
                <a:solidFill>
                  <a:schemeClr val="dk1"/>
                </a:solidFill>
                <a:latin typeface="Roboto"/>
                <a:ea typeface="Roboto"/>
                <a:sym typeface="Roboto"/>
              </a:rPr>
              <a:t>Rise and enter the city (Damascus) and </a:t>
            </a:r>
            <a:r>
              <a:rPr lang="en-US" sz="2800" b="1" i="1" dirty="0">
                <a:solidFill>
                  <a:schemeClr val="dk1"/>
                </a:solidFill>
                <a:latin typeface="Roboto"/>
                <a:ea typeface="Roboto"/>
                <a:sym typeface="Roboto"/>
              </a:rPr>
              <a:t>it will be told you what you must do</a:t>
            </a:r>
            <a:r>
              <a:rPr lang="en-US" sz="2800" dirty="0">
                <a:solidFill>
                  <a:schemeClr val="dk1"/>
                </a:solidFill>
                <a:latin typeface="Roboto"/>
                <a:ea typeface="Roboto"/>
                <a:sym typeface="Roboto"/>
              </a:rPr>
              <a:t>.” (“Do” for what?)</a:t>
            </a:r>
          </a:p>
          <a:p>
            <a:pPr marL="254000" marR="0" lvl="1" indent="-127000" algn="l" rtl="0">
              <a:lnSpc>
                <a:spcPct val="120000"/>
              </a:lnSpc>
              <a:spcBef>
                <a:spcPts val="600"/>
              </a:spcBef>
              <a:buClr>
                <a:schemeClr val="dk1"/>
              </a:buClr>
              <a:buSzPts val="1200"/>
              <a:buFont typeface="Arial"/>
              <a:buChar char="•"/>
            </a:pPr>
            <a:r>
              <a:rPr lang="en-US" sz="2800" b="1" dirty="0">
                <a:solidFill>
                  <a:schemeClr val="dk1"/>
                </a:solidFill>
                <a:latin typeface="Roboto"/>
                <a:ea typeface="Roboto"/>
                <a:sym typeface="Roboto"/>
              </a:rPr>
              <a:t>There is something for us to do</a:t>
            </a:r>
            <a:r>
              <a:rPr lang="en-US" sz="2800" dirty="0">
                <a:solidFill>
                  <a:schemeClr val="dk1"/>
                </a:solidFill>
                <a:latin typeface="Roboto"/>
                <a:ea typeface="Roboto"/>
                <a:sym typeface="Roboto"/>
              </a:rPr>
              <a:t>! </a:t>
            </a:r>
            <a:r>
              <a:rPr lang="en-US" sz="1800" dirty="0">
                <a:solidFill>
                  <a:schemeClr val="dk1"/>
                </a:solidFill>
                <a:latin typeface="Roboto"/>
                <a:ea typeface="Roboto"/>
                <a:sym typeface="Roboto"/>
              </a:rPr>
              <a:t>(Acts 2:37; 16:30; Luke 18:22; Matthew 16:24; Mark 16:15-16)</a:t>
            </a:r>
          </a:p>
          <a:p>
            <a:pPr marL="254000" marR="0" lvl="1" indent="-127000" algn="l" rtl="0">
              <a:lnSpc>
                <a:spcPct val="120000"/>
              </a:lnSpc>
              <a:spcBef>
                <a:spcPts val="600"/>
              </a:spcBef>
              <a:buClr>
                <a:schemeClr val="dk1"/>
              </a:buClr>
              <a:buSzPts val="1200"/>
              <a:buFont typeface="Arial"/>
              <a:buChar char="•"/>
            </a:pPr>
            <a:r>
              <a:rPr lang="en-US" sz="2800" dirty="0">
                <a:solidFill>
                  <a:schemeClr val="dk1"/>
                </a:solidFill>
                <a:latin typeface="Roboto"/>
                <a:ea typeface="Roboto"/>
                <a:sym typeface="Roboto"/>
              </a:rPr>
              <a:t>It doesn’t mean we </a:t>
            </a:r>
            <a:r>
              <a:rPr lang="en-US" sz="2800" b="1" dirty="0">
                <a:solidFill>
                  <a:schemeClr val="dk1"/>
                </a:solidFill>
                <a:latin typeface="Roboto"/>
                <a:ea typeface="Roboto"/>
                <a:sym typeface="Roboto"/>
              </a:rPr>
              <a:t>earn our salvation</a:t>
            </a:r>
            <a:r>
              <a:rPr lang="en-US" sz="2800" dirty="0">
                <a:solidFill>
                  <a:schemeClr val="dk1"/>
                </a:solidFill>
                <a:latin typeface="Roboto"/>
                <a:ea typeface="Roboto"/>
                <a:sym typeface="Roboto"/>
              </a:rPr>
              <a:t>! </a:t>
            </a:r>
            <a:r>
              <a:rPr lang="en-US" sz="1800" dirty="0">
                <a:solidFill>
                  <a:schemeClr val="dk1"/>
                </a:solidFill>
                <a:latin typeface="Roboto"/>
                <a:ea typeface="Roboto"/>
                <a:sym typeface="Roboto"/>
              </a:rPr>
              <a:t>(Romans 5:1-2)</a:t>
            </a:r>
            <a:endParaRPr lang="en-US" sz="2800" dirty="0">
              <a:solidFill>
                <a:schemeClr val="dk1"/>
              </a:solidFill>
              <a:latin typeface="Roboto"/>
              <a:ea typeface="Roboto"/>
              <a:sym typeface="Roboto"/>
            </a:endParaRPr>
          </a:p>
        </p:txBody>
      </p:sp>
      <p:cxnSp>
        <p:nvCxnSpPr>
          <p:cNvPr id="58" name="Google Shape;58;p12"/>
          <p:cNvCxnSpPr/>
          <p:nvPr/>
        </p:nvCxnSpPr>
        <p:spPr>
          <a:xfrm>
            <a:off x="514350" y="1064131"/>
            <a:ext cx="8115300" cy="0"/>
          </a:xfrm>
          <a:prstGeom prst="straightConnector1">
            <a:avLst/>
          </a:prstGeom>
          <a:noFill/>
          <a:ln w="9525" cap="rnd" cmpd="sng">
            <a:solidFill>
              <a:schemeClr val="dk1"/>
            </a:solidFill>
            <a:prstDash val="solid"/>
            <a:round/>
            <a:headEnd type="none" w="sm" len="sm"/>
            <a:tailEnd type="none" w="sm" len="sm"/>
          </a:ln>
        </p:spPr>
      </p:cxnSp>
      <p:cxnSp>
        <p:nvCxnSpPr>
          <p:cNvPr id="59" name="Google Shape;59;p12"/>
          <p:cNvCxnSpPr/>
          <p:nvPr/>
        </p:nvCxnSpPr>
        <p:spPr>
          <a:xfrm>
            <a:off x="514350" y="4799223"/>
            <a:ext cx="8115300" cy="0"/>
          </a:xfrm>
          <a:prstGeom prst="straightConnector1">
            <a:avLst/>
          </a:prstGeom>
          <a:noFill/>
          <a:ln w="9525" cap="rnd" cmpd="sng">
            <a:solidFill>
              <a:schemeClr val="dk1"/>
            </a:solidFill>
            <a:prstDash val="solid"/>
            <a:round/>
            <a:headEnd type="none" w="sm" len="sm"/>
            <a:tailEnd type="none" w="sm" len="sm"/>
          </a:ln>
        </p:spPr>
      </p:cxnSp>
    </p:spTree>
    <p:extLst>
      <p:ext uri="{BB962C8B-B14F-4D97-AF65-F5344CB8AC3E}">
        <p14:creationId xmlns:p14="http://schemas.microsoft.com/office/powerpoint/2010/main" val="1609963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2">
                                            <p:txEl>
                                              <p:pRg st="0" end="0"/>
                                            </p:txEl>
                                          </p:spTgt>
                                        </p:tgtEl>
                                        <p:attrNameLst>
                                          <p:attrName>style.visibility</p:attrName>
                                        </p:attrNameLst>
                                      </p:cBhvr>
                                      <p:to>
                                        <p:strVal val="visible"/>
                                      </p:to>
                                    </p:set>
                                    <p:animEffect transition="in" filter="fade">
                                      <p:cBhvr>
                                        <p:cTn id="7" dur="500"/>
                                        <p:tgtEl>
                                          <p:spTgt spid="5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2">
                                            <p:txEl>
                                              <p:pRg st="1" end="1"/>
                                            </p:txEl>
                                          </p:spTgt>
                                        </p:tgtEl>
                                        <p:attrNameLst>
                                          <p:attrName>style.visibility</p:attrName>
                                        </p:attrNameLst>
                                      </p:cBhvr>
                                      <p:to>
                                        <p:strVal val="visible"/>
                                      </p:to>
                                    </p:set>
                                    <p:animEffect transition="in" filter="fade">
                                      <p:cBhvr>
                                        <p:cTn id="12" dur="500"/>
                                        <p:tgtEl>
                                          <p:spTgt spid="5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2">
                                            <p:txEl>
                                              <p:pRg st="2" end="2"/>
                                            </p:txEl>
                                          </p:spTgt>
                                        </p:tgtEl>
                                        <p:attrNameLst>
                                          <p:attrName>style.visibility</p:attrName>
                                        </p:attrNameLst>
                                      </p:cBhvr>
                                      <p:to>
                                        <p:strVal val="visible"/>
                                      </p:to>
                                    </p:set>
                                    <p:animEffect transition="in" filter="fade">
                                      <p:cBhvr>
                                        <p:cTn id="17" dur="500"/>
                                        <p:tgtEl>
                                          <p:spTgt spid="5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2">
                                            <p:txEl>
                                              <p:pRg st="3" end="3"/>
                                            </p:txEl>
                                          </p:spTgt>
                                        </p:tgtEl>
                                        <p:attrNameLst>
                                          <p:attrName>style.visibility</p:attrName>
                                        </p:attrNameLst>
                                      </p:cBhvr>
                                      <p:to>
                                        <p:strVal val="visible"/>
                                      </p:to>
                                    </p:set>
                                    <p:animEffect transition="in" filter="fade">
                                      <p:cBhvr>
                                        <p:cTn id="22" dur="500"/>
                                        <p:tgtEl>
                                          <p:spTgt spid="5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2">
                                            <p:txEl>
                                              <p:pRg st="4" end="4"/>
                                            </p:txEl>
                                          </p:spTgt>
                                        </p:tgtEl>
                                        <p:attrNameLst>
                                          <p:attrName>style.visibility</p:attrName>
                                        </p:attrNameLst>
                                      </p:cBhvr>
                                      <p:to>
                                        <p:strVal val="visible"/>
                                      </p:to>
                                    </p:set>
                                    <p:animEffect transition="in" filter="fade">
                                      <p:cBhvr>
                                        <p:cTn id="27" dur="500"/>
                                        <p:tgtEl>
                                          <p:spTgt spid="5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50"/>
        <p:cNvGrpSpPr/>
        <p:nvPr/>
      </p:nvGrpSpPr>
      <p:grpSpPr>
        <a:xfrm>
          <a:off x="0" y="0"/>
          <a:ext cx="0" cy="0"/>
          <a:chOff x="0" y="0"/>
          <a:chExt cx="0" cy="0"/>
        </a:xfrm>
      </p:grpSpPr>
      <p:sp>
        <p:nvSpPr>
          <p:cNvPr id="51" name="Google Shape;51;p12"/>
          <p:cNvSpPr txBox="1"/>
          <p:nvPr/>
        </p:nvSpPr>
        <p:spPr>
          <a:xfrm>
            <a:off x="514350" y="509588"/>
            <a:ext cx="6302100" cy="538609"/>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None/>
            </a:pPr>
            <a:r>
              <a:rPr lang="en" sz="3500" b="1" dirty="0">
                <a:solidFill>
                  <a:schemeClr val="dk1"/>
                </a:solidFill>
                <a:latin typeface="Roboto"/>
                <a:ea typeface="Roboto"/>
                <a:sym typeface="Roboto"/>
              </a:rPr>
              <a:t>Ananias Is Sent To Saul</a:t>
            </a:r>
            <a:endParaRPr sz="700" dirty="0">
              <a:solidFill>
                <a:schemeClr val="dk1"/>
              </a:solidFill>
            </a:endParaRPr>
          </a:p>
        </p:txBody>
      </p:sp>
      <p:sp>
        <p:nvSpPr>
          <p:cNvPr id="52" name="Google Shape;52;p12"/>
          <p:cNvSpPr txBox="1"/>
          <p:nvPr/>
        </p:nvSpPr>
        <p:spPr>
          <a:xfrm>
            <a:off x="514350" y="1048197"/>
            <a:ext cx="8536885" cy="3870290"/>
          </a:xfrm>
          <a:prstGeom prst="rect">
            <a:avLst/>
          </a:prstGeom>
          <a:noFill/>
          <a:ln>
            <a:noFill/>
          </a:ln>
        </p:spPr>
        <p:txBody>
          <a:bodyPr spcFirstLastPara="1" wrap="square" lIns="0" tIns="0" rIns="0" bIns="0" anchor="t" anchorCtr="0">
            <a:spAutoFit/>
          </a:bodyPr>
          <a:lstStyle/>
          <a:p>
            <a:pPr marL="254000" marR="0" lvl="1" indent="-127000" algn="l" rtl="0">
              <a:spcBef>
                <a:spcPts val="400"/>
              </a:spcBef>
              <a:buClr>
                <a:schemeClr val="dk1"/>
              </a:buClr>
              <a:buSzPts val="1200"/>
              <a:buFont typeface="Arial"/>
              <a:buChar char="•"/>
            </a:pPr>
            <a:r>
              <a:rPr lang="en-US" sz="2800" dirty="0">
                <a:solidFill>
                  <a:schemeClr val="dk1"/>
                </a:solidFill>
                <a:latin typeface="Roboto"/>
                <a:ea typeface="Roboto"/>
                <a:sym typeface="Roboto"/>
              </a:rPr>
              <a:t>The Lord called to Ananias in a vision, to which he responded, “</a:t>
            </a:r>
            <a:r>
              <a:rPr lang="en-US" sz="2800" b="1" i="1" dirty="0">
                <a:solidFill>
                  <a:schemeClr val="dk1"/>
                </a:solidFill>
                <a:latin typeface="Roboto"/>
                <a:ea typeface="Roboto"/>
                <a:sym typeface="Roboto"/>
              </a:rPr>
              <a:t>Here I am, Lord</a:t>
            </a:r>
            <a:r>
              <a:rPr lang="en-US" sz="2800" dirty="0">
                <a:solidFill>
                  <a:schemeClr val="dk1"/>
                </a:solidFill>
                <a:latin typeface="Roboto"/>
                <a:ea typeface="Roboto"/>
                <a:sym typeface="Roboto"/>
              </a:rPr>
              <a:t>”. </a:t>
            </a:r>
            <a:r>
              <a:rPr lang="en-US" sz="1800" dirty="0">
                <a:solidFill>
                  <a:schemeClr val="dk1"/>
                </a:solidFill>
                <a:latin typeface="Roboto"/>
                <a:ea typeface="Roboto"/>
                <a:sym typeface="Roboto"/>
              </a:rPr>
              <a:t>(cf., 1 Samuel 3:10; Isaiah 6:8)</a:t>
            </a:r>
          </a:p>
          <a:p>
            <a:pPr marL="254000" marR="0" lvl="1" indent="-127000" algn="l" rtl="0">
              <a:spcBef>
                <a:spcPts val="400"/>
              </a:spcBef>
              <a:buClr>
                <a:schemeClr val="dk1"/>
              </a:buClr>
              <a:buSzPts val="1200"/>
              <a:buFont typeface="Arial"/>
              <a:buChar char="•"/>
            </a:pPr>
            <a:r>
              <a:rPr lang="en-US" sz="2800" dirty="0">
                <a:solidFill>
                  <a:schemeClr val="dk1"/>
                </a:solidFill>
                <a:latin typeface="Roboto"/>
                <a:ea typeface="Roboto"/>
                <a:sym typeface="Roboto"/>
              </a:rPr>
              <a:t>He is told to go ask for Saul of Tarsus…</a:t>
            </a:r>
          </a:p>
          <a:p>
            <a:pPr marL="254000" marR="0" lvl="1" indent="-127000" algn="l" rtl="0">
              <a:spcBef>
                <a:spcPts val="400"/>
              </a:spcBef>
              <a:buClr>
                <a:schemeClr val="dk1"/>
              </a:buClr>
              <a:buSzPts val="1200"/>
              <a:buFont typeface="Arial"/>
              <a:buChar char="•"/>
            </a:pPr>
            <a:r>
              <a:rPr lang="en-US" sz="2800" dirty="0">
                <a:solidFill>
                  <a:schemeClr val="dk1"/>
                </a:solidFill>
                <a:latin typeface="Roboto"/>
                <a:ea typeface="Roboto"/>
                <a:sym typeface="Roboto"/>
              </a:rPr>
              <a:t>“…</a:t>
            </a:r>
            <a:r>
              <a:rPr lang="en-US" sz="2800" b="1" i="1" dirty="0">
                <a:solidFill>
                  <a:schemeClr val="dk1"/>
                </a:solidFill>
                <a:latin typeface="Roboto"/>
                <a:ea typeface="Roboto"/>
                <a:sym typeface="Roboto"/>
              </a:rPr>
              <a:t>Who is praying</a:t>
            </a:r>
            <a:r>
              <a:rPr lang="en-US" sz="2800" dirty="0">
                <a:solidFill>
                  <a:schemeClr val="dk1"/>
                </a:solidFill>
                <a:latin typeface="Roboto"/>
                <a:ea typeface="Roboto"/>
                <a:sym typeface="Roboto"/>
              </a:rPr>
              <a:t>”. For what purpose?</a:t>
            </a:r>
          </a:p>
          <a:p>
            <a:pPr marL="254000" marR="0" lvl="1" indent="-127000" algn="l" rtl="0">
              <a:spcBef>
                <a:spcPts val="400"/>
              </a:spcBef>
              <a:buClr>
                <a:schemeClr val="dk1"/>
              </a:buClr>
              <a:buSzPts val="1200"/>
              <a:buFont typeface="Arial"/>
              <a:buChar char="•"/>
            </a:pPr>
            <a:r>
              <a:rPr lang="en-US" sz="2800" b="1" i="1" dirty="0">
                <a:solidFill>
                  <a:schemeClr val="dk1"/>
                </a:solidFill>
                <a:latin typeface="Roboto"/>
                <a:ea typeface="Roboto"/>
                <a:sym typeface="Roboto"/>
              </a:rPr>
              <a:t>“Lord, I have heard from many about this man…”</a:t>
            </a:r>
          </a:p>
          <a:p>
            <a:pPr marL="622300" lvl="2" indent="-127000">
              <a:spcBef>
                <a:spcPts val="400"/>
              </a:spcBef>
              <a:buClr>
                <a:schemeClr val="dk1"/>
              </a:buClr>
              <a:buSzPts val="1200"/>
              <a:buFont typeface="Arial"/>
              <a:buChar char="•"/>
            </a:pPr>
            <a:r>
              <a:rPr lang="en-US" sz="2800" dirty="0">
                <a:solidFill>
                  <a:schemeClr val="dk1"/>
                </a:solidFill>
                <a:latin typeface="Roboto"/>
                <a:ea typeface="Roboto"/>
                <a:sym typeface="Roboto"/>
              </a:rPr>
              <a:t>Have we made up our minds re: others?</a:t>
            </a:r>
          </a:p>
          <a:p>
            <a:pPr marL="254000" marR="0" lvl="1" indent="-127000" algn="l" rtl="0">
              <a:spcBef>
                <a:spcPts val="400"/>
              </a:spcBef>
              <a:buClr>
                <a:schemeClr val="dk1"/>
              </a:buClr>
              <a:buSzPts val="1200"/>
              <a:buFont typeface="Arial"/>
              <a:buChar char="•"/>
            </a:pPr>
            <a:r>
              <a:rPr lang="en-US" sz="2800" b="1" i="1" dirty="0">
                <a:solidFill>
                  <a:schemeClr val="dk1"/>
                </a:solidFill>
                <a:latin typeface="Roboto"/>
                <a:ea typeface="Roboto"/>
                <a:sym typeface="Roboto"/>
              </a:rPr>
              <a:t>“Go, for he is a chosen instrument of mine…” </a:t>
            </a:r>
            <a:r>
              <a:rPr lang="en-US" sz="1800" dirty="0">
                <a:solidFill>
                  <a:schemeClr val="dk1"/>
                </a:solidFill>
                <a:latin typeface="Roboto"/>
                <a:ea typeface="Roboto"/>
                <a:sym typeface="Roboto"/>
              </a:rPr>
              <a:t>(vs. 15)</a:t>
            </a:r>
            <a:endParaRPr lang="en-US" sz="2800" dirty="0">
              <a:solidFill>
                <a:schemeClr val="dk1"/>
              </a:solidFill>
              <a:latin typeface="Roboto"/>
              <a:ea typeface="Roboto"/>
              <a:sym typeface="Roboto"/>
            </a:endParaRPr>
          </a:p>
          <a:p>
            <a:pPr marL="622300" marR="0" lvl="1" indent="-127000" algn="l" rtl="0">
              <a:spcBef>
                <a:spcPts val="400"/>
              </a:spcBef>
              <a:buClr>
                <a:schemeClr val="dk1"/>
              </a:buClr>
              <a:buSzPts val="1200"/>
              <a:buFont typeface="Arial"/>
              <a:buChar char="•"/>
            </a:pPr>
            <a:r>
              <a:rPr lang="en-US" sz="2600" b="1" i="1" dirty="0">
                <a:solidFill>
                  <a:schemeClr val="dk1"/>
                </a:solidFill>
                <a:latin typeface="Roboto"/>
                <a:ea typeface="Roboto"/>
                <a:sym typeface="Roboto"/>
              </a:rPr>
              <a:t>“chosen”</a:t>
            </a:r>
            <a:r>
              <a:rPr lang="en-US" sz="2800" b="1" i="1" dirty="0">
                <a:solidFill>
                  <a:schemeClr val="dk1"/>
                </a:solidFill>
                <a:latin typeface="Roboto"/>
                <a:ea typeface="Roboto"/>
                <a:sym typeface="Roboto"/>
              </a:rPr>
              <a:t> - </a:t>
            </a:r>
            <a:r>
              <a:rPr lang="en-US" sz="1800" dirty="0">
                <a:solidFill>
                  <a:schemeClr val="dk1"/>
                </a:solidFill>
                <a:latin typeface="Roboto"/>
                <a:ea typeface="Roboto"/>
                <a:sym typeface="Roboto"/>
              </a:rPr>
              <a:t>(Ephesians 1:3-4; 2 Thessalonians 2:13-14; Colossians 3:12)</a:t>
            </a:r>
            <a:endParaRPr lang="en-US" sz="2800" dirty="0">
              <a:solidFill>
                <a:schemeClr val="dk1"/>
              </a:solidFill>
              <a:latin typeface="Roboto"/>
              <a:ea typeface="Roboto"/>
              <a:sym typeface="Roboto"/>
            </a:endParaRPr>
          </a:p>
        </p:txBody>
      </p:sp>
      <p:cxnSp>
        <p:nvCxnSpPr>
          <p:cNvPr id="58" name="Google Shape;58;p12"/>
          <p:cNvCxnSpPr/>
          <p:nvPr/>
        </p:nvCxnSpPr>
        <p:spPr>
          <a:xfrm>
            <a:off x="514350" y="1064131"/>
            <a:ext cx="8115300" cy="0"/>
          </a:xfrm>
          <a:prstGeom prst="straightConnector1">
            <a:avLst/>
          </a:prstGeom>
          <a:noFill/>
          <a:ln w="9525" cap="rnd" cmpd="sng">
            <a:solidFill>
              <a:schemeClr val="dk1"/>
            </a:solidFill>
            <a:prstDash val="solid"/>
            <a:round/>
            <a:headEnd type="none" w="sm" len="sm"/>
            <a:tailEnd type="none" w="sm" len="sm"/>
          </a:ln>
        </p:spPr>
      </p:cxnSp>
      <p:cxnSp>
        <p:nvCxnSpPr>
          <p:cNvPr id="59" name="Google Shape;59;p12"/>
          <p:cNvCxnSpPr/>
          <p:nvPr/>
        </p:nvCxnSpPr>
        <p:spPr>
          <a:xfrm>
            <a:off x="514350" y="4799223"/>
            <a:ext cx="8115300" cy="0"/>
          </a:xfrm>
          <a:prstGeom prst="straightConnector1">
            <a:avLst/>
          </a:prstGeom>
          <a:noFill/>
          <a:ln w="9525" cap="rnd" cmpd="sng">
            <a:solidFill>
              <a:schemeClr val="dk1"/>
            </a:solidFill>
            <a:prstDash val="solid"/>
            <a:round/>
            <a:headEnd type="none" w="sm" len="sm"/>
            <a:tailEnd type="none" w="sm" len="sm"/>
          </a:ln>
        </p:spPr>
      </p:cxnSp>
    </p:spTree>
    <p:extLst>
      <p:ext uri="{BB962C8B-B14F-4D97-AF65-F5344CB8AC3E}">
        <p14:creationId xmlns:p14="http://schemas.microsoft.com/office/powerpoint/2010/main" val="3406511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2">
                                            <p:txEl>
                                              <p:pRg st="0" end="0"/>
                                            </p:txEl>
                                          </p:spTgt>
                                        </p:tgtEl>
                                        <p:attrNameLst>
                                          <p:attrName>style.visibility</p:attrName>
                                        </p:attrNameLst>
                                      </p:cBhvr>
                                      <p:to>
                                        <p:strVal val="visible"/>
                                      </p:to>
                                    </p:set>
                                    <p:animEffect transition="in" filter="fade">
                                      <p:cBhvr>
                                        <p:cTn id="7" dur="500"/>
                                        <p:tgtEl>
                                          <p:spTgt spid="5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2">
                                            <p:txEl>
                                              <p:pRg st="1" end="1"/>
                                            </p:txEl>
                                          </p:spTgt>
                                        </p:tgtEl>
                                        <p:attrNameLst>
                                          <p:attrName>style.visibility</p:attrName>
                                        </p:attrNameLst>
                                      </p:cBhvr>
                                      <p:to>
                                        <p:strVal val="visible"/>
                                      </p:to>
                                    </p:set>
                                    <p:animEffect transition="in" filter="fade">
                                      <p:cBhvr>
                                        <p:cTn id="12" dur="500"/>
                                        <p:tgtEl>
                                          <p:spTgt spid="5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2">
                                            <p:txEl>
                                              <p:pRg st="2" end="2"/>
                                            </p:txEl>
                                          </p:spTgt>
                                        </p:tgtEl>
                                        <p:attrNameLst>
                                          <p:attrName>style.visibility</p:attrName>
                                        </p:attrNameLst>
                                      </p:cBhvr>
                                      <p:to>
                                        <p:strVal val="visible"/>
                                      </p:to>
                                    </p:set>
                                    <p:animEffect transition="in" filter="fade">
                                      <p:cBhvr>
                                        <p:cTn id="17" dur="500"/>
                                        <p:tgtEl>
                                          <p:spTgt spid="5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2">
                                            <p:txEl>
                                              <p:pRg st="3" end="3"/>
                                            </p:txEl>
                                          </p:spTgt>
                                        </p:tgtEl>
                                        <p:attrNameLst>
                                          <p:attrName>style.visibility</p:attrName>
                                        </p:attrNameLst>
                                      </p:cBhvr>
                                      <p:to>
                                        <p:strVal val="visible"/>
                                      </p:to>
                                    </p:set>
                                    <p:animEffect transition="in" filter="fade">
                                      <p:cBhvr>
                                        <p:cTn id="22" dur="500"/>
                                        <p:tgtEl>
                                          <p:spTgt spid="5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2">
                                            <p:txEl>
                                              <p:pRg st="4" end="4"/>
                                            </p:txEl>
                                          </p:spTgt>
                                        </p:tgtEl>
                                        <p:attrNameLst>
                                          <p:attrName>style.visibility</p:attrName>
                                        </p:attrNameLst>
                                      </p:cBhvr>
                                      <p:to>
                                        <p:strVal val="visible"/>
                                      </p:to>
                                    </p:set>
                                    <p:animEffect transition="in" filter="fade">
                                      <p:cBhvr>
                                        <p:cTn id="27" dur="500"/>
                                        <p:tgtEl>
                                          <p:spTgt spid="5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2">
                                            <p:txEl>
                                              <p:pRg st="5" end="5"/>
                                            </p:txEl>
                                          </p:spTgt>
                                        </p:tgtEl>
                                        <p:attrNameLst>
                                          <p:attrName>style.visibility</p:attrName>
                                        </p:attrNameLst>
                                      </p:cBhvr>
                                      <p:to>
                                        <p:strVal val="visible"/>
                                      </p:to>
                                    </p:set>
                                    <p:animEffect transition="in" filter="fade">
                                      <p:cBhvr>
                                        <p:cTn id="32" dur="500"/>
                                        <p:tgtEl>
                                          <p:spTgt spid="52">
                                            <p:txEl>
                                              <p:pRg st="5" end="5"/>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52">
                                            <p:txEl>
                                              <p:pRg st="6" end="6"/>
                                            </p:txEl>
                                          </p:spTgt>
                                        </p:tgtEl>
                                        <p:attrNameLst>
                                          <p:attrName>style.visibility</p:attrName>
                                        </p:attrNameLst>
                                      </p:cBhvr>
                                      <p:to>
                                        <p:strVal val="visible"/>
                                      </p:to>
                                    </p:set>
                                    <p:animEffect transition="in" filter="fade">
                                      <p:cBhvr>
                                        <p:cTn id="35" dur="500"/>
                                        <p:tgtEl>
                                          <p:spTgt spid="5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50"/>
        <p:cNvGrpSpPr/>
        <p:nvPr/>
      </p:nvGrpSpPr>
      <p:grpSpPr>
        <a:xfrm>
          <a:off x="0" y="0"/>
          <a:ext cx="0" cy="0"/>
          <a:chOff x="0" y="0"/>
          <a:chExt cx="0" cy="0"/>
        </a:xfrm>
      </p:grpSpPr>
      <p:sp>
        <p:nvSpPr>
          <p:cNvPr id="51" name="Google Shape;51;p12"/>
          <p:cNvSpPr txBox="1"/>
          <p:nvPr/>
        </p:nvSpPr>
        <p:spPr>
          <a:xfrm>
            <a:off x="514350" y="509588"/>
            <a:ext cx="6302100" cy="538609"/>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None/>
            </a:pPr>
            <a:r>
              <a:rPr lang="en" sz="3500" b="1" dirty="0">
                <a:solidFill>
                  <a:schemeClr val="dk1"/>
                </a:solidFill>
                <a:latin typeface="Roboto"/>
                <a:ea typeface="Roboto"/>
                <a:sym typeface="Roboto"/>
              </a:rPr>
              <a:t>Ananias Is Sent To Saul</a:t>
            </a:r>
            <a:endParaRPr sz="700" dirty="0">
              <a:solidFill>
                <a:schemeClr val="dk1"/>
              </a:solidFill>
            </a:endParaRPr>
          </a:p>
        </p:txBody>
      </p:sp>
      <p:sp>
        <p:nvSpPr>
          <p:cNvPr id="52" name="Google Shape;52;p12"/>
          <p:cNvSpPr txBox="1"/>
          <p:nvPr/>
        </p:nvSpPr>
        <p:spPr>
          <a:xfrm>
            <a:off x="514350" y="1269900"/>
            <a:ext cx="8536885" cy="2262158"/>
          </a:xfrm>
          <a:prstGeom prst="rect">
            <a:avLst/>
          </a:prstGeom>
          <a:noFill/>
          <a:ln>
            <a:noFill/>
          </a:ln>
        </p:spPr>
        <p:txBody>
          <a:bodyPr spcFirstLastPara="1" wrap="square" lIns="0" tIns="0" rIns="0" bIns="0" anchor="t" anchorCtr="0">
            <a:spAutoFit/>
          </a:bodyPr>
          <a:lstStyle/>
          <a:p>
            <a:pPr marL="254000" marR="0" lvl="1" indent="-127000" algn="l" rtl="0">
              <a:spcBef>
                <a:spcPts val="600"/>
              </a:spcBef>
              <a:buClr>
                <a:schemeClr val="dk1"/>
              </a:buClr>
              <a:buSzPts val="1200"/>
              <a:buFont typeface="Arial"/>
              <a:buChar char="•"/>
            </a:pPr>
            <a:r>
              <a:rPr lang="en-US" sz="2800" b="1" i="1" dirty="0">
                <a:solidFill>
                  <a:schemeClr val="dk1"/>
                </a:solidFill>
                <a:latin typeface="Roboto"/>
                <a:ea typeface="Roboto"/>
                <a:sym typeface="Roboto"/>
              </a:rPr>
              <a:t>“Ananias departed and entered the house…” </a:t>
            </a:r>
            <a:r>
              <a:rPr lang="en-US" sz="2800" dirty="0">
                <a:solidFill>
                  <a:schemeClr val="dk1"/>
                </a:solidFill>
                <a:latin typeface="Roboto"/>
                <a:ea typeface="Roboto"/>
                <a:sym typeface="Roboto"/>
              </a:rPr>
              <a:t>without further questioning or disputing… </a:t>
            </a:r>
            <a:r>
              <a:rPr lang="en-US" sz="1800" dirty="0">
                <a:solidFill>
                  <a:schemeClr val="dk1"/>
                </a:solidFill>
                <a:latin typeface="Roboto"/>
                <a:ea typeface="Roboto"/>
                <a:sym typeface="Roboto"/>
              </a:rPr>
              <a:t>(James 1:21)</a:t>
            </a:r>
          </a:p>
          <a:p>
            <a:pPr marL="622300" marR="0" lvl="1" indent="-127000" algn="l" rtl="0">
              <a:spcBef>
                <a:spcPts val="600"/>
              </a:spcBef>
              <a:buClr>
                <a:schemeClr val="dk1"/>
              </a:buClr>
              <a:buSzPts val="1200"/>
              <a:buFont typeface="Arial"/>
              <a:buChar char="•"/>
            </a:pPr>
            <a:r>
              <a:rPr lang="en-US" sz="2800" b="1" i="1" dirty="0">
                <a:solidFill>
                  <a:schemeClr val="dk1"/>
                </a:solidFill>
                <a:latin typeface="Roboto"/>
                <a:ea typeface="Roboto"/>
                <a:sym typeface="Roboto"/>
              </a:rPr>
              <a:t>“At Your word…” </a:t>
            </a:r>
            <a:r>
              <a:rPr lang="en-US" sz="1800" dirty="0">
                <a:solidFill>
                  <a:schemeClr val="dk1"/>
                </a:solidFill>
                <a:latin typeface="Roboto"/>
                <a:ea typeface="Roboto"/>
                <a:sym typeface="Roboto"/>
              </a:rPr>
              <a:t>(Luke 5:5)</a:t>
            </a:r>
          </a:p>
          <a:p>
            <a:pPr marL="254000" marR="0" lvl="1" indent="-127000" algn="l" rtl="0">
              <a:spcBef>
                <a:spcPts val="600"/>
              </a:spcBef>
              <a:buClr>
                <a:schemeClr val="dk1"/>
              </a:buClr>
              <a:buSzPts val="1200"/>
              <a:buFont typeface="Arial"/>
              <a:buChar char="•"/>
            </a:pPr>
            <a:r>
              <a:rPr lang="en-US" sz="2800" b="1" dirty="0">
                <a:solidFill>
                  <a:schemeClr val="dk1"/>
                </a:solidFill>
                <a:latin typeface="Roboto"/>
                <a:ea typeface="Roboto"/>
                <a:sym typeface="Roboto"/>
              </a:rPr>
              <a:t>Do we trust God enough to put our lives on the line</a:t>
            </a:r>
            <a:r>
              <a:rPr lang="en-US" sz="2800" dirty="0">
                <a:solidFill>
                  <a:schemeClr val="dk1"/>
                </a:solidFill>
                <a:latin typeface="Roboto"/>
                <a:ea typeface="Roboto"/>
                <a:sym typeface="Roboto"/>
              </a:rPr>
              <a:t>? </a:t>
            </a:r>
            <a:r>
              <a:rPr lang="en-US" sz="2000" dirty="0">
                <a:solidFill>
                  <a:schemeClr val="dk1"/>
                </a:solidFill>
                <a:latin typeface="Roboto"/>
                <a:ea typeface="Roboto"/>
                <a:sym typeface="Roboto"/>
              </a:rPr>
              <a:t>(1 Peter 4:9)</a:t>
            </a:r>
            <a:endParaRPr lang="en-US" sz="2800" dirty="0">
              <a:solidFill>
                <a:schemeClr val="dk1"/>
              </a:solidFill>
              <a:latin typeface="Roboto"/>
              <a:ea typeface="Roboto"/>
              <a:sym typeface="Roboto"/>
            </a:endParaRPr>
          </a:p>
        </p:txBody>
      </p:sp>
      <p:cxnSp>
        <p:nvCxnSpPr>
          <p:cNvPr id="58" name="Google Shape;58;p12"/>
          <p:cNvCxnSpPr/>
          <p:nvPr/>
        </p:nvCxnSpPr>
        <p:spPr>
          <a:xfrm>
            <a:off x="514350" y="1064131"/>
            <a:ext cx="8115300" cy="0"/>
          </a:xfrm>
          <a:prstGeom prst="straightConnector1">
            <a:avLst/>
          </a:prstGeom>
          <a:noFill/>
          <a:ln w="9525" cap="rnd" cmpd="sng">
            <a:solidFill>
              <a:schemeClr val="dk1"/>
            </a:solidFill>
            <a:prstDash val="solid"/>
            <a:round/>
            <a:headEnd type="none" w="sm" len="sm"/>
            <a:tailEnd type="none" w="sm" len="sm"/>
          </a:ln>
        </p:spPr>
      </p:cxnSp>
      <p:cxnSp>
        <p:nvCxnSpPr>
          <p:cNvPr id="59" name="Google Shape;59;p12"/>
          <p:cNvCxnSpPr/>
          <p:nvPr/>
        </p:nvCxnSpPr>
        <p:spPr>
          <a:xfrm>
            <a:off x="514350" y="4799223"/>
            <a:ext cx="8115300" cy="0"/>
          </a:xfrm>
          <a:prstGeom prst="straightConnector1">
            <a:avLst/>
          </a:prstGeom>
          <a:noFill/>
          <a:ln w="9525" cap="rnd" cmpd="sng">
            <a:solidFill>
              <a:schemeClr val="dk1"/>
            </a:solidFill>
            <a:prstDash val="solid"/>
            <a:round/>
            <a:headEnd type="none" w="sm" len="sm"/>
            <a:tailEnd type="none" w="sm" len="sm"/>
          </a:ln>
        </p:spPr>
      </p:cxnSp>
    </p:spTree>
    <p:extLst>
      <p:ext uri="{BB962C8B-B14F-4D97-AF65-F5344CB8AC3E}">
        <p14:creationId xmlns:p14="http://schemas.microsoft.com/office/powerpoint/2010/main" val="3560283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2">
                                            <p:txEl>
                                              <p:pRg st="0" end="0"/>
                                            </p:txEl>
                                          </p:spTgt>
                                        </p:tgtEl>
                                        <p:attrNameLst>
                                          <p:attrName>style.visibility</p:attrName>
                                        </p:attrNameLst>
                                      </p:cBhvr>
                                      <p:to>
                                        <p:strVal val="visible"/>
                                      </p:to>
                                    </p:set>
                                    <p:animEffect transition="in" filter="fade">
                                      <p:cBhvr>
                                        <p:cTn id="7" dur="500"/>
                                        <p:tgtEl>
                                          <p:spTgt spid="5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2">
                                            <p:txEl>
                                              <p:pRg st="1" end="1"/>
                                            </p:txEl>
                                          </p:spTgt>
                                        </p:tgtEl>
                                        <p:attrNameLst>
                                          <p:attrName>style.visibility</p:attrName>
                                        </p:attrNameLst>
                                      </p:cBhvr>
                                      <p:to>
                                        <p:strVal val="visible"/>
                                      </p:to>
                                    </p:set>
                                    <p:animEffect transition="in" filter="fade">
                                      <p:cBhvr>
                                        <p:cTn id="10" dur="500"/>
                                        <p:tgtEl>
                                          <p:spTgt spid="5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2">
                                            <p:txEl>
                                              <p:pRg st="2" end="2"/>
                                            </p:txEl>
                                          </p:spTgt>
                                        </p:tgtEl>
                                        <p:attrNameLst>
                                          <p:attrName>style.visibility</p:attrName>
                                        </p:attrNameLst>
                                      </p:cBhvr>
                                      <p:to>
                                        <p:strVal val="visible"/>
                                      </p:to>
                                    </p:set>
                                    <p:animEffect transition="in" filter="fade">
                                      <p:cBhvr>
                                        <p:cTn id="15" dur="500"/>
                                        <p:tgtEl>
                                          <p:spTgt spid="5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50"/>
        <p:cNvGrpSpPr/>
        <p:nvPr/>
      </p:nvGrpSpPr>
      <p:grpSpPr>
        <a:xfrm>
          <a:off x="0" y="0"/>
          <a:ext cx="0" cy="0"/>
          <a:chOff x="0" y="0"/>
          <a:chExt cx="0" cy="0"/>
        </a:xfrm>
      </p:grpSpPr>
      <p:sp>
        <p:nvSpPr>
          <p:cNvPr id="51" name="Google Shape;51;p12"/>
          <p:cNvSpPr txBox="1"/>
          <p:nvPr/>
        </p:nvSpPr>
        <p:spPr>
          <a:xfrm>
            <a:off x="514350" y="509588"/>
            <a:ext cx="6302100" cy="538609"/>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None/>
            </a:pPr>
            <a:r>
              <a:rPr lang="en" sz="3500" b="1" dirty="0">
                <a:solidFill>
                  <a:schemeClr val="dk1"/>
                </a:solidFill>
                <a:latin typeface="Roboto"/>
                <a:ea typeface="Roboto"/>
                <a:sym typeface="Roboto"/>
              </a:rPr>
              <a:t>Ananias With Saul</a:t>
            </a:r>
            <a:endParaRPr sz="700" dirty="0">
              <a:solidFill>
                <a:schemeClr val="dk1"/>
              </a:solidFill>
            </a:endParaRPr>
          </a:p>
        </p:txBody>
      </p:sp>
      <p:sp>
        <p:nvSpPr>
          <p:cNvPr id="52" name="Google Shape;52;p12"/>
          <p:cNvSpPr txBox="1"/>
          <p:nvPr/>
        </p:nvSpPr>
        <p:spPr>
          <a:xfrm>
            <a:off x="514350" y="1097622"/>
            <a:ext cx="8536885" cy="3200876"/>
          </a:xfrm>
          <a:prstGeom prst="rect">
            <a:avLst/>
          </a:prstGeom>
          <a:noFill/>
          <a:ln>
            <a:noFill/>
          </a:ln>
        </p:spPr>
        <p:txBody>
          <a:bodyPr spcFirstLastPara="1" wrap="square" lIns="0" tIns="0" rIns="0" bIns="0" anchor="t" anchorCtr="0">
            <a:spAutoFit/>
          </a:bodyPr>
          <a:lstStyle/>
          <a:p>
            <a:pPr marL="127000" marR="0" lvl="1" algn="l" rtl="0">
              <a:spcBef>
                <a:spcPts val="300"/>
              </a:spcBef>
              <a:buClr>
                <a:schemeClr val="dk1"/>
              </a:buClr>
              <a:buSzPts val="1200"/>
            </a:pPr>
            <a:r>
              <a:rPr lang="en-US" sz="2800" dirty="0">
                <a:solidFill>
                  <a:schemeClr val="dk1"/>
                </a:solidFill>
                <a:latin typeface="Roboto"/>
                <a:ea typeface="Roboto"/>
                <a:sym typeface="Roboto"/>
              </a:rPr>
              <a:t>Ananias said to Saul </a:t>
            </a:r>
            <a:r>
              <a:rPr lang="en-US" sz="2800" b="1" dirty="0">
                <a:solidFill>
                  <a:schemeClr val="dk1"/>
                </a:solidFill>
                <a:latin typeface="Roboto"/>
                <a:ea typeface="Roboto"/>
                <a:sym typeface="Roboto"/>
              </a:rPr>
              <a:t>his purpose was</a:t>
            </a:r>
            <a:r>
              <a:rPr lang="en-US" sz="2800" dirty="0">
                <a:solidFill>
                  <a:schemeClr val="dk1"/>
                </a:solidFill>
                <a:latin typeface="Roboto"/>
                <a:ea typeface="Roboto"/>
                <a:sym typeface="Roboto"/>
              </a:rPr>
              <a:t>:</a:t>
            </a:r>
          </a:p>
          <a:p>
            <a:pPr marL="569913" indent="-127000">
              <a:spcBef>
                <a:spcPts val="300"/>
              </a:spcBef>
              <a:spcAft>
                <a:spcPts val="600"/>
              </a:spcAft>
              <a:buClr>
                <a:schemeClr val="dk1"/>
              </a:buClr>
              <a:buSzPts val="1200"/>
              <a:buFont typeface="Arial"/>
              <a:buChar char="•"/>
            </a:pPr>
            <a:r>
              <a:rPr lang="en-US" sz="2800" dirty="0">
                <a:solidFill>
                  <a:schemeClr val="dk1"/>
                </a:solidFill>
                <a:latin typeface="Roboto"/>
                <a:ea typeface="Roboto"/>
                <a:sym typeface="Roboto"/>
              </a:rPr>
              <a:t>Restore his vision. </a:t>
            </a:r>
            <a:r>
              <a:rPr lang="en-US" sz="1800" dirty="0">
                <a:solidFill>
                  <a:schemeClr val="dk1"/>
                </a:solidFill>
                <a:latin typeface="Roboto"/>
                <a:ea typeface="Roboto"/>
                <a:sym typeface="Roboto"/>
              </a:rPr>
              <a:t>(22:13; note 26:18)</a:t>
            </a:r>
          </a:p>
          <a:p>
            <a:pPr marL="569913" indent="-127000">
              <a:spcBef>
                <a:spcPts val="300"/>
              </a:spcBef>
              <a:spcAft>
                <a:spcPts val="600"/>
              </a:spcAft>
              <a:buClr>
                <a:schemeClr val="dk1"/>
              </a:buClr>
              <a:buSzPts val="1200"/>
              <a:buFont typeface="Arial"/>
              <a:buChar char="•"/>
            </a:pPr>
            <a:r>
              <a:rPr lang="en-US" sz="2800" dirty="0">
                <a:solidFill>
                  <a:schemeClr val="dk1"/>
                </a:solidFill>
                <a:latin typeface="Roboto"/>
                <a:ea typeface="Roboto"/>
                <a:sym typeface="Roboto"/>
              </a:rPr>
              <a:t>God appointed you to </a:t>
            </a:r>
            <a:r>
              <a:rPr lang="en-US" sz="2800" b="1" dirty="0">
                <a:solidFill>
                  <a:schemeClr val="dk1"/>
                </a:solidFill>
                <a:latin typeface="Roboto"/>
                <a:ea typeface="Roboto"/>
                <a:sym typeface="Roboto"/>
              </a:rPr>
              <a:t>know His will</a:t>
            </a:r>
            <a:r>
              <a:rPr lang="en-US" sz="2800" dirty="0">
                <a:solidFill>
                  <a:schemeClr val="dk1"/>
                </a:solidFill>
                <a:latin typeface="Roboto"/>
                <a:ea typeface="Roboto"/>
                <a:sym typeface="Roboto"/>
              </a:rPr>
              <a:t>. </a:t>
            </a:r>
            <a:r>
              <a:rPr lang="en-US" sz="1800" dirty="0">
                <a:solidFill>
                  <a:schemeClr val="dk1"/>
                </a:solidFill>
                <a:latin typeface="Roboto"/>
                <a:ea typeface="Roboto"/>
                <a:sym typeface="Roboto"/>
              </a:rPr>
              <a:t>(22:14)</a:t>
            </a:r>
          </a:p>
          <a:p>
            <a:pPr marL="569913" indent="-127000">
              <a:spcBef>
                <a:spcPts val="300"/>
              </a:spcBef>
              <a:spcAft>
                <a:spcPts val="600"/>
              </a:spcAft>
              <a:buClr>
                <a:schemeClr val="dk1"/>
              </a:buClr>
              <a:buSzPts val="1200"/>
              <a:buFont typeface="Arial"/>
              <a:buChar char="•"/>
            </a:pPr>
            <a:r>
              <a:rPr lang="en-US" sz="2800" dirty="0">
                <a:solidFill>
                  <a:schemeClr val="dk1"/>
                </a:solidFill>
                <a:latin typeface="Roboto"/>
                <a:ea typeface="Roboto"/>
                <a:sym typeface="Roboto"/>
              </a:rPr>
              <a:t>Be </a:t>
            </a:r>
            <a:r>
              <a:rPr lang="en-US" sz="2800" b="1" dirty="0">
                <a:solidFill>
                  <a:schemeClr val="dk1"/>
                </a:solidFill>
                <a:latin typeface="Roboto"/>
                <a:ea typeface="Roboto"/>
                <a:sym typeface="Roboto"/>
              </a:rPr>
              <a:t>filled with the Holy Spirit</a:t>
            </a:r>
            <a:r>
              <a:rPr lang="en-US" sz="2800" dirty="0">
                <a:solidFill>
                  <a:schemeClr val="dk1"/>
                </a:solidFill>
                <a:latin typeface="Roboto"/>
                <a:ea typeface="Roboto"/>
                <a:sym typeface="Roboto"/>
              </a:rPr>
              <a:t>. </a:t>
            </a:r>
            <a:r>
              <a:rPr lang="en-US" sz="1800" dirty="0">
                <a:solidFill>
                  <a:schemeClr val="dk1"/>
                </a:solidFill>
                <a:latin typeface="Roboto"/>
                <a:ea typeface="Roboto"/>
                <a:sym typeface="Roboto"/>
              </a:rPr>
              <a:t>(9:17; cf., Acts 10:44)</a:t>
            </a:r>
            <a:endParaRPr lang="en-US" sz="2800" dirty="0">
              <a:solidFill>
                <a:schemeClr val="dk1"/>
              </a:solidFill>
              <a:latin typeface="Roboto"/>
              <a:ea typeface="Roboto"/>
              <a:sym typeface="Roboto"/>
            </a:endParaRPr>
          </a:p>
          <a:p>
            <a:pPr marL="569913" indent="-127000">
              <a:spcBef>
                <a:spcPts val="300"/>
              </a:spcBef>
              <a:spcAft>
                <a:spcPts val="600"/>
              </a:spcAft>
              <a:buClr>
                <a:schemeClr val="dk1"/>
              </a:buClr>
              <a:buSzPts val="1200"/>
              <a:buFont typeface="Arial"/>
              <a:buChar char="•"/>
            </a:pPr>
            <a:r>
              <a:rPr lang="en-US" sz="2800" dirty="0">
                <a:solidFill>
                  <a:schemeClr val="dk1"/>
                </a:solidFill>
                <a:latin typeface="Roboto"/>
                <a:ea typeface="Roboto"/>
                <a:sym typeface="Roboto"/>
              </a:rPr>
              <a:t>Saul that he would be </a:t>
            </a:r>
            <a:r>
              <a:rPr lang="en-US" sz="2800" b="1" dirty="0">
                <a:solidFill>
                  <a:schemeClr val="dk1"/>
                </a:solidFill>
                <a:latin typeface="Roboto"/>
                <a:ea typeface="Roboto"/>
                <a:sym typeface="Roboto"/>
              </a:rPr>
              <a:t>God’s witness</a:t>
            </a:r>
            <a:r>
              <a:rPr lang="en-US" sz="2800" dirty="0">
                <a:solidFill>
                  <a:schemeClr val="dk1"/>
                </a:solidFill>
                <a:latin typeface="Roboto"/>
                <a:ea typeface="Roboto"/>
                <a:sym typeface="Roboto"/>
              </a:rPr>
              <a:t>. </a:t>
            </a:r>
            <a:r>
              <a:rPr lang="en-US" sz="1800" dirty="0">
                <a:solidFill>
                  <a:schemeClr val="dk1"/>
                </a:solidFill>
                <a:latin typeface="Roboto"/>
                <a:ea typeface="Roboto"/>
                <a:sym typeface="Roboto"/>
              </a:rPr>
              <a:t>(22:15)</a:t>
            </a:r>
          </a:p>
          <a:p>
            <a:pPr marL="569913" indent="-127000">
              <a:spcBef>
                <a:spcPts val="300"/>
              </a:spcBef>
              <a:spcAft>
                <a:spcPts val="600"/>
              </a:spcAft>
              <a:buClr>
                <a:schemeClr val="dk1"/>
              </a:buClr>
              <a:buSzPts val="1200"/>
              <a:buFont typeface="Arial"/>
              <a:buChar char="•"/>
            </a:pPr>
            <a:r>
              <a:rPr lang="en-US" sz="2800" dirty="0">
                <a:solidFill>
                  <a:schemeClr val="dk1"/>
                </a:solidFill>
                <a:latin typeface="Roboto"/>
                <a:ea typeface="Roboto"/>
                <a:sym typeface="Roboto"/>
              </a:rPr>
              <a:t>Exhort Saul to </a:t>
            </a:r>
            <a:r>
              <a:rPr lang="en-US" sz="2800" b="1" dirty="0">
                <a:solidFill>
                  <a:schemeClr val="dk1"/>
                </a:solidFill>
                <a:latin typeface="Roboto"/>
                <a:ea typeface="Roboto"/>
                <a:sym typeface="Roboto"/>
              </a:rPr>
              <a:t>delay his obedience no longer</a:t>
            </a:r>
            <a:r>
              <a:rPr lang="en-US" sz="2800" dirty="0">
                <a:solidFill>
                  <a:schemeClr val="dk1"/>
                </a:solidFill>
                <a:latin typeface="Roboto"/>
                <a:ea typeface="Roboto"/>
                <a:sym typeface="Roboto"/>
              </a:rPr>
              <a:t>!</a:t>
            </a:r>
          </a:p>
        </p:txBody>
      </p:sp>
      <p:cxnSp>
        <p:nvCxnSpPr>
          <p:cNvPr id="58" name="Google Shape;58;p12"/>
          <p:cNvCxnSpPr/>
          <p:nvPr/>
        </p:nvCxnSpPr>
        <p:spPr>
          <a:xfrm>
            <a:off x="514350" y="1064131"/>
            <a:ext cx="8115300" cy="0"/>
          </a:xfrm>
          <a:prstGeom prst="straightConnector1">
            <a:avLst/>
          </a:prstGeom>
          <a:noFill/>
          <a:ln w="9525" cap="rnd" cmpd="sng">
            <a:solidFill>
              <a:schemeClr val="dk1"/>
            </a:solidFill>
            <a:prstDash val="solid"/>
            <a:round/>
            <a:headEnd type="none" w="sm" len="sm"/>
            <a:tailEnd type="none" w="sm" len="sm"/>
          </a:ln>
        </p:spPr>
      </p:cxnSp>
      <p:cxnSp>
        <p:nvCxnSpPr>
          <p:cNvPr id="59" name="Google Shape;59;p12"/>
          <p:cNvCxnSpPr/>
          <p:nvPr/>
        </p:nvCxnSpPr>
        <p:spPr>
          <a:xfrm>
            <a:off x="514350" y="5011258"/>
            <a:ext cx="8115300" cy="0"/>
          </a:xfrm>
          <a:prstGeom prst="straightConnector1">
            <a:avLst/>
          </a:prstGeom>
          <a:noFill/>
          <a:ln w="9525" cap="rnd" cmpd="sng">
            <a:solidFill>
              <a:schemeClr val="dk1"/>
            </a:solidFill>
            <a:prstDash val="solid"/>
            <a:round/>
            <a:headEnd type="none" w="sm" len="sm"/>
            <a:tailEnd type="none" w="sm" len="sm"/>
          </a:ln>
        </p:spPr>
      </p:cxnSp>
    </p:spTree>
    <p:extLst>
      <p:ext uri="{BB962C8B-B14F-4D97-AF65-F5344CB8AC3E}">
        <p14:creationId xmlns:p14="http://schemas.microsoft.com/office/powerpoint/2010/main" val="2597437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childTnLst>
                                    <p:set>
                                      <p:cBhvr>
                                        <p:cTn id="6" dur="1" fill="hold">
                                          <p:stCondLst>
                                            <p:cond delay="0"/>
                                          </p:stCondLst>
                                        </p:cTn>
                                        <p:tgtEl>
                                          <p:spTgt spid="52">
                                            <p:txEl>
                                              <p:pRg st="0" end="0"/>
                                            </p:txEl>
                                          </p:spTgt>
                                        </p:tgtEl>
                                        <p:attrNameLst>
                                          <p:attrName>style.visibility</p:attrName>
                                        </p:attrNameLst>
                                      </p:cBhvr>
                                      <p:to>
                                        <p:strVal val="visible"/>
                                      </p:to>
                                    </p:set>
                                    <p:animEffect transition="in" filter="fade">
                                      <p:cBhvr>
                                        <p:cTn id="7" dur="500"/>
                                        <p:tgtEl>
                                          <p:spTgt spid="5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nodePh="1">
                                  <p:stCondLst>
                                    <p:cond delay="0"/>
                                  </p:stCondLst>
                                  <p:childTnLst>
                                    <p:set>
                                      <p:cBhvr>
                                        <p:cTn id="11" dur="1" fill="hold">
                                          <p:stCondLst>
                                            <p:cond delay="0"/>
                                          </p:stCondLst>
                                        </p:cTn>
                                        <p:tgtEl>
                                          <p:spTgt spid="52">
                                            <p:txEl>
                                              <p:pRg st="1" end="1"/>
                                            </p:txEl>
                                          </p:spTgt>
                                        </p:tgtEl>
                                        <p:attrNameLst>
                                          <p:attrName>style.visibility</p:attrName>
                                        </p:attrNameLst>
                                      </p:cBhvr>
                                      <p:to>
                                        <p:strVal val="visible"/>
                                      </p:to>
                                    </p:set>
                                    <p:animEffect transition="in" filter="fade">
                                      <p:cBhvr>
                                        <p:cTn id="12" dur="500"/>
                                        <p:tgtEl>
                                          <p:spTgt spid="5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nodePh="1">
                                  <p:stCondLst>
                                    <p:cond delay="0"/>
                                  </p:stCondLst>
                                  <p:childTnLst>
                                    <p:set>
                                      <p:cBhvr>
                                        <p:cTn id="16" dur="1" fill="hold">
                                          <p:stCondLst>
                                            <p:cond delay="0"/>
                                          </p:stCondLst>
                                        </p:cTn>
                                        <p:tgtEl>
                                          <p:spTgt spid="52">
                                            <p:txEl>
                                              <p:pRg st="2" end="2"/>
                                            </p:txEl>
                                          </p:spTgt>
                                        </p:tgtEl>
                                        <p:attrNameLst>
                                          <p:attrName>style.visibility</p:attrName>
                                        </p:attrNameLst>
                                      </p:cBhvr>
                                      <p:to>
                                        <p:strVal val="visible"/>
                                      </p:to>
                                    </p:set>
                                    <p:animEffect transition="in" filter="fade">
                                      <p:cBhvr>
                                        <p:cTn id="17" dur="500"/>
                                        <p:tgtEl>
                                          <p:spTgt spid="5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nodePh="1">
                                  <p:stCondLst>
                                    <p:cond delay="0"/>
                                  </p:stCondLst>
                                  <p:childTnLst>
                                    <p:set>
                                      <p:cBhvr>
                                        <p:cTn id="21" dur="1" fill="hold">
                                          <p:stCondLst>
                                            <p:cond delay="0"/>
                                          </p:stCondLst>
                                        </p:cTn>
                                        <p:tgtEl>
                                          <p:spTgt spid="52">
                                            <p:txEl>
                                              <p:pRg st="3" end="3"/>
                                            </p:txEl>
                                          </p:spTgt>
                                        </p:tgtEl>
                                        <p:attrNameLst>
                                          <p:attrName>style.visibility</p:attrName>
                                        </p:attrNameLst>
                                      </p:cBhvr>
                                      <p:to>
                                        <p:strVal val="visible"/>
                                      </p:to>
                                    </p:set>
                                    <p:animEffect transition="in" filter="fade">
                                      <p:cBhvr>
                                        <p:cTn id="22" dur="500"/>
                                        <p:tgtEl>
                                          <p:spTgt spid="5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nodePh="1">
                                  <p:stCondLst>
                                    <p:cond delay="0"/>
                                  </p:stCondLst>
                                  <p:childTnLst>
                                    <p:set>
                                      <p:cBhvr>
                                        <p:cTn id="26" dur="1" fill="hold">
                                          <p:stCondLst>
                                            <p:cond delay="0"/>
                                          </p:stCondLst>
                                        </p:cTn>
                                        <p:tgtEl>
                                          <p:spTgt spid="52">
                                            <p:txEl>
                                              <p:pRg st="4" end="4"/>
                                            </p:txEl>
                                          </p:spTgt>
                                        </p:tgtEl>
                                        <p:attrNameLst>
                                          <p:attrName>style.visibility</p:attrName>
                                        </p:attrNameLst>
                                      </p:cBhvr>
                                      <p:to>
                                        <p:strVal val="visible"/>
                                      </p:to>
                                    </p:set>
                                    <p:animEffect transition="in" filter="fade">
                                      <p:cBhvr>
                                        <p:cTn id="27" dur="500"/>
                                        <p:tgtEl>
                                          <p:spTgt spid="5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nodePh="1">
                                  <p:stCondLst>
                                    <p:cond delay="0"/>
                                  </p:stCondLst>
                                  <p:childTnLst>
                                    <p:set>
                                      <p:cBhvr>
                                        <p:cTn id="31" dur="1" fill="hold">
                                          <p:stCondLst>
                                            <p:cond delay="0"/>
                                          </p:stCondLst>
                                        </p:cTn>
                                        <p:tgtEl>
                                          <p:spTgt spid="52">
                                            <p:txEl>
                                              <p:pRg st="5" end="5"/>
                                            </p:txEl>
                                          </p:spTgt>
                                        </p:tgtEl>
                                        <p:attrNameLst>
                                          <p:attrName>style.visibility</p:attrName>
                                        </p:attrNameLst>
                                      </p:cBhvr>
                                      <p:to>
                                        <p:strVal val="visible"/>
                                      </p:to>
                                    </p:set>
                                    <p:animEffect transition="in" filter="fade">
                                      <p:cBhvr>
                                        <p:cTn id="32" dur="500"/>
                                        <p:tgtEl>
                                          <p:spTgt spid="5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uiExpand="1" build="p"/>
    </p:bldLst>
  </p:timing>
</p:sld>
</file>

<file path=ppt/theme/theme1.xml><?xml version="1.0" encoding="utf-8"?>
<a:theme xmlns:a="http://schemas.openxmlformats.org/drawingml/2006/main" name="SlidesCarnival base template">
  <a:themeElements>
    <a:clrScheme name="Custom 347">
      <a:dk1>
        <a:srgbClr val="000000"/>
      </a:dk1>
      <a:lt1>
        <a:srgbClr val="FFFFFF"/>
      </a:lt1>
      <a:dk2>
        <a:srgbClr val="567876"/>
      </a:dk2>
      <a:lt2>
        <a:srgbClr val="DA8F00"/>
      </a:lt2>
      <a:accent1>
        <a:srgbClr val="C0C0C0"/>
      </a:accent1>
      <a:accent2>
        <a:srgbClr val="77838D"/>
      </a:accent2>
      <a:accent3>
        <a:srgbClr val="EFEFEF"/>
      </a:accent3>
      <a:accent4>
        <a:srgbClr val="FFFFFF"/>
      </a:accent4>
      <a:accent5>
        <a:srgbClr val="FFFFFF"/>
      </a:accent5>
      <a:accent6>
        <a:srgbClr val="FFFFFF"/>
      </a:accent6>
      <a:hlink>
        <a:srgbClr val="567876"/>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4924</TotalTime>
  <Words>1644</Words>
  <Application>Microsoft Office PowerPoint</Application>
  <PresentationFormat>On-screen Show (16:9)</PresentationFormat>
  <Paragraphs>92</Paragraphs>
  <Slides>11</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TimesNewRomanPS-BoldMT</vt:lpstr>
      <vt:lpstr>Estrangelo Edessa</vt:lpstr>
      <vt:lpstr>TimesNewRomanPSMT</vt:lpstr>
      <vt:lpstr>TimesNewRomanPS-ItalicMT</vt:lpstr>
      <vt:lpstr>Arial</vt:lpstr>
      <vt:lpstr>Roboto</vt:lpstr>
      <vt:lpstr>BibliaLS</vt:lpstr>
      <vt:lpstr>Verdana</vt:lpstr>
      <vt:lpstr>SlidesCarnival base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Simmons</dc:creator>
  <cp:lastModifiedBy>Chris Simmons</cp:lastModifiedBy>
  <cp:revision>10</cp:revision>
  <cp:lastPrinted>2022-10-16T13:24:49Z</cp:lastPrinted>
  <dcterms:modified xsi:type="dcterms:W3CDTF">2022-10-18T21:39:16Z</dcterms:modified>
</cp:coreProperties>
</file>