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8" r:id="rId3"/>
    <p:sldId id="295" r:id="rId4"/>
    <p:sldId id="296" r:id="rId5"/>
    <p:sldId id="261" r:id="rId6"/>
    <p:sldId id="299" r:id="rId7"/>
    <p:sldId id="297" r:id="rId8"/>
    <p:sldId id="300" r:id="rId9"/>
  </p:sldIdLst>
  <p:sldSz cx="9144000" cy="5143500" type="screen16x9"/>
  <p:notesSz cx="7102475" cy="9388475"/>
  <p:embeddedFontLst>
    <p:embeddedFont>
      <p:font typeface="Quicksand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E042EE-030E-48AD-AEE1-48DBF1C2F338}">
  <a:tblStyle styleId="{8CE042EE-030E-48AD-AEE1-48DBF1C2F3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1A6B3E-507F-4017-96D8-7895C4FAF28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7" autoAdjust="0"/>
  </p:normalViewPr>
  <p:slideViewPr>
    <p:cSldViewPr snapToGrid="0">
      <p:cViewPr varScale="1">
        <p:scale>
          <a:sx n="91" d="100"/>
          <a:sy n="91" d="100"/>
        </p:scale>
        <p:origin x="72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44A4F9-B879-44B4-925F-FEDC23BC04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D6CC1-BDB3-72FD-7767-9FF5E852C4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2/5/23 a.m.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9E2FF-BB9C-1AEA-B25E-9BA09CDEC8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Joseph Honored God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FC5FB-648D-6EC1-C1D2-4CECB74688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1C398A7-7AAA-483B-8115-A3619E52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60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Parents can cause problems - 37:1-4;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Perceptions of arrogance. 37:5-8.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35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Parents can cause problems - 37:1-4;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Perceptions of arrogance. 37:5-8.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939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Parents can cause problems - 37:1-4;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Perceptions of arrogance. 37:5-8.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6118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 defTabSz="942289">
              <a:buNone/>
            </a:pPr>
            <a:r>
              <a:rPr lang="en-US" b="1" dirty="0"/>
              <a:t>To give reverence is to honor.</a:t>
            </a:r>
          </a:p>
          <a:p>
            <a:pPr marL="0" indent="0">
              <a:buNone/>
            </a:pPr>
            <a:r>
              <a:rPr lang="en-US" dirty="0"/>
              <a:t>Reverence and honor - based on who someone is and what they have done.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 defTabSz="942289">
              <a:buNone/>
              <a:defRPr/>
            </a:pPr>
            <a:r>
              <a:rPr lang="en-US" b="1" dirty="0"/>
              <a:t>To give reverence is to honor.</a:t>
            </a:r>
          </a:p>
          <a:p>
            <a:pPr marL="0" indent="0">
              <a:buNone/>
            </a:pPr>
            <a:r>
              <a:rPr lang="en-US" dirty="0"/>
              <a:t>Reverence and honor - based on who someone is and what they have done.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0169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Parents can cause problems - 37:1-4;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Perceptions of arrogance. 37:5-8.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Joseph’s patience. 17 years old when he was favored by Jacob. He was approx. 30 years old before Pharaoh made him 2</a:t>
            </a:r>
            <a:r>
              <a:rPr lang="en-US" baseline="30000" dirty="0"/>
              <a:t>nd</a:t>
            </a:r>
            <a:r>
              <a:rPr lang="en-US" dirty="0"/>
              <a:t> in command.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5773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Parents can cause problems - 37:1-4; 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Perceptions of arrogance. 37:5-8.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dirty="0"/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dirty="0"/>
              <a:t>Joseph’s patience. 17 years old when he was favored by Jacob. He was approx. 30 years old before Pharaoh made him 2</a:t>
            </a:r>
            <a:r>
              <a:rPr lang="en-US" baseline="30000" dirty="0"/>
              <a:t>nd</a:t>
            </a:r>
            <a:r>
              <a:rPr lang="en-US" dirty="0"/>
              <a:t> in command.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976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5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009543" y="1991850"/>
            <a:ext cx="7124914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b="1" dirty="0">
                <a:solidFill>
                  <a:schemeClr val="bg1"/>
                </a:solidFill>
              </a:rPr>
              <a:t>“For I Fear God”</a:t>
            </a:r>
            <a:r>
              <a:rPr lang="en" sz="2400" dirty="0">
                <a:solidFill>
                  <a:srgbClr val="39C0BA"/>
                </a:solidFill>
              </a:rPr>
              <a:t>Genesis 42:18</a:t>
            </a:r>
            <a:br>
              <a:rPr lang="en" dirty="0">
                <a:solidFill>
                  <a:srgbClr val="39C0BA"/>
                </a:solidFill>
              </a:rPr>
            </a:br>
            <a:r>
              <a:rPr lang="en" sz="4000" b="1" dirty="0">
                <a:solidFill>
                  <a:srgbClr val="39C0BA"/>
                </a:solidFill>
              </a:rPr>
              <a:t>How Joseph Honored God.</a:t>
            </a:r>
            <a:endParaRPr sz="6600" b="1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038578" y="158044"/>
            <a:ext cx="7947378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9C0BA"/>
                </a:solidFill>
              </a:rPr>
              <a:t>Joseph: A Life of Faith &amp; Adversity</a:t>
            </a:r>
            <a:endParaRPr sz="3600" b="1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7" y="1174044"/>
            <a:ext cx="7755467" cy="37097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A lack of harmony in the home </a:t>
            </a:r>
            <a:r>
              <a:rPr lang="en-US" sz="2800" dirty="0"/>
              <a:t>- instead jealousy and contempt. (Genesis 37)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Brothers who planned harm </a:t>
            </a:r>
            <a:r>
              <a:rPr lang="en-US" sz="2800" dirty="0"/>
              <a:t>- finally selling Joseph to Midianites who sold him into slavery to Potiphar, captain of the bodyguard for Pharaoh.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9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038578" y="158044"/>
            <a:ext cx="7755466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600" b="1" dirty="0">
                <a:solidFill>
                  <a:srgbClr val="39C0BA"/>
                </a:solidFill>
              </a:rPr>
              <a:t>Joseph: A Life of Faith &amp; Adversity</a:t>
            </a:r>
            <a:endParaRPr sz="3600" b="1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7" y="894649"/>
            <a:ext cx="7755467" cy="3989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Falsely accused </a:t>
            </a:r>
            <a:r>
              <a:rPr lang="en-US" sz="2800" dirty="0"/>
              <a:t>and </a:t>
            </a:r>
            <a:r>
              <a:rPr lang="en-US" sz="2800" b="1" dirty="0"/>
              <a:t>unjustly imprisoned</a:t>
            </a:r>
            <a:r>
              <a:rPr lang="en-US" sz="2800" dirty="0"/>
              <a:t>. (Genesis 39)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Note Joseph’s reasoning. (Genesis 39:9)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“How then could I do this great evil and sin against God?” </a:t>
            </a:r>
            <a:r>
              <a:rPr lang="en-US" sz="2800" dirty="0"/>
              <a:t>(cf., 2 Samuel 12:13)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Might he have anticipated the consequences</a:t>
            </a:r>
            <a:r>
              <a:rPr lang="en-US" sz="2800" dirty="0"/>
              <a:t>? (i.e., Daniel Ch. 3, 6)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6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8" y="894649"/>
            <a:ext cx="7845778" cy="3989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Forgotten by others. </a:t>
            </a:r>
            <a:r>
              <a:rPr lang="en-US" sz="2800" dirty="0"/>
              <a:t>(Genesis 40, </a:t>
            </a:r>
            <a:r>
              <a:rPr lang="en-US" sz="2000" dirty="0"/>
              <a:t>cf.,</a:t>
            </a:r>
            <a:r>
              <a:rPr lang="en-US" sz="2800" dirty="0"/>
              <a:t> vs. 14, 23)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Not by God</a:t>
            </a:r>
            <a:r>
              <a:rPr lang="en-US" sz="2800" dirty="0"/>
              <a:t>! (Nehemiah 13:31; Hebrews 6:9-10)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God stays with us during the adversity, He doesn’t keep us from it</a:t>
            </a:r>
            <a:r>
              <a:rPr lang="en-US" sz="2800" dirty="0"/>
              <a:t>! (Genesis 39:2, 21)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In all this, </a:t>
            </a:r>
            <a:r>
              <a:rPr lang="en-US" sz="2800" b="1" dirty="0"/>
              <a:t>Joseph continued to seek to glorify and honor God</a:t>
            </a:r>
            <a:r>
              <a:rPr lang="en-US" sz="2800" dirty="0"/>
              <a:t> in his </a:t>
            </a:r>
            <a:r>
              <a:rPr lang="en-US" sz="2800" b="1" dirty="0"/>
              <a:t>walk of faith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(Genesis 50:20, 24-25)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5" name="Google Shape;108;p17">
            <a:extLst>
              <a:ext uri="{FF2B5EF4-FFF2-40B4-BE49-F238E27FC236}">
                <a16:creationId xmlns:a16="http://schemas.microsoft.com/office/drawing/2014/main" id="{BBF097FD-1D40-E3EF-2CE5-19C6F3E365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8578" y="158044"/>
            <a:ext cx="7755466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600" b="1" dirty="0">
                <a:solidFill>
                  <a:srgbClr val="39C0BA"/>
                </a:solidFill>
              </a:rPr>
              <a:t>Joseph: A Life of Faith &amp; Adversity</a:t>
            </a:r>
            <a:endParaRPr sz="3600" b="1" dirty="0">
              <a:solidFill>
                <a:srgbClr val="39C0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5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038577" y="0"/>
            <a:ext cx="7315200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9C0BA"/>
                </a:solidFill>
              </a:rPr>
              <a:t>How We Honor God</a:t>
            </a:r>
            <a:endParaRPr sz="3600" b="1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7" y="736605"/>
            <a:ext cx="7676445" cy="4048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As our Creator &amp; Redeemer, He deserves all honor and glory. </a:t>
            </a:r>
            <a:r>
              <a:rPr lang="en-US" sz="3200" dirty="0"/>
              <a:t>(Romans 1:20-21)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Not just a matter of words but by putting Him 1</a:t>
            </a:r>
            <a:r>
              <a:rPr lang="en-US" sz="3200" b="1" baseline="30000" dirty="0"/>
              <a:t>st</a:t>
            </a:r>
            <a:r>
              <a:rPr lang="en-US" sz="3200" b="1" dirty="0"/>
              <a:t>. </a:t>
            </a:r>
            <a:r>
              <a:rPr lang="en-US" sz="3200" dirty="0"/>
              <a:t>(Isaiah 29:13; </a:t>
            </a:r>
            <a:br>
              <a:rPr lang="en-US" sz="3200" dirty="0"/>
            </a:br>
            <a:r>
              <a:rPr lang="en-US" sz="3200" dirty="0"/>
              <a:t>Matthew 15:8; Proverbs 3:9)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038577" y="0"/>
            <a:ext cx="7315200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9C0BA"/>
                </a:solidFill>
              </a:rPr>
              <a:t>How We Honor God</a:t>
            </a:r>
            <a:endParaRPr sz="3600" b="1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7" y="736605"/>
            <a:ext cx="7484579" cy="4048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By submitting to Him</a:t>
            </a:r>
            <a:r>
              <a:rPr lang="en-US" sz="3200" dirty="0"/>
              <a:t>. (Leviticus 10:1-3; Matthew 7:21-23)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By giving Him the glory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(Genesis 41:16; Numbers 20:10-12)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By patiently waiting</a:t>
            </a:r>
            <a:r>
              <a:rPr lang="en-US" sz="3200" dirty="0"/>
              <a:t>… (Genesis 49:18; Psalms 25:1-7)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56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038578" y="158044"/>
            <a:ext cx="7315200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9C0BA"/>
                </a:solidFill>
              </a:rPr>
              <a:t>Joseph Honored God</a:t>
            </a:r>
            <a:endParaRPr sz="3600" b="1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7" y="894649"/>
            <a:ext cx="7947379" cy="3989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In how he dealt with adversity.</a:t>
            </a:r>
            <a:r>
              <a:rPr lang="en-US" sz="2800" dirty="0"/>
              <a:t> (Job 1:22; 2:10)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In his moral purity &amp; how he dealt with temptation. </a:t>
            </a:r>
            <a:r>
              <a:rPr lang="en-US" sz="2800" dirty="0"/>
              <a:t>(Genesis 39:9-10)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In his consistency &amp; contentment. </a:t>
            </a:r>
            <a:br>
              <a:rPr lang="en-US" sz="2800" b="1" dirty="0"/>
            </a:br>
            <a:r>
              <a:rPr lang="en-US" sz="2800" dirty="0"/>
              <a:t>(Philippians 4:11-13)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He worked with God</a:t>
            </a:r>
            <a:r>
              <a:rPr lang="en-US" sz="2800" dirty="0"/>
              <a:t>. (Genesis 45:5-8)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By his faithfulness in spite of his temporal success. </a:t>
            </a:r>
            <a:r>
              <a:rPr lang="en-US" sz="2800" dirty="0"/>
              <a:t>(Hebrews 11:22)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011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038578" y="158044"/>
            <a:ext cx="7315200" cy="736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9C0BA"/>
                </a:solidFill>
              </a:rPr>
              <a:t>Will You Honor God Today?</a:t>
            </a:r>
            <a:endParaRPr sz="3600" b="1" dirty="0">
              <a:solidFill>
                <a:srgbClr val="39C0BA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38577" y="894649"/>
            <a:ext cx="7947379" cy="39891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Through your obedience to the gospel including your faith in Jesus, your confession, your repentance and your baptism?</a:t>
            </a:r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If you’ve already obeyed the gospel, will you acknowledge your sin and repent?</a:t>
            </a:r>
            <a:endParaRPr lang="en-US" sz="2800"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700" dirty="0"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723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12859</TotalTime>
  <Words>576</Words>
  <Application>Microsoft Office PowerPoint</Application>
  <PresentationFormat>On-screen Show (16:9)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Quicksand</vt:lpstr>
      <vt:lpstr>Arial</vt:lpstr>
      <vt:lpstr>Eleanor template</vt:lpstr>
      <vt:lpstr>“For I Fear God”Genesis 42:18 How Joseph Honored God.</vt:lpstr>
      <vt:lpstr>Joseph: A Life of Faith &amp; Adversity</vt:lpstr>
      <vt:lpstr>Joseph: A Life of Faith &amp; Adversity</vt:lpstr>
      <vt:lpstr>Joseph: A Life of Faith &amp; Adversity</vt:lpstr>
      <vt:lpstr>How We Honor God</vt:lpstr>
      <vt:lpstr>How We Honor God</vt:lpstr>
      <vt:lpstr>Joseph Honored God</vt:lpstr>
      <vt:lpstr>Will You Honor God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8</cp:revision>
  <cp:lastPrinted>2023-02-05T13:47:23Z</cp:lastPrinted>
  <dcterms:modified xsi:type="dcterms:W3CDTF">2023-03-29T15:52:16Z</dcterms:modified>
</cp:coreProperties>
</file>