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3" r:id="rId1"/>
  </p:sldMasterIdLst>
  <p:notesMasterIdLst>
    <p:notesMasterId r:id="rId10"/>
  </p:notesMasterIdLst>
  <p:handoutMasterIdLst>
    <p:handoutMasterId r:id="rId11"/>
  </p:handoutMasterIdLst>
  <p:sldIdLst>
    <p:sldId id="256" r:id="rId2"/>
    <p:sldId id="257" r:id="rId3"/>
    <p:sldId id="261" r:id="rId4"/>
    <p:sldId id="300" r:id="rId5"/>
    <p:sldId id="296" r:id="rId6"/>
    <p:sldId id="297" r:id="rId7"/>
    <p:sldId id="298" r:id="rId8"/>
    <p:sldId id="299" r:id="rId9"/>
  </p:sldIdLst>
  <p:sldSz cx="9144000" cy="5143500" type="screen16x9"/>
  <p:notesSz cx="7102475" cy="9388475"/>
  <p:embeddedFontLst>
    <p:embeddedFont>
      <p:font typeface="Permanent Marker" panose="020B0604020202020204" charset="0"/>
      <p:regular r:id="rId12"/>
    </p:embeddedFont>
    <p:embeddedFont>
      <p:font typeface="Segoe UI" panose="020B0502040204020203" pitchFamily="34" charset="0"/>
      <p:regular r:id="rId13"/>
      <p:bold r:id="rId14"/>
      <p:italic r:id="rId15"/>
      <p:boldItalic r:id="rId16"/>
    </p:embeddedFont>
    <p:embeddedFont>
      <p:font typeface="Source Sans Pro" panose="020B0503030403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3E3C8FF-8B87-4EE5-BC46-B188729109F7}">
  <a:tblStyle styleId="{03E3C8FF-8B87-4EE5-BC46-B188729109F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FFC4C59-DCFD-4FA4-B9E0-7F60744AF68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snapToGrid="0">
      <p:cViewPr varScale="1">
        <p:scale>
          <a:sx n="78" d="100"/>
          <a:sy n="78" d="100"/>
        </p:scale>
        <p:origin x="432" y="78"/>
      </p:cViewPr>
      <p:guideLst/>
    </p:cSldViewPr>
  </p:slideViewPr>
  <p:outlineViewPr>
    <p:cViewPr>
      <p:scale>
        <a:sx n="33" d="100"/>
        <a:sy n="33" d="100"/>
      </p:scale>
      <p:origin x="0" y="-2820"/>
    </p:cViewPr>
  </p:outlineViewPr>
  <p:notesTextViewPr>
    <p:cViewPr>
      <p:scale>
        <a:sx n="3" d="2"/>
        <a:sy n="3" d="2"/>
      </p:scale>
      <p:origin x="0" y="0"/>
    </p:cViewPr>
  </p:notesTextViewPr>
  <p:notesViewPr>
    <p:cSldViewPr snapToGrid="0">
      <p:cViewPr varScale="1">
        <p:scale>
          <a:sx n="51" d="100"/>
          <a:sy n="51" d="100"/>
        </p:scale>
        <p:origin x="285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D268B6-F1CE-7357-22DF-6A957C3A4FC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ADDBF161-FE75-E6DC-42F6-80D99598976C}"/>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02/12/23 am</a:t>
            </a:r>
          </a:p>
        </p:txBody>
      </p:sp>
      <p:sp>
        <p:nvSpPr>
          <p:cNvPr id="4" name="Footer Placeholder 3">
            <a:extLst>
              <a:ext uri="{FF2B5EF4-FFF2-40B4-BE49-F238E27FC236}">
                <a16:creationId xmlns:a16="http://schemas.microsoft.com/office/drawing/2014/main" id="{A447D0CA-BC01-2F82-ED5D-8804A2D44F7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Remember Who You Are</a:t>
            </a:r>
          </a:p>
        </p:txBody>
      </p:sp>
      <p:sp>
        <p:nvSpPr>
          <p:cNvPr id="5" name="Slide Number Placeholder 4">
            <a:extLst>
              <a:ext uri="{FF2B5EF4-FFF2-40B4-BE49-F238E27FC236}">
                <a16:creationId xmlns:a16="http://schemas.microsoft.com/office/drawing/2014/main" id="{17DAE6C0-AAF0-6F74-EA7B-21F917CC5C79}"/>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BD79F003-A833-4516-A0B7-6F7CDA87ED73}" type="slidenum">
              <a:rPr lang="en-US" smtClean="0"/>
              <a:t>‹#›</a:t>
            </a:fld>
            <a:endParaRPr lang="en-US"/>
          </a:p>
        </p:txBody>
      </p:sp>
    </p:spTree>
    <p:extLst>
      <p:ext uri="{BB962C8B-B14F-4D97-AF65-F5344CB8AC3E}">
        <p14:creationId xmlns:p14="http://schemas.microsoft.com/office/powerpoint/2010/main" val="168253648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3606f1c2d_3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3606f1c2d_3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“Refusing” - the act of self denial - Luke 9:23, come after Me, DENY himself, take up his cross and follow Me.</a:t>
            </a:r>
          </a:p>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t>“Grow in respect to salvation” </a:t>
            </a:r>
          </a:p>
          <a:p>
            <a:pPr marL="0" indent="0" defTabSz="942289">
              <a:buNone/>
              <a:defRPr/>
            </a:pPr>
            <a:r>
              <a:rPr lang="en-US" sz="1200" b="1" dirty="0"/>
              <a:t>Precious in the sight of God</a:t>
            </a:r>
            <a:r>
              <a:rPr lang="en-US" sz="1200" dirty="0"/>
              <a:t>. (2:4)</a:t>
            </a:r>
          </a:p>
          <a:p>
            <a:pPr marL="0" indent="0">
              <a:buNone/>
            </a:pPr>
            <a:endParaRPr dirty="0"/>
          </a:p>
        </p:txBody>
      </p:sp>
    </p:spTree>
    <p:extLst>
      <p:ext uri="{BB962C8B-B14F-4D97-AF65-F5344CB8AC3E}">
        <p14:creationId xmlns:p14="http://schemas.microsoft.com/office/powerpoint/2010/main" val="373172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latin typeface="Times New Roman" panose="02020603050405020304" pitchFamily="18" charset="0"/>
                <a:ea typeface="Times New Roman" panose="02020603050405020304" pitchFamily="18" charset="0"/>
              </a:rPr>
              <a:t>They are a people which He has secured as a possession, or as his own; a people, therefore, which belong to him, and to no other. In this sense they are SPECIAL as being His; and, being such, it may be inferred that they </a:t>
            </a:r>
            <a:r>
              <a:rPr lang="en-US" sz="1200" b="1" dirty="0">
                <a:latin typeface="Times New Roman" panose="02020603050405020304" pitchFamily="18" charset="0"/>
                <a:ea typeface="Times New Roman" panose="02020603050405020304" pitchFamily="18" charset="0"/>
              </a:rPr>
              <a:t>should be special in the sense of being UNLIKE others (unique) in their manner of life</a:t>
            </a:r>
            <a:r>
              <a:rPr lang="en-US" sz="1200" dirty="0">
                <a:latin typeface="Times New Roman" panose="02020603050405020304" pitchFamily="18" charset="0"/>
                <a:ea typeface="Times New Roman" panose="02020603050405020304" pitchFamily="18" charset="0"/>
              </a:rPr>
              <a:t>" (from Barnes' Notes, Electronic Database. Copyright (c) 1997 by Biblesoft).</a:t>
            </a:r>
          </a:p>
          <a:p>
            <a:pPr marL="0" indent="0" defTabSz="942289">
              <a:buNone/>
              <a:defRPr/>
            </a:pPr>
            <a:endParaRPr lang="en-US" sz="1200" dirty="0"/>
          </a:p>
          <a:p>
            <a:pPr marL="0" indent="0" defTabSz="942289">
              <a:buNone/>
              <a:defRPr/>
            </a:pPr>
            <a:r>
              <a:rPr lang="en-US" sz="1200" dirty="0"/>
              <a:t>Take My Life and Let it be - </a:t>
            </a:r>
          </a:p>
          <a:p>
            <a:pPr marL="0" indent="0">
              <a:buNone/>
            </a:pPr>
            <a:endParaRPr dirty="0"/>
          </a:p>
        </p:txBody>
      </p:sp>
    </p:spTree>
    <p:extLst>
      <p:ext uri="{BB962C8B-B14F-4D97-AF65-F5344CB8AC3E}">
        <p14:creationId xmlns:p14="http://schemas.microsoft.com/office/powerpoint/2010/main" val="107665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t>“Grow in respect to salvation” </a:t>
            </a:r>
          </a:p>
          <a:p>
            <a:pPr marL="0" indent="0" defTabSz="942289">
              <a:buNone/>
              <a:defRPr/>
            </a:pPr>
            <a:r>
              <a:rPr lang="en-US" sz="1200" dirty="0"/>
              <a:t>Idea of craving or intense longing. Intensity of desire.</a:t>
            </a:r>
          </a:p>
          <a:p>
            <a:pPr marL="0" indent="0" defTabSz="942289">
              <a:buNone/>
              <a:defRPr/>
            </a:pPr>
            <a:r>
              <a:rPr lang="en-US" sz="1200" b="1" dirty="0"/>
              <a:t>Precious in the sight of God</a:t>
            </a:r>
            <a:r>
              <a:rPr lang="en-US" sz="1200" dirty="0"/>
              <a:t>. (2:4)</a:t>
            </a:r>
          </a:p>
          <a:p>
            <a:pPr marL="0" indent="0">
              <a:buNone/>
            </a:pPr>
            <a:endParaRPr lang="en-US" dirty="0"/>
          </a:p>
          <a:p>
            <a:pPr marL="0" indent="0">
              <a:buNone/>
            </a:pPr>
            <a:r>
              <a:rPr lang="en-US" sz="1200" dirty="0">
                <a:latin typeface="Times New Roman" panose="02020603050405020304" pitchFamily="18" charset="0"/>
                <a:ea typeface="Times New Roman" panose="02020603050405020304" pitchFamily="18" charset="0"/>
              </a:rPr>
              <a:t>The word "race" is from the Greek word "genos" which means, "offspring, family, stock or race." </a:t>
            </a:r>
            <a:r>
              <a:rPr lang="en-US" sz="1200" b="1" dirty="0">
                <a:latin typeface="Times New Roman" panose="02020603050405020304" pitchFamily="18" charset="0"/>
                <a:ea typeface="Times New Roman" panose="02020603050405020304" pitchFamily="18" charset="0"/>
              </a:rPr>
              <a:t>What we are, is a </a:t>
            </a:r>
            <a:r>
              <a:rPr lang="en-US" sz="1200" b="1" i="1" dirty="0">
                <a:latin typeface="Times New Roman" panose="02020603050405020304" pitchFamily="18" charset="0"/>
                <a:ea typeface="Times New Roman" panose="02020603050405020304" pitchFamily="18" charset="0"/>
              </a:rPr>
              <a:t>chosen</a:t>
            </a:r>
            <a:r>
              <a:rPr lang="en-US" sz="1200" b="1" dirty="0">
                <a:latin typeface="Times New Roman" panose="02020603050405020304" pitchFamily="18" charset="0"/>
                <a:ea typeface="Times New Roman" panose="02020603050405020304" pitchFamily="18" charset="0"/>
              </a:rPr>
              <a:t> member of God's family</a:t>
            </a:r>
            <a:r>
              <a:rPr lang="en-US" sz="1200" dirty="0">
                <a:latin typeface="Times New Roman" panose="02020603050405020304" pitchFamily="18" charset="0"/>
                <a:ea typeface="Times New Roman" panose="02020603050405020304" pitchFamily="18" charset="0"/>
              </a:rPr>
              <a:t>. How blessed are we who were born into a great family. </a:t>
            </a:r>
            <a:r>
              <a:rPr lang="en-US" sz="1200" b="1" dirty="0">
                <a:latin typeface="Times New Roman" panose="02020603050405020304" pitchFamily="18" charset="0"/>
                <a:ea typeface="Times New Roman" panose="02020603050405020304" pitchFamily="18" charset="0"/>
              </a:rPr>
              <a:t>How much more blessed are those who were </a:t>
            </a:r>
            <a:r>
              <a:rPr lang="en-US" sz="1200" b="1" i="1" dirty="0">
                <a:latin typeface="Times New Roman" panose="02020603050405020304" pitchFamily="18" charset="0"/>
                <a:ea typeface="Times New Roman" panose="02020603050405020304" pitchFamily="18" charset="0"/>
              </a:rPr>
              <a:t>chosen</a:t>
            </a:r>
            <a:r>
              <a:rPr lang="en-US" sz="1200" dirty="0">
                <a:latin typeface="Times New Roman" panose="02020603050405020304" pitchFamily="18" charset="0"/>
                <a:ea typeface="Times New Roman" panose="02020603050405020304" pitchFamily="18" charset="0"/>
              </a:rPr>
              <a:t> by parents to be adopted into their family and to enjoy all the blessings of the family relationship. This is what God has done for us. Before the creation of the world, </a:t>
            </a:r>
            <a:r>
              <a:rPr lang="en-US" sz="1200" b="1" dirty="0">
                <a:latin typeface="Times New Roman" panose="02020603050405020304" pitchFamily="18" charset="0"/>
                <a:ea typeface="Times New Roman" panose="02020603050405020304" pitchFamily="18" charset="0"/>
              </a:rPr>
              <a:t>God had plans to adopt more children into His family</a:t>
            </a:r>
            <a:r>
              <a:rPr lang="en-US" sz="1200" dirty="0">
                <a:latin typeface="Times New Roman" panose="02020603050405020304" pitchFamily="18" charset="0"/>
                <a:ea typeface="Times New Roman" panose="02020603050405020304" pitchFamily="18" charset="0"/>
              </a:rPr>
              <a:t> (Ephesians 1:5). This was accomplished when God sent forth His Son to be the means for our adoption and our ability to call upon God as our </a:t>
            </a:r>
            <a:r>
              <a:rPr lang="en-US" sz="1200" i="1" dirty="0">
                <a:latin typeface="Times New Roman" panose="02020603050405020304" pitchFamily="18" charset="0"/>
                <a:ea typeface="Times New Roman" panose="02020603050405020304" pitchFamily="18" charset="0"/>
              </a:rPr>
              <a:t>"Abba! </a:t>
            </a:r>
            <a:endParaRPr sz="900" dirty="0"/>
          </a:p>
        </p:txBody>
      </p:sp>
    </p:spTree>
    <p:extLst>
      <p:ext uri="{BB962C8B-B14F-4D97-AF65-F5344CB8AC3E}">
        <p14:creationId xmlns:p14="http://schemas.microsoft.com/office/powerpoint/2010/main" val="157939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471145">
              <a:spcBef>
                <a:spcPts val="618"/>
              </a:spcBef>
              <a:spcAft>
                <a:spcPts val="618"/>
              </a:spcAft>
            </a:pPr>
            <a:r>
              <a:rPr lang="en-US" sz="1200" dirty="0">
                <a:latin typeface="Times New Roman" panose="02020603050405020304" pitchFamily="18" charset="0"/>
                <a:ea typeface="Times New Roman" panose="02020603050405020304" pitchFamily="18" charset="0"/>
              </a:rPr>
              <a:t>Indeed, our spiritual sacrifices include our worship, or the fruit of our lips in praise to God (Hebrews 13:15-16), our prayers.  Our prayers also are our sacrifices. Rev 5:8.  Our contributions are our sacrifices. (Phil. 4:18).</a:t>
            </a:r>
          </a:p>
          <a:p>
            <a:pPr marL="0" indent="0">
              <a:buNone/>
            </a:pPr>
            <a:endParaRPr lang="en-US" dirty="0"/>
          </a:p>
          <a:p>
            <a:pPr marL="0" indent="0">
              <a:buNone/>
            </a:pPr>
            <a:endParaRPr dirty="0"/>
          </a:p>
        </p:txBody>
      </p:sp>
    </p:spTree>
    <p:extLst>
      <p:ext uri="{BB962C8B-B14F-4D97-AF65-F5344CB8AC3E}">
        <p14:creationId xmlns:p14="http://schemas.microsoft.com/office/powerpoint/2010/main" val="1849287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471145">
              <a:spcBef>
                <a:spcPts val="618"/>
              </a:spcBef>
              <a:spcAft>
                <a:spcPts val="618"/>
              </a:spcAft>
            </a:pPr>
            <a:r>
              <a:rPr lang="en-US" sz="1200" dirty="0">
                <a:latin typeface="Times New Roman" panose="02020603050405020304" pitchFamily="18" charset="0"/>
                <a:ea typeface="Times New Roman" panose="02020603050405020304" pitchFamily="18" charset="0"/>
              </a:rPr>
              <a:t>Indeed, our spiritual sacrifices include our worship, or the fruit of our lips in praise to God (Hebrews 13:15-16), our prayers.  Our prayers also are our sacrifices. Rev 5:8.  Our contributions are our sacrifices. (Phil. 4:18).</a:t>
            </a:r>
          </a:p>
          <a:p>
            <a:pPr marL="0" indent="0">
              <a:buNone/>
            </a:pPr>
            <a:endParaRPr lang="en-US" dirty="0"/>
          </a:p>
          <a:p>
            <a:pPr marL="0" indent="0">
              <a:buNone/>
            </a:pPr>
            <a:endParaRPr dirty="0"/>
          </a:p>
        </p:txBody>
      </p:sp>
    </p:spTree>
    <p:extLst>
      <p:ext uri="{BB962C8B-B14F-4D97-AF65-F5344CB8AC3E}">
        <p14:creationId xmlns:p14="http://schemas.microsoft.com/office/powerpoint/2010/main" val="645849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blu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95550" y="1991813"/>
            <a:ext cx="6552900" cy="1159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red">
  <p:cSld name="TITLE_2">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295550" y="1991813"/>
            <a:ext cx="6552900" cy="1159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13" name="Google Shape;13;p3"/>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yellow">
  <p:cSld name="TITLE_2_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1295550" y="1991813"/>
            <a:ext cx="6552900" cy="1159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16" name="Google Shape;16;p4"/>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blue">
  <p:cSld name="TITLE_1_2">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ctrTitle"/>
          </p:nvPr>
        </p:nvSpPr>
        <p:spPr>
          <a:xfrm>
            <a:off x="1557300" y="1640494"/>
            <a:ext cx="60294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ubTitle" idx="1"/>
          </p:nvPr>
        </p:nvSpPr>
        <p:spPr>
          <a:xfrm>
            <a:off x="1557300" y="2668610"/>
            <a:ext cx="6029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2C343B"/>
              </a:buClr>
              <a:buSzPts val="2400"/>
              <a:buNone/>
              <a:defRPr sz="2400"/>
            </a:lvl1pPr>
            <a:lvl2pPr lvl="1" algn="ctr" rtl="0">
              <a:spcBef>
                <a:spcPts val="0"/>
              </a:spcBef>
              <a:spcAft>
                <a:spcPts val="0"/>
              </a:spcAft>
              <a:buClr>
                <a:srgbClr val="2C343B"/>
              </a:buClr>
              <a:buSzPts val="2400"/>
              <a:buNone/>
              <a:defRPr/>
            </a:lvl2pPr>
            <a:lvl3pPr lvl="2" algn="ctr" rtl="0">
              <a:spcBef>
                <a:spcPts val="0"/>
              </a:spcBef>
              <a:spcAft>
                <a:spcPts val="0"/>
              </a:spcAft>
              <a:buClr>
                <a:srgbClr val="2C343B"/>
              </a:buClr>
              <a:buSzPts val="2400"/>
              <a:buNone/>
              <a:defRPr/>
            </a:lvl3pPr>
            <a:lvl4pPr lvl="3" algn="ctr" rtl="0">
              <a:spcBef>
                <a:spcPts val="0"/>
              </a:spcBef>
              <a:spcAft>
                <a:spcPts val="0"/>
              </a:spcAft>
              <a:buClr>
                <a:srgbClr val="2C343B"/>
              </a:buClr>
              <a:buSzPts val="2400"/>
              <a:buNone/>
              <a:defRPr sz="2400"/>
            </a:lvl4pPr>
            <a:lvl5pPr lvl="4" algn="ctr" rtl="0">
              <a:spcBef>
                <a:spcPts val="0"/>
              </a:spcBef>
              <a:spcAft>
                <a:spcPts val="0"/>
              </a:spcAft>
              <a:buClr>
                <a:srgbClr val="2C343B"/>
              </a:buClr>
              <a:buSzPts val="2400"/>
              <a:buNone/>
              <a:defRPr sz="2400"/>
            </a:lvl5pPr>
            <a:lvl6pPr lvl="5" algn="ctr" rtl="0">
              <a:spcBef>
                <a:spcPts val="0"/>
              </a:spcBef>
              <a:spcAft>
                <a:spcPts val="0"/>
              </a:spcAft>
              <a:buClr>
                <a:srgbClr val="2C343B"/>
              </a:buClr>
              <a:buSzPts val="2400"/>
              <a:buNone/>
              <a:defRPr sz="2400"/>
            </a:lvl6pPr>
            <a:lvl7pPr lvl="6" algn="ctr" rtl="0">
              <a:spcBef>
                <a:spcPts val="0"/>
              </a:spcBef>
              <a:spcAft>
                <a:spcPts val="0"/>
              </a:spcAft>
              <a:buClr>
                <a:srgbClr val="2C343B"/>
              </a:buClr>
              <a:buSzPts val="2400"/>
              <a:buNone/>
              <a:defRPr sz="2400"/>
            </a:lvl7pPr>
            <a:lvl8pPr lvl="7" algn="ctr" rtl="0">
              <a:spcBef>
                <a:spcPts val="0"/>
              </a:spcBef>
              <a:spcAft>
                <a:spcPts val="0"/>
              </a:spcAft>
              <a:buClr>
                <a:srgbClr val="2C343B"/>
              </a:buClr>
              <a:buSzPts val="2400"/>
              <a:buNone/>
              <a:defRPr sz="2400"/>
            </a:lvl8pPr>
            <a:lvl9pPr lvl="8" algn="ctr" rtl="0">
              <a:spcBef>
                <a:spcPts val="0"/>
              </a:spcBef>
              <a:spcAft>
                <a:spcPts val="0"/>
              </a:spcAft>
              <a:buClr>
                <a:srgbClr val="2C343B"/>
              </a:buClr>
              <a:buSzPts val="2400"/>
              <a:buNone/>
              <a:defRPr sz="2400"/>
            </a:lvl9pPr>
          </a:lstStyle>
          <a:p>
            <a:endParaRPr/>
          </a:p>
        </p:txBody>
      </p:sp>
      <p:sp>
        <p:nvSpPr>
          <p:cNvPr id="24" name="Google Shape;24;p6"/>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ubtitle yellow">
  <p:cSld name="TITLE_1_2_1">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ctrTitle"/>
          </p:nvPr>
        </p:nvSpPr>
        <p:spPr>
          <a:xfrm>
            <a:off x="1557300" y="1640494"/>
            <a:ext cx="60294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7" name="Google Shape;27;p7"/>
          <p:cNvSpPr txBox="1">
            <a:spLocks noGrp="1"/>
          </p:cNvSpPr>
          <p:nvPr>
            <p:ph type="subTitle" idx="1"/>
          </p:nvPr>
        </p:nvSpPr>
        <p:spPr>
          <a:xfrm>
            <a:off x="1557300" y="2668610"/>
            <a:ext cx="6029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2C343B"/>
              </a:buClr>
              <a:buSzPts val="2400"/>
              <a:buNone/>
              <a:defRPr sz="2400"/>
            </a:lvl1pPr>
            <a:lvl2pPr lvl="1" algn="ctr" rtl="0">
              <a:spcBef>
                <a:spcPts val="0"/>
              </a:spcBef>
              <a:spcAft>
                <a:spcPts val="0"/>
              </a:spcAft>
              <a:buClr>
                <a:srgbClr val="2C343B"/>
              </a:buClr>
              <a:buSzPts val="2400"/>
              <a:buNone/>
              <a:defRPr/>
            </a:lvl2pPr>
            <a:lvl3pPr lvl="2" algn="ctr" rtl="0">
              <a:spcBef>
                <a:spcPts val="0"/>
              </a:spcBef>
              <a:spcAft>
                <a:spcPts val="0"/>
              </a:spcAft>
              <a:buClr>
                <a:srgbClr val="2C343B"/>
              </a:buClr>
              <a:buSzPts val="2400"/>
              <a:buNone/>
              <a:defRPr/>
            </a:lvl3pPr>
            <a:lvl4pPr lvl="3" algn="ctr" rtl="0">
              <a:spcBef>
                <a:spcPts val="0"/>
              </a:spcBef>
              <a:spcAft>
                <a:spcPts val="0"/>
              </a:spcAft>
              <a:buClr>
                <a:srgbClr val="2C343B"/>
              </a:buClr>
              <a:buSzPts val="2400"/>
              <a:buNone/>
              <a:defRPr sz="2400"/>
            </a:lvl4pPr>
            <a:lvl5pPr lvl="4" algn="ctr" rtl="0">
              <a:spcBef>
                <a:spcPts val="0"/>
              </a:spcBef>
              <a:spcAft>
                <a:spcPts val="0"/>
              </a:spcAft>
              <a:buClr>
                <a:srgbClr val="2C343B"/>
              </a:buClr>
              <a:buSzPts val="2400"/>
              <a:buNone/>
              <a:defRPr sz="2400"/>
            </a:lvl5pPr>
            <a:lvl6pPr lvl="5" algn="ctr" rtl="0">
              <a:spcBef>
                <a:spcPts val="0"/>
              </a:spcBef>
              <a:spcAft>
                <a:spcPts val="0"/>
              </a:spcAft>
              <a:buClr>
                <a:srgbClr val="2C343B"/>
              </a:buClr>
              <a:buSzPts val="2400"/>
              <a:buNone/>
              <a:defRPr sz="2400"/>
            </a:lvl6pPr>
            <a:lvl7pPr lvl="6" algn="ctr" rtl="0">
              <a:spcBef>
                <a:spcPts val="0"/>
              </a:spcBef>
              <a:spcAft>
                <a:spcPts val="0"/>
              </a:spcAft>
              <a:buClr>
                <a:srgbClr val="2C343B"/>
              </a:buClr>
              <a:buSzPts val="2400"/>
              <a:buNone/>
              <a:defRPr sz="2400"/>
            </a:lvl7pPr>
            <a:lvl8pPr lvl="7" algn="ctr" rtl="0">
              <a:spcBef>
                <a:spcPts val="0"/>
              </a:spcBef>
              <a:spcAft>
                <a:spcPts val="0"/>
              </a:spcAft>
              <a:buClr>
                <a:srgbClr val="2C343B"/>
              </a:buClr>
              <a:buSzPts val="2400"/>
              <a:buNone/>
              <a:defRPr sz="2400"/>
            </a:lvl8pPr>
            <a:lvl9pPr lvl="8" algn="ctr" rtl="0">
              <a:spcBef>
                <a:spcPts val="0"/>
              </a:spcBef>
              <a:spcAft>
                <a:spcPts val="0"/>
              </a:spcAft>
              <a:buClr>
                <a:srgbClr val="2C343B"/>
              </a:buClr>
              <a:buSzPts val="2400"/>
              <a:buNone/>
              <a:defRPr sz="2400"/>
            </a:lvl9pPr>
          </a:lstStyle>
          <a:p>
            <a:endParaRPr/>
          </a:p>
        </p:txBody>
      </p:sp>
      <p:sp>
        <p:nvSpPr>
          <p:cNvPr id="28" name="Google Shape;28;p7"/>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red">
  <p:cSld name="TITLE_1_1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9"/>
          <p:cNvSpPr txBox="1">
            <a:spLocks noGrp="1"/>
          </p:cNvSpPr>
          <p:nvPr>
            <p:ph type="body" idx="1"/>
          </p:nvPr>
        </p:nvSpPr>
        <p:spPr>
          <a:xfrm>
            <a:off x="1104300" y="2276100"/>
            <a:ext cx="6935400" cy="819900"/>
          </a:xfrm>
          <a:prstGeom prst="rect">
            <a:avLst/>
          </a:prstGeom>
        </p:spPr>
        <p:txBody>
          <a:bodyPr spcFirstLastPara="1" wrap="square" lIns="91425" tIns="91425" rIns="91425" bIns="91425" anchor="ctr" anchorCtr="0">
            <a:noAutofit/>
          </a:bodyPr>
          <a:lstStyle>
            <a:lvl1pPr marL="457200" lvl="0" indent="-381000" algn="ctr" rtl="0">
              <a:spcBef>
                <a:spcPts val="600"/>
              </a:spcBef>
              <a:spcAft>
                <a:spcPts val="0"/>
              </a:spcAft>
              <a:buSzPts val="2400"/>
              <a:buChar char="▸"/>
              <a:defRPr sz="2400"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81000" algn="ctr" rtl="0">
              <a:spcBef>
                <a:spcPts val="0"/>
              </a:spcBef>
              <a:spcAft>
                <a:spcPts val="0"/>
              </a:spcAft>
              <a:buSzPts val="2400"/>
              <a:buChar char="●"/>
              <a:defRPr sz="2400" i="1"/>
            </a:lvl4pPr>
            <a:lvl5pPr marL="2286000" lvl="4" indent="-381000" algn="ctr" rtl="0">
              <a:spcBef>
                <a:spcPts val="0"/>
              </a:spcBef>
              <a:spcAft>
                <a:spcPts val="0"/>
              </a:spcAft>
              <a:buSzPts val="2400"/>
              <a:buChar char="○"/>
              <a:defRPr sz="2400" i="1"/>
            </a:lvl5pPr>
            <a:lvl6pPr marL="2743200" lvl="5" indent="-381000" algn="ctr" rtl="0">
              <a:spcBef>
                <a:spcPts val="0"/>
              </a:spcBef>
              <a:spcAft>
                <a:spcPts val="0"/>
              </a:spcAft>
              <a:buSzPts val="2400"/>
              <a:buChar char="■"/>
              <a:defRPr sz="2400" i="1"/>
            </a:lvl6pPr>
            <a:lvl7pPr marL="3200400" lvl="6" indent="-381000" algn="ctr" rtl="0">
              <a:spcBef>
                <a:spcPts val="0"/>
              </a:spcBef>
              <a:spcAft>
                <a:spcPts val="0"/>
              </a:spcAft>
              <a:buSzPts val="2400"/>
              <a:buChar char="●"/>
              <a:defRPr sz="2400" i="1"/>
            </a:lvl7pPr>
            <a:lvl8pPr marL="3657600" lvl="7" indent="-381000" algn="ctr" rtl="0">
              <a:spcBef>
                <a:spcPts val="0"/>
              </a:spcBef>
              <a:spcAft>
                <a:spcPts val="0"/>
              </a:spcAft>
              <a:buSzPts val="2400"/>
              <a:buChar char="○"/>
              <a:defRPr sz="2400" i="1"/>
            </a:lvl8pPr>
            <a:lvl9pPr marL="4114800" lvl="8" indent="-381000" algn="ctr" rtl="0">
              <a:spcBef>
                <a:spcPts val="0"/>
              </a:spcBef>
              <a:spcAft>
                <a:spcPts val="0"/>
              </a:spcAft>
              <a:buSzPts val="2400"/>
              <a:buChar char="■"/>
              <a:defRPr sz="2400" i="1"/>
            </a:lvl9pPr>
          </a:lstStyle>
          <a:p>
            <a:endParaRPr/>
          </a:p>
        </p:txBody>
      </p:sp>
      <p:sp>
        <p:nvSpPr>
          <p:cNvPr id="35" name="Google Shape;35;p9"/>
          <p:cNvSpPr txBox="1"/>
          <p:nvPr/>
        </p:nvSpPr>
        <p:spPr>
          <a:xfrm>
            <a:off x="3593400" y="992123"/>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chemeClr val="accent1"/>
                </a:solidFill>
                <a:latin typeface="Permanent Marker"/>
                <a:ea typeface="Permanent Marker"/>
                <a:cs typeface="Permanent Marker"/>
                <a:sym typeface="Permanent Marker"/>
              </a:rPr>
              <a:t>“</a:t>
            </a:r>
            <a:endParaRPr sz="9600">
              <a:solidFill>
                <a:schemeClr val="accent1"/>
              </a:solidFill>
              <a:latin typeface="Permanent Marker"/>
              <a:ea typeface="Permanent Marker"/>
              <a:cs typeface="Permanent Marker"/>
              <a:sym typeface="Permanent Marker"/>
            </a:endParaRPr>
          </a:p>
        </p:txBody>
      </p:sp>
      <p:sp>
        <p:nvSpPr>
          <p:cNvPr id="36" name="Google Shape;36;p9"/>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blue">
  <p:cSld name="TITLE_1_1_1_1">
    <p:bg>
      <p:bgPr>
        <a:blipFill>
          <a:blip r:embed="rId2">
            <a:alphaModFix/>
          </a:blip>
          <a:stretch>
            <a:fillRect/>
          </a:stretch>
        </a:blipFill>
        <a:effectLst/>
      </p:bgPr>
    </p:bg>
    <p:spTree>
      <p:nvGrpSpPr>
        <p:cNvPr id="1" name="Shape 37"/>
        <p:cNvGrpSpPr/>
        <p:nvPr/>
      </p:nvGrpSpPr>
      <p:grpSpPr>
        <a:xfrm>
          <a:off x="0" y="0"/>
          <a:ext cx="0" cy="0"/>
          <a:chOff x="0" y="0"/>
          <a:chExt cx="0" cy="0"/>
        </a:xfrm>
      </p:grpSpPr>
      <p:sp>
        <p:nvSpPr>
          <p:cNvPr id="38" name="Google Shape;38;p10"/>
          <p:cNvSpPr txBox="1">
            <a:spLocks noGrp="1"/>
          </p:cNvSpPr>
          <p:nvPr>
            <p:ph type="body" idx="1"/>
          </p:nvPr>
        </p:nvSpPr>
        <p:spPr>
          <a:xfrm>
            <a:off x="1104300" y="2276100"/>
            <a:ext cx="6935400" cy="819900"/>
          </a:xfrm>
          <a:prstGeom prst="rect">
            <a:avLst/>
          </a:prstGeom>
        </p:spPr>
        <p:txBody>
          <a:bodyPr spcFirstLastPara="1" wrap="square" lIns="91425" tIns="91425" rIns="91425" bIns="91425" anchor="ctr" anchorCtr="0">
            <a:noAutofit/>
          </a:bodyPr>
          <a:lstStyle>
            <a:lvl1pPr marL="457200" lvl="0" indent="-381000" algn="ctr" rtl="0">
              <a:spcBef>
                <a:spcPts val="600"/>
              </a:spcBef>
              <a:spcAft>
                <a:spcPts val="0"/>
              </a:spcAft>
              <a:buSzPts val="2400"/>
              <a:buChar char="▸"/>
              <a:defRPr sz="2400"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81000" algn="ctr" rtl="0">
              <a:spcBef>
                <a:spcPts val="0"/>
              </a:spcBef>
              <a:spcAft>
                <a:spcPts val="0"/>
              </a:spcAft>
              <a:buSzPts val="2400"/>
              <a:buChar char="●"/>
              <a:defRPr sz="2400" i="1"/>
            </a:lvl4pPr>
            <a:lvl5pPr marL="2286000" lvl="4" indent="-381000" algn="ctr" rtl="0">
              <a:spcBef>
                <a:spcPts val="0"/>
              </a:spcBef>
              <a:spcAft>
                <a:spcPts val="0"/>
              </a:spcAft>
              <a:buSzPts val="2400"/>
              <a:buChar char="○"/>
              <a:defRPr sz="2400" i="1"/>
            </a:lvl5pPr>
            <a:lvl6pPr marL="2743200" lvl="5" indent="-381000" algn="ctr" rtl="0">
              <a:spcBef>
                <a:spcPts val="0"/>
              </a:spcBef>
              <a:spcAft>
                <a:spcPts val="0"/>
              </a:spcAft>
              <a:buSzPts val="2400"/>
              <a:buChar char="■"/>
              <a:defRPr sz="2400" i="1"/>
            </a:lvl6pPr>
            <a:lvl7pPr marL="3200400" lvl="6" indent="-381000" algn="ctr" rtl="0">
              <a:spcBef>
                <a:spcPts val="0"/>
              </a:spcBef>
              <a:spcAft>
                <a:spcPts val="0"/>
              </a:spcAft>
              <a:buSzPts val="2400"/>
              <a:buChar char="●"/>
              <a:defRPr sz="2400" i="1"/>
            </a:lvl7pPr>
            <a:lvl8pPr marL="3657600" lvl="7" indent="-381000" algn="ctr" rtl="0">
              <a:spcBef>
                <a:spcPts val="0"/>
              </a:spcBef>
              <a:spcAft>
                <a:spcPts val="0"/>
              </a:spcAft>
              <a:buSzPts val="2400"/>
              <a:buChar char="○"/>
              <a:defRPr sz="2400" i="1"/>
            </a:lvl8pPr>
            <a:lvl9pPr marL="4114800" lvl="8" indent="-381000" algn="ctr" rtl="0">
              <a:spcBef>
                <a:spcPts val="0"/>
              </a:spcBef>
              <a:spcAft>
                <a:spcPts val="0"/>
              </a:spcAft>
              <a:buSzPts val="2400"/>
              <a:buChar char="■"/>
              <a:defRPr sz="2400" i="1"/>
            </a:lvl9pPr>
          </a:lstStyle>
          <a:p>
            <a:endParaRPr/>
          </a:p>
        </p:txBody>
      </p:sp>
      <p:sp>
        <p:nvSpPr>
          <p:cNvPr id="39" name="Google Shape;39;p10"/>
          <p:cNvSpPr txBox="1"/>
          <p:nvPr/>
        </p:nvSpPr>
        <p:spPr>
          <a:xfrm>
            <a:off x="3593400" y="1283826"/>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chemeClr val="accent5"/>
                </a:solidFill>
                <a:latin typeface="Permanent Marker"/>
                <a:ea typeface="Permanent Marker"/>
                <a:cs typeface="Permanent Marker"/>
                <a:sym typeface="Permanent Marker"/>
              </a:rPr>
              <a:t>“</a:t>
            </a:r>
            <a:endParaRPr sz="9600">
              <a:solidFill>
                <a:schemeClr val="accent5"/>
              </a:solidFill>
              <a:latin typeface="Permanent Marker"/>
              <a:ea typeface="Permanent Marker"/>
              <a:cs typeface="Permanent Marker"/>
              <a:sym typeface="Permanent Marker"/>
            </a:endParaRPr>
          </a:p>
        </p:txBody>
      </p:sp>
      <p:sp>
        <p:nvSpPr>
          <p:cNvPr id="40" name="Google Shape;40;p10"/>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457200" y="-22622"/>
            <a:ext cx="8229600" cy="857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2400"/>
              <a:buNone/>
              <a:defRPr>
                <a:solidFill>
                  <a:schemeClr val="lt1"/>
                </a:solidFill>
              </a:defRPr>
            </a:lvl1pPr>
            <a:lvl2pPr lvl="1">
              <a:spcBef>
                <a:spcPts val="0"/>
              </a:spcBef>
              <a:spcAft>
                <a:spcPts val="0"/>
              </a:spcAft>
              <a:buClr>
                <a:schemeClr val="lt1"/>
              </a:buClr>
              <a:buSzPts val="2400"/>
              <a:buNone/>
              <a:defRPr>
                <a:solidFill>
                  <a:schemeClr val="lt1"/>
                </a:solidFill>
              </a:defRPr>
            </a:lvl2pPr>
            <a:lvl3pPr lvl="2">
              <a:spcBef>
                <a:spcPts val="0"/>
              </a:spcBef>
              <a:spcAft>
                <a:spcPts val="0"/>
              </a:spcAft>
              <a:buClr>
                <a:schemeClr val="lt1"/>
              </a:buClr>
              <a:buSzPts val="2400"/>
              <a:buNone/>
              <a:defRPr>
                <a:solidFill>
                  <a:schemeClr val="lt1"/>
                </a:solidFill>
              </a:defRPr>
            </a:lvl3pPr>
            <a:lvl4pPr lvl="3">
              <a:spcBef>
                <a:spcPts val="0"/>
              </a:spcBef>
              <a:spcAft>
                <a:spcPts val="0"/>
              </a:spcAft>
              <a:buClr>
                <a:schemeClr val="lt1"/>
              </a:buClr>
              <a:buSzPts val="2400"/>
              <a:buNone/>
              <a:defRPr>
                <a:solidFill>
                  <a:schemeClr val="lt1"/>
                </a:solidFill>
              </a:defRPr>
            </a:lvl4pPr>
            <a:lvl5pPr lvl="4">
              <a:spcBef>
                <a:spcPts val="0"/>
              </a:spcBef>
              <a:spcAft>
                <a:spcPts val="0"/>
              </a:spcAft>
              <a:buClr>
                <a:schemeClr val="lt1"/>
              </a:buClr>
              <a:buSzPts val="2400"/>
              <a:buNone/>
              <a:defRPr>
                <a:solidFill>
                  <a:schemeClr val="lt1"/>
                </a:solidFill>
              </a:defRPr>
            </a:lvl5pPr>
            <a:lvl6pPr lvl="5">
              <a:spcBef>
                <a:spcPts val="0"/>
              </a:spcBef>
              <a:spcAft>
                <a:spcPts val="0"/>
              </a:spcAft>
              <a:buClr>
                <a:schemeClr val="lt1"/>
              </a:buClr>
              <a:buSzPts val="2400"/>
              <a:buNone/>
              <a:defRPr>
                <a:solidFill>
                  <a:schemeClr val="lt1"/>
                </a:solidFill>
              </a:defRPr>
            </a:lvl6pPr>
            <a:lvl7pPr lvl="6">
              <a:spcBef>
                <a:spcPts val="0"/>
              </a:spcBef>
              <a:spcAft>
                <a:spcPts val="0"/>
              </a:spcAft>
              <a:buClr>
                <a:schemeClr val="lt1"/>
              </a:buClr>
              <a:buSzPts val="2400"/>
              <a:buNone/>
              <a:defRPr>
                <a:solidFill>
                  <a:schemeClr val="lt1"/>
                </a:solidFill>
              </a:defRPr>
            </a:lvl7pPr>
            <a:lvl8pPr lvl="7">
              <a:spcBef>
                <a:spcPts val="0"/>
              </a:spcBef>
              <a:spcAft>
                <a:spcPts val="0"/>
              </a:spcAft>
              <a:buClr>
                <a:schemeClr val="lt1"/>
              </a:buClr>
              <a:buSzPts val="2400"/>
              <a:buNone/>
              <a:defRPr>
                <a:solidFill>
                  <a:schemeClr val="lt1"/>
                </a:solidFill>
              </a:defRPr>
            </a:lvl8pPr>
            <a:lvl9pPr lvl="8">
              <a:spcBef>
                <a:spcPts val="0"/>
              </a:spcBef>
              <a:spcAft>
                <a:spcPts val="0"/>
              </a:spcAft>
              <a:buClr>
                <a:schemeClr val="lt1"/>
              </a:buClr>
              <a:buSzPts val="2400"/>
              <a:buNone/>
              <a:defRPr>
                <a:solidFill>
                  <a:schemeClr val="lt1"/>
                </a:solidFill>
              </a:defRPr>
            </a:lvl9pPr>
          </a:lstStyle>
          <a:p>
            <a:endParaRPr/>
          </a:p>
        </p:txBody>
      </p:sp>
      <p:sp>
        <p:nvSpPr>
          <p:cNvPr id="43" name="Google Shape;43;p11"/>
          <p:cNvSpPr txBox="1">
            <a:spLocks noGrp="1"/>
          </p:cNvSpPr>
          <p:nvPr>
            <p:ph type="body" idx="1"/>
          </p:nvPr>
        </p:nvSpPr>
        <p:spPr>
          <a:xfrm>
            <a:off x="911700" y="1200150"/>
            <a:ext cx="7320600" cy="37257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44" name="Google Shape;44;p11"/>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457200" y="-22622"/>
            <a:ext cx="8229600" cy="857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2400"/>
              <a:buNone/>
              <a:defRPr>
                <a:solidFill>
                  <a:schemeClr val="lt1"/>
                </a:solidFill>
              </a:defRPr>
            </a:lvl1pPr>
            <a:lvl2pPr lvl="1">
              <a:spcBef>
                <a:spcPts val="0"/>
              </a:spcBef>
              <a:spcAft>
                <a:spcPts val="0"/>
              </a:spcAft>
              <a:buClr>
                <a:schemeClr val="lt1"/>
              </a:buClr>
              <a:buSzPts val="2400"/>
              <a:buNone/>
              <a:defRPr>
                <a:solidFill>
                  <a:schemeClr val="lt1"/>
                </a:solidFill>
              </a:defRPr>
            </a:lvl2pPr>
            <a:lvl3pPr lvl="2">
              <a:spcBef>
                <a:spcPts val="0"/>
              </a:spcBef>
              <a:spcAft>
                <a:spcPts val="0"/>
              </a:spcAft>
              <a:buClr>
                <a:schemeClr val="lt1"/>
              </a:buClr>
              <a:buSzPts val="2400"/>
              <a:buNone/>
              <a:defRPr>
                <a:solidFill>
                  <a:schemeClr val="lt1"/>
                </a:solidFill>
              </a:defRPr>
            </a:lvl3pPr>
            <a:lvl4pPr lvl="3">
              <a:spcBef>
                <a:spcPts val="0"/>
              </a:spcBef>
              <a:spcAft>
                <a:spcPts val="0"/>
              </a:spcAft>
              <a:buClr>
                <a:schemeClr val="lt1"/>
              </a:buClr>
              <a:buSzPts val="2400"/>
              <a:buNone/>
              <a:defRPr>
                <a:solidFill>
                  <a:schemeClr val="lt1"/>
                </a:solidFill>
              </a:defRPr>
            </a:lvl4pPr>
            <a:lvl5pPr lvl="4">
              <a:spcBef>
                <a:spcPts val="0"/>
              </a:spcBef>
              <a:spcAft>
                <a:spcPts val="0"/>
              </a:spcAft>
              <a:buClr>
                <a:schemeClr val="lt1"/>
              </a:buClr>
              <a:buSzPts val="2400"/>
              <a:buNone/>
              <a:defRPr>
                <a:solidFill>
                  <a:schemeClr val="lt1"/>
                </a:solidFill>
              </a:defRPr>
            </a:lvl5pPr>
            <a:lvl6pPr lvl="5">
              <a:spcBef>
                <a:spcPts val="0"/>
              </a:spcBef>
              <a:spcAft>
                <a:spcPts val="0"/>
              </a:spcAft>
              <a:buClr>
                <a:schemeClr val="lt1"/>
              </a:buClr>
              <a:buSzPts val="2400"/>
              <a:buNone/>
              <a:defRPr>
                <a:solidFill>
                  <a:schemeClr val="lt1"/>
                </a:solidFill>
              </a:defRPr>
            </a:lvl6pPr>
            <a:lvl7pPr lvl="6">
              <a:spcBef>
                <a:spcPts val="0"/>
              </a:spcBef>
              <a:spcAft>
                <a:spcPts val="0"/>
              </a:spcAft>
              <a:buClr>
                <a:schemeClr val="lt1"/>
              </a:buClr>
              <a:buSzPts val="2400"/>
              <a:buNone/>
              <a:defRPr>
                <a:solidFill>
                  <a:schemeClr val="lt1"/>
                </a:solidFill>
              </a:defRPr>
            </a:lvl7pPr>
            <a:lvl8pPr lvl="7">
              <a:spcBef>
                <a:spcPts val="0"/>
              </a:spcBef>
              <a:spcAft>
                <a:spcPts val="0"/>
              </a:spcAft>
              <a:buClr>
                <a:schemeClr val="lt1"/>
              </a:buClr>
              <a:buSzPts val="2400"/>
              <a:buNone/>
              <a:defRPr>
                <a:solidFill>
                  <a:schemeClr val="lt1"/>
                </a:solidFill>
              </a:defRPr>
            </a:lvl8pPr>
            <a:lvl9pPr lvl="8">
              <a:spcBef>
                <a:spcPts val="0"/>
              </a:spcBef>
              <a:spcAft>
                <a:spcPts val="0"/>
              </a:spcAft>
              <a:buClr>
                <a:schemeClr val="lt1"/>
              </a:buClr>
              <a:buSzPts val="2400"/>
              <a:buNone/>
              <a:defRPr>
                <a:solidFill>
                  <a:schemeClr val="lt1"/>
                </a:solidFill>
              </a:defRPr>
            </a:lvl9pPr>
          </a:lstStyle>
          <a:p>
            <a:endParaRPr/>
          </a:p>
        </p:txBody>
      </p:sp>
      <p:sp>
        <p:nvSpPr>
          <p:cNvPr id="47" name="Google Shape;47;p12"/>
          <p:cNvSpPr txBox="1">
            <a:spLocks noGrp="1"/>
          </p:cNvSpPr>
          <p:nvPr>
            <p:ph type="body" idx="1"/>
          </p:nvPr>
        </p:nvSpPr>
        <p:spPr>
          <a:xfrm>
            <a:off x="804800" y="1200150"/>
            <a:ext cx="3657000" cy="32841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8" name="Google Shape;48;p12"/>
          <p:cNvSpPr txBox="1">
            <a:spLocks noGrp="1"/>
          </p:cNvSpPr>
          <p:nvPr>
            <p:ph type="body" idx="2"/>
          </p:nvPr>
        </p:nvSpPr>
        <p:spPr>
          <a:xfrm>
            <a:off x="4682201" y="1200150"/>
            <a:ext cx="3657000" cy="32841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9" name="Google Shape;49;p1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2622"/>
            <a:ext cx="8229600" cy="857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1pPr>
            <a:lvl2pPr lvl="1"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2pPr>
            <a:lvl3pPr lvl="2"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3pPr>
            <a:lvl4pPr lvl="3"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4pPr>
            <a:lvl5pPr lvl="4"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5pPr>
            <a:lvl6pPr lvl="5"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6pPr>
            <a:lvl7pPr lvl="6"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7pPr>
            <a:lvl8pPr lvl="7"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8pPr>
            <a:lvl9pPr lvl="8" algn="ctr">
              <a:spcBef>
                <a:spcPts val="0"/>
              </a:spcBef>
              <a:spcAft>
                <a:spcPts val="0"/>
              </a:spcAft>
              <a:buClr>
                <a:schemeClr val="dk1"/>
              </a:buClr>
              <a:buSzPts val="2400"/>
              <a:buFont typeface="Permanent Marker"/>
              <a:buNone/>
              <a:defRPr sz="2400">
                <a:solidFill>
                  <a:schemeClr val="dk1"/>
                </a:solidFill>
                <a:latin typeface="Permanent Marker"/>
                <a:ea typeface="Permanent Marker"/>
                <a:cs typeface="Permanent Marker"/>
                <a:sym typeface="Permanent Marker"/>
              </a:defRPr>
            </a:lvl9pPr>
          </a:lstStyle>
          <a:p>
            <a:endParaRPr/>
          </a:p>
        </p:txBody>
      </p:sp>
      <p:sp>
        <p:nvSpPr>
          <p:cNvPr id="7" name="Google Shape;7;p1"/>
          <p:cNvSpPr txBox="1">
            <a:spLocks noGrp="1"/>
          </p:cNvSpPr>
          <p:nvPr>
            <p:ph type="body" idx="1"/>
          </p:nvPr>
        </p:nvSpPr>
        <p:spPr>
          <a:xfrm>
            <a:off x="911700" y="1200150"/>
            <a:ext cx="73206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4pPr>
            <a:lvl5pPr marL="2286000" lvl="4"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5pPr>
            <a:lvl6pPr marL="2743200" lvl="5"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6pPr>
            <a:lvl7pPr marL="3200400" lvl="6"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7pPr>
            <a:lvl8pPr marL="3657600" lvl="7"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8pPr>
            <a:lvl9pPr marL="4114800" lvl="8"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4297650" y="4859852"/>
            <a:ext cx="548700" cy="283800"/>
          </a:xfrm>
          <a:prstGeom prst="rect">
            <a:avLst/>
          </a:prstGeom>
          <a:noFill/>
          <a:ln>
            <a:noFill/>
          </a:ln>
        </p:spPr>
        <p:txBody>
          <a:bodyPr spcFirstLastPara="1" wrap="square" lIns="91425" tIns="91425" rIns="91425" bIns="91425" anchor="t" anchorCtr="0">
            <a:noAutofit/>
          </a:bodyPr>
          <a:lstStyle>
            <a:lvl1pPr lvl="0" algn="ctr">
              <a:buNone/>
              <a:defRPr sz="1200">
                <a:solidFill>
                  <a:schemeClr val="dk2"/>
                </a:solidFill>
                <a:latin typeface="Permanent Marker"/>
                <a:ea typeface="Permanent Marker"/>
                <a:cs typeface="Permanent Marker"/>
                <a:sym typeface="Permanent Marker"/>
              </a:defRPr>
            </a:lvl1pPr>
            <a:lvl2pPr lvl="1" algn="ctr">
              <a:buNone/>
              <a:defRPr sz="1200">
                <a:solidFill>
                  <a:schemeClr val="dk2"/>
                </a:solidFill>
                <a:latin typeface="Permanent Marker"/>
                <a:ea typeface="Permanent Marker"/>
                <a:cs typeface="Permanent Marker"/>
                <a:sym typeface="Permanent Marker"/>
              </a:defRPr>
            </a:lvl2pPr>
            <a:lvl3pPr lvl="2" algn="ctr">
              <a:buNone/>
              <a:defRPr sz="1200">
                <a:solidFill>
                  <a:schemeClr val="dk2"/>
                </a:solidFill>
                <a:latin typeface="Permanent Marker"/>
                <a:ea typeface="Permanent Marker"/>
                <a:cs typeface="Permanent Marker"/>
                <a:sym typeface="Permanent Marker"/>
              </a:defRPr>
            </a:lvl3pPr>
            <a:lvl4pPr lvl="3" algn="ctr">
              <a:buNone/>
              <a:defRPr sz="1200">
                <a:solidFill>
                  <a:schemeClr val="dk2"/>
                </a:solidFill>
                <a:latin typeface="Permanent Marker"/>
                <a:ea typeface="Permanent Marker"/>
                <a:cs typeface="Permanent Marker"/>
                <a:sym typeface="Permanent Marker"/>
              </a:defRPr>
            </a:lvl4pPr>
            <a:lvl5pPr lvl="4" algn="ctr">
              <a:buNone/>
              <a:defRPr sz="1200">
                <a:solidFill>
                  <a:schemeClr val="dk2"/>
                </a:solidFill>
                <a:latin typeface="Permanent Marker"/>
                <a:ea typeface="Permanent Marker"/>
                <a:cs typeface="Permanent Marker"/>
                <a:sym typeface="Permanent Marker"/>
              </a:defRPr>
            </a:lvl5pPr>
            <a:lvl6pPr lvl="5" algn="ctr">
              <a:buNone/>
              <a:defRPr sz="1200">
                <a:solidFill>
                  <a:schemeClr val="dk2"/>
                </a:solidFill>
                <a:latin typeface="Permanent Marker"/>
                <a:ea typeface="Permanent Marker"/>
                <a:cs typeface="Permanent Marker"/>
                <a:sym typeface="Permanent Marker"/>
              </a:defRPr>
            </a:lvl6pPr>
            <a:lvl7pPr lvl="6" algn="ctr">
              <a:buNone/>
              <a:defRPr sz="1200">
                <a:solidFill>
                  <a:schemeClr val="dk2"/>
                </a:solidFill>
                <a:latin typeface="Permanent Marker"/>
                <a:ea typeface="Permanent Marker"/>
                <a:cs typeface="Permanent Marker"/>
                <a:sym typeface="Permanent Marker"/>
              </a:defRPr>
            </a:lvl7pPr>
            <a:lvl8pPr lvl="7" algn="ctr">
              <a:buNone/>
              <a:defRPr sz="1200">
                <a:solidFill>
                  <a:schemeClr val="dk2"/>
                </a:solidFill>
                <a:latin typeface="Permanent Marker"/>
                <a:ea typeface="Permanent Marker"/>
                <a:cs typeface="Permanent Marker"/>
                <a:sym typeface="Permanent Marker"/>
              </a:defRPr>
            </a:lvl8pPr>
            <a:lvl9pPr lvl="8" algn="ctr">
              <a:buNone/>
              <a:defRPr sz="1200">
                <a:solidFill>
                  <a:schemeClr val="dk2"/>
                </a:solidFill>
                <a:latin typeface="Permanent Marker"/>
                <a:ea typeface="Permanent Marker"/>
                <a:cs typeface="Permanent Marker"/>
                <a:sym typeface="Permanent Marker"/>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6" r:id="rId7"/>
    <p:sldLayoutId id="2147483657" r:id="rId8"/>
    <p:sldLayoutId id="2147483658"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7"/>
          <p:cNvSpPr txBox="1">
            <a:spLocks noGrp="1"/>
          </p:cNvSpPr>
          <p:nvPr>
            <p:ph type="ctrTitle"/>
          </p:nvPr>
        </p:nvSpPr>
        <p:spPr>
          <a:xfrm>
            <a:off x="519289" y="1991813"/>
            <a:ext cx="8037689" cy="147387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002060"/>
                </a:solidFill>
                <a:latin typeface="Segoe UI" panose="020B0502040204020203" pitchFamily="34" charset="0"/>
                <a:cs typeface="Segoe UI" panose="020B0502040204020203" pitchFamily="34" charset="0"/>
              </a:rPr>
              <a:t>Remember Who You Are!</a:t>
            </a:r>
            <a:br>
              <a:rPr lang="en" b="1" dirty="0">
                <a:solidFill>
                  <a:srgbClr val="002060"/>
                </a:solidFill>
                <a:latin typeface="Segoe UI" panose="020B0502040204020203" pitchFamily="34" charset="0"/>
                <a:cs typeface="Segoe UI" panose="020B0502040204020203" pitchFamily="34" charset="0"/>
              </a:rPr>
            </a:br>
            <a:r>
              <a:rPr lang="en" sz="2800" dirty="0">
                <a:solidFill>
                  <a:srgbClr val="002060"/>
                </a:solidFill>
                <a:latin typeface="Segoe UI" panose="020B0502040204020203" pitchFamily="34" charset="0"/>
                <a:cs typeface="Segoe UI" panose="020B0502040204020203" pitchFamily="34" charset="0"/>
              </a:rPr>
              <a:t>Exodus 2:11-14</a:t>
            </a:r>
            <a:endParaRPr b="1" dirty="0">
              <a:solidFill>
                <a:srgbClr val="002060"/>
              </a:solidFill>
              <a:latin typeface="Segoe UI" panose="020B0502040204020203" pitchFamily="34" charset="0"/>
              <a:cs typeface="Segoe UI" panose="020B05020402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57200" y="-22622"/>
            <a:ext cx="8229600" cy="50381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latin typeface="Segoe UI" panose="020B0502040204020203" pitchFamily="34" charset="0"/>
                <a:cs typeface="Segoe UI" panose="020B0502040204020203" pitchFamily="34" charset="0"/>
              </a:rPr>
              <a:t>Moses Remembered Who He Was!</a:t>
            </a:r>
            <a:endParaRPr sz="3200" b="1" dirty="0">
              <a:latin typeface="Segoe UI" panose="020B0502040204020203" pitchFamily="34" charset="0"/>
              <a:cs typeface="Segoe UI" panose="020B0502040204020203" pitchFamily="34" charset="0"/>
            </a:endParaRPr>
          </a:p>
        </p:txBody>
      </p:sp>
      <p:sp>
        <p:nvSpPr>
          <p:cNvPr id="74" name="Google Shape;74;p18"/>
          <p:cNvSpPr txBox="1"/>
          <p:nvPr/>
        </p:nvSpPr>
        <p:spPr>
          <a:xfrm>
            <a:off x="457199" y="944380"/>
            <a:ext cx="8229599" cy="3915472"/>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sz="2400" b="1" dirty="0">
                <a:solidFill>
                  <a:schemeClr val="dk1"/>
                </a:solidFill>
                <a:latin typeface="Source Sans Pro"/>
                <a:ea typeface="Source Sans Pro"/>
                <a:cs typeface="Source Sans Pro"/>
                <a:sym typeface="Source Sans Pro"/>
              </a:rPr>
              <a:t>Learned from his mother</a:t>
            </a:r>
            <a:r>
              <a:rPr lang="en-US" sz="2400" dirty="0">
                <a:solidFill>
                  <a:schemeClr val="dk1"/>
                </a:solidFill>
                <a:latin typeface="Source Sans Pro"/>
                <a:ea typeface="Source Sans Pro"/>
                <a:cs typeface="Source Sans Pro"/>
                <a:sym typeface="Source Sans Pro"/>
              </a:rPr>
              <a:t>? (Exodus 2:9)</a:t>
            </a:r>
          </a:p>
          <a:p>
            <a:pPr marL="0" lvl="0" indent="0" algn="l" rtl="0">
              <a:spcBef>
                <a:spcPts val="600"/>
              </a:spcBef>
              <a:spcAft>
                <a:spcPts val="0"/>
              </a:spcAft>
              <a:buNone/>
            </a:pPr>
            <a:r>
              <a:rPr lang="en-US" sz="2400" dirty="0">
                <a:solidFill>
                  <a:schemeClr val="dk1"/>
                </a:solidFill>
                <a:latin typeface="Source Sans Pro"/>
                <a:ea typeface="Source Sans Pro"/>
                <a:cs typeface="Source Sans Pro"/>
                <a:sym typeface="Source Sans Pro"/>
              </a:rPr>
              <a:t>He knew who his </a:t>
            </a:r>
            <a:r>
              <a:rPr lang="en-US" sz="2400" b="1" i="1" dirty="0">
                <a:solidFill>
                  <a:schemeClr val="dk1"/>
                </a:solidFill>
                <a:latin typeface="Source Sans Pro"/>
                <a:ea typeface="Source Sans Pro"/>
                <a:cs typeface="Source Sans Pro"/>
                <a:sym typeface="Source Sans Pro"/>
              </a:rPr>
              <a:t>“brethren”</a:t>
            </a:r>
            <a:r>
              <a:rPr lang="en-US" sz="2400" dirty="0">
                <a:solidFill>
                  <a:schemeClr val="dk1"/>
                </a:solidFill>
                <a:latin typeface="Source Sans Pro"/>
                <a:ea typeface="Source Sans Pro"/>
                <a:cs typeface="Source Sans Pro"/>
                <a:sym typeface="Source Sans Pro"/>
              </a:rPr>
              <a:t> were and chose to take a stand with them; </a:t>
            </a:r>
            <a:r>
              <a:rPr lang="en-US" sz="2400" b="1" i="1" dirty="0">
                <a:solidFill>
                  <a:schemeClr val="dk1"/>
                </a:solidFill>
                <a:latin typeface="Source Sans Pro"/>
                <a:ea typeface="Source Sans Pro"/>
                <a:cs typeface="Source Sans Pro"/>
                <a:sym typeface="Source Sans Pro"/>
              </a:rPr>
              <a:t>“refusing”</a:t>
            </a:r>
            <a:r>
              <a:rPr lang="en-US" sz="2400" dirty="0">
                <a:solidFill>
                  <a:schemeClr val="dk1"/>
                </a:solidFill>
                <a:latin typeface="Source Sans Pro"/>
                <a:ea typeface="Source Sans Pro"/>
                <a:cs typeface="Source Sans Pro"/>
                <a:sym typeface="Source Sans Pro"/>
              </a:rPr>
              <a:t> to be </a:t>
            </a:r>
            <a:r>
              <a:rPr lang="en-US" sz="2400" i="1" dirty="0">
                <a:solidFill>
                  <a:schemeClr val="dk1"/>
                </a:solidFill>
                <a:latin typeface="Source Sans Pro"/>
                <a:ea typeface="Source Sans Pro"/>
                <a:cs typeface="Source Sans Pro"/>
                <a:sym typeface="Source Sans Pro"/>
              </a:rPr>
              <a:t>“called the son of Pharaoh’s daughter.”</a:t>
            </a:r>
            <a:r>
              <a:rPr lang="en-US" sz="2400" dirty="0">
                <a:solidFill>
                  <a:schemeClr val="dk1"/>
                </a:solidFill>
                <a:latin typeface="Source Sans Pro"/>
                <a:ea typeface="Source Sans Pro"/>
                <a:cs typeface="Source Sans Pro"/>
                <a:sym typeface="Source Sans Pro"/>
              </a:rPr>
              <a:t> (Exodus 2:11; Hebrews 11:24)</a:t>
            </a:r>
          </a:p>
          <a:p>
            <a:pPr marL="342900" lvl="0" indent="-342900" algn="l" rtl="0">
              <a:spcBef>
                <a:spcPts val="600"/>
              </a:spcBef>
              <a:spcAft>
                <a:spcPts val="0"/>
              </a:spcAft>
              <a:buFont typeface="Arial" panose="020B0604020202020204" pitchFamily="34" charset="0"/>
              <a:buChar char="•"/>
            </a:pPr>
            <a:r>
              <a:rPr lang="en-US" sz="2400" dirty="0">
                <a:solidFill>
                  <a:schemeClr val="dk1"/>
                </a:solidFill>
                <a:latin typeface="Source Sans Pro"/>
                <a:ea typeface="Source Sans Pro"/>
                <a:cs typeface="Source Sans Pro"/>
                <a:sym typeface="Source Sans Pro"/>
              </a:rPr>
              <a:t>All our choices must align with who we are! (Luke 9:23)</a:t>
            </a:r>
          </a:p>
          <a:p>
            <a:pPr lvl="0" algn="l" rtl="0">
              <a:spcBef>
                <a:spcPts val="600"/>
              </a:spcBef>
              <a:spcAft>
                <a:spcPts val="0"/>
              </a:spcAft>
            </a:pPr>
            <a:r>
              <a:rPr lang="en-US" sz="2400" dirty="0">
                <a:solidFill>
                  <a:schemeClr val="dk1"/>
                </a:solidFill>
                <a:latin typeface="Source Sans Pro"/>
                <a:ea typeface="Source Sans Pro"/>
                <a:cs typeface="Source Sans Pro"/>
                <a:sym typeface="Source Sans Pro"/>
              </a:rPr>
              <a:t>The answer to </a:t>
            </a:r>
            <a:r>
              <a:rPr lang="en-US" sz="2400" b="1" dirty="0">
                <a:solidFill>
                  <a:schemeClr val="dk1"/>
                </a:solidFill>
                <a:latin typeface="Source Sans Pro"/>
                <a:ea typeface="Source Sans Pro"/>
                <a:cs typeface="Source Sans Pro"/>
                <a:sym typeface="Source Sans Pro"/>
              </a:rPr>
              <a:t>“who are you?”</a:t>
            </a:r>
            <a:r>
              <a:rPr lang="en-US" sz="2400" dirty="0">
                <a:solidFill>
                  <a:schemeClr val="dk1"/>
                </a:solidFill>
                <a:latin typeface="Source Sans Pro"/>
                <a:ea typeface="Source Sans Pro"/>
                <a:cs typeface="Source Sans Pro"/>
                <a:sym typeface="Source Sans Pro"/>
              </a:rPr>
              <a:t> must change as a child of God. (Philippians 3:1-6 vs. 7-16)</a:t>
            </a:r>
          </a:p>
          <a:p>
            <a:pPr lvl="0" algn="l" rtl="0">
              <a:spcBef>
                <a:spcPts val="600"/>
              </a:spcBef>
              <a:spcAft>
                <a:spcPts val="0"/>
              </a:spcAft>
            </a:pPr>
            <a:r>
              <a:rPr lang="en-US" sz="2400" dirty="0">
                <a:solidFill>
                  <a:schemeClr val="dk1"/>
                </a:solidFill>
                <a:latin typeface="Source Sans Pro"/>
                <a:ea typeface="Source Sans Pro"/>
                <a:cs typeface="Source Sans Pro"/>
                <a:sym typeface="Source Sans Pro"/>
              </a:rPr>
              <a:t>We must see ourselves as </a:t>
            </a:r>
            <a:r>
              <a:rPr lang="en-US" sz="2400" b="1" dirty="0">
                <a:solidFill>
                  <a:schemeClr val="dk1"/>
                </a:solidFill>
                <a:latin typeface="Source Sans Pro"/>
                <a:ea typeface="Source Sans Pro"/>
                <a:cs typeface="Source Sans Pro"/>
                <a:sym typeface="Source Sans Pro"/>
              </a:rPr>
              <a:t>a new creation </a:t>
            </a:r>
            <a:r>
              <a:rPr lang="en-US" sz="2400" dirty="0">
                <a:solidFill>
                  <a:schemeClr val="dk1"/>
                </a:solidFill>
                <a:latin typeface="Source Sans Pro"/>
                <a:ea typeface="Source Sans Pro"/>
                <a:cs typeface="Source Sans Pro"/>
                <a:sym typeface="Source Sans Pro"/>
              </a:rPr>
              <a:t>in Jesus Christ! (Romans 6:3-16; 2 Corinthians 5:17)</a:t>
            </a:r>
            <a:endParaRPr sz="2400" dirty="0">
              <a:solidFill>
                <a:schemeClr val="dk1"/>
              </a:solidFill>
              <a:latin typeface="Source Sans Pro"/>
              <a:ea typeface="Source Sans Pro"/>
              <a:cs typeface="Source Sans Pro"/>
              <a:sym typeface="Source Sans Pro"/>
            </a:endParaRPr>
          </a:p>
          <a:p>
            <a:pPr marL="0" lvl="0" indent="0" algn="l" rtl="0">
              <a:spcBef>
                <a:spcPts val="600"/>
              </a:spcBef>
              <a:spcAft>
                <a:spcPts val="0"/>
              </a:spcAft>
              <a:buNone/>
            </a:pPr>
            <a:endParaRPr sz="1600" dirty="0">
              <a:solidFill>
                <a:schemeClr val="dk1"/>
              </a:solidFill>
              <a:latin typeface="Source Sans Pro"/>
              <a:ea typeface="Source Sans Pro"/>
              <a:cs typeface="Source Sans Pro"/>
              <a:sym typeface="Source Sans Pro"/>
            </a:endParaRPr>
          </a:p>
        </p:txBody>
      </p:sp>
      <p:sp>
        <p:nvSpPr>
          <p:cNvPr id="77" name="Google Shape;77;p18"/>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fade">
                                      <p:cBhvr>
                                        <p:cTn id="7" dur="5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fade">
                                      <p:cBhvr>
                                        <p:cTn id="12" dur="500"/>
                                        <p:tgtEl>
                                          <p:spTgt spid="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animEffect transition="in" filter="fade">
                                      <p:cBhvr>
                                        <p:cTn id="17" dur="500"/>
                                        <p:tgtEl>
                                          <p:spTgt spid="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
                                            <p:txEl>
                                              <p:pRg st="3" end="3"/>
                                            </p:txEl>
                                          </p:spTgt>
                                        </p:tgtEl>
                                        <p:attrNameLst>
                                          <p:attrName>style.visibility</p:attrName>
                                        </p:attrNameLst>
                                      </p:cBhvr>
                                      <p:to>
                                        <p:strVal val="visible"/>
                                      </p:to>
                                    </p:set>
                                    <p:animEffect transition="in" filter="fade">
                                      <p:cBhvr>
                                        <p:cTn id="22" dur="500"/>
                                        <p:tgtEl>
                                          <p:spTgt spid="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4">
                                            <p:txEl>
                                              <p:pRg st="4" end="4"/>
                                            </p:txEl>
                                          </p:spTgt>
                                        </p:tgtEl>
                                        <p:attrNameLst>
                                          <p:attrName>style.visibility</p:attrName>
                                        </p:attrNameLst>
                                      </p:cBhvr>
                                      <p:to>
                                        <p:strVal val="visible"/>
                                      </p:to>
                                    </p:set>
                                    <p:animEffect transition="in" filter="fade">
                                      <p:cBhvr>
                                        <p:cTn id="27" dur="500"/>
                                        <p:tgtEl>
                                          <p:spTgt spid="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228600" y="0"/>
            <a:ext cx="8686800" cy="654800"/>
          </a:xfrm>
          <a:prstGeom prst="rect">
            <a:avLst/>
          </a:prstGeom>
        </p:spPr>
        <p:txBody>
          <a:bodyPr spcFirstLastPara="1" wrap="square" lIns="91425" tIns="91425" rIns="91425" bIns="91425" anchor="ctr" anchorCtr="0">
            <a:noAutofit/>
          </a:bodyPr>
          <a:lstStyle/>
          <a:p>
            <a:pPr lvl="0"/>
            <a:r>
              <a:rPr lang="en-US" sz="3200" b="1" dirty="0">
                <a:latin typeface="Segoe UI" panose="020B0502040204020203" pitchFamily="34" charset="0"/>
                <a:cs typeface="Segoe UI" panose="020B0502040204020203" pitchFamily="34" charset="0"/>
              </a:rPr>
              <a:t>W</a:t>
            </a:r>
            <a:r>
              <a:rPr lang="en" sz="3200" b="1" dirty="0">
                <a:latin typeface="Segoe UI" panose="020B0502040204020203" pitchFamily="34" charset="0"/>
                <a:cs typeface="Segoe UI" panose="020B0502040204020203" pitchFamily="34" charset="0"/>
              </a:rPr>
              <a:t>ho We Are Is Not Who We Used To Be</a:t>
            </a:r>
            <a:endParaRPr sz="3200" b="1" dirty="0">
              <a:latin typeface="Segoe UI" panose="020B0502040204020203" pitchFamily="34" charset="0"/>
              <a:cs typeface="Segoe UI" panose="020B0502040204020203" pitchFamily="34" charset="0"/>
            </a:endParaRPr>
          </a:p>
        </p:txBody>
      </p:sp>
      <p:sp>
        <p:nvSpPr>
          <p:cNvPr id="104" name="Google Shape;104;p22"/>
          <p:cNvSpPr txBox="1">
            <a:spLocks noGrp="1"/>
          </p:cNvSpPr>
          <p:nvPr>
            <p:ph type="body" idx="1"/>
          </p:nvPr>
        </p:nvSpPr>
        <p:spPr>
          <a:xfrm>
            <a:off x="228601" y="1083733"/>
            <a:ext cx="8884950" cy="391801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SzPts val="2400"/>
              <a:buNone/>
            </a:pPr>
            <a:r>
              <a:rPr lang="en-US" sz="3200" b="1" dirty="0"/>
              <a:t>We became a “new creature”</a:t>
            </a:r>
            <a:r>
              <a:rPr lang="en" sz="3200" b="1" dirty="0"/>
              <a:t> in Christ. </a:t>
            </a:r>
            <a:br>
              <a:rPr lang="en" sz="3200" b="1" dirty="0"/>
            </a:br>
            <a:r>
              <a:rPr lang="en" sz="3200" dirty="0"/>
              <a:t>(2 Corinthians 5:17)</a:t>
            </a:r>
          </a:p>
          <a:p>
            <a:pPr marL="0" lvl="0" indent="0" algn="l" rtl="0">
              <a:spcBef>
                <a:spcPts val="600"/>
              </a:spcBef>
              <a:spcAft>
                <a:spcPts val="0"/>
              </a:spcAft>
              <a:buSzPts val="2400"/>
              <a:buNone/>
            </a:pPr>
            <a:r>
              <a:rPr lang="en" sz="3200" b="1" dirty="0"/>
              <a:t>“Not looking back” to the former self. </a:t>
            </a:r>
            <a:r>
              <a:rPr lang="en" sz="3200" dirty="0"/>
              <a:t>(Luke 9:62; Philippians 3:12-14)</a:t>
            </a:r>
          </a:p>
          <a:p>
            <a:pPr marL="0" lvl="0" indent="0" algn="l" rtl="0">
              <a:spcBef>
                <a:spcPts val="600"/>
              </a:spcBef>
              <a:spcAft>
                <a:spcPts val="0"/>
              </a:spcAft>
              <a:buSzPts val="2400"/>
              <a:buNone/>
            </a:pPr>
            <a:r>
              <a:rPr lang="en" sz="3200" b="1" dirty="0"/>
              <a:t>Remembering our “first love”. </a:t>
            </a:r>
            <a:r>
              <a:rPr lang="en" sz="3200" dirty="0"/>
              <a:t>(Revelation 2:4-5)</a:t>
            </a:r>
          </a:p>
          <a:p>
            <a:pPr marL="0" lvl="0" indent="0" algn="l" rtl="0">
              <a:spcBef>
                <a:spcPts val="600"/>
              </a:spcBef>
              <a:spcAft>
                <a:spcPts val="0"/>
              </a:spcAft>
              <a:buSzPts val="2400"/>
              <a:buNone/>
            </a:pPr>
            <a:r>
              <a:rPr lang="en-US" sz="3200" b="1" dirty="0"/>
              <a:t>W</a:t>
            </a:r>
            <a:r>
              <a:rPr lang="en" sz="3200" b="1" dirty="0"/>
              <a:t>ho we are is not who we will be! </a:t>
            </a:r>
            <a:br>
              <a:rPr lang="en" sz="3200" b="1" dirty="0"/>
            </a:br>
            <a:r>
              <a:rPr lang="en" sz="3200" dirty="0"/>
              <a:t>(2 Peter 3:16-17)</a:t>
            </a:r>
          </a:p>
        </p:txBody>
      </p:sp>
      <p:sp>
        <p:nvSpPr>
          <p:cNvPr id="105" name="Google Shape;105;p2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5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500"/>
                                        <p:tgtEl>
                                          <p:spTgt spid="1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228600" y="0"/>
            <a:ext cx="8686800" cy="654800"/>
          </a:xfrm>
          <a:prstGeom prst="rect">
            <a:avLst/>
          </a:prstGeom>
        </p:spPr>
        <p:txBody>
          <a:bodyPr spcFirstLastPara="1" wrap="square" lIns="91425" tIns="91425" rIns="91425" bIns="91425" anchor="ctr" anchorCtr="0">
            <a:noAutofit/>
          </a:bodyPr>
          <a:lstStyle/>
          <a:p>
            <a:pPr lvl="0"/>
            <a:r>
              <a:rPr lang="en" sz="3200" b="1" dirty="0">
                <a:latin typeface="Segoe UI" panose="020B0502040204020203" pitchFamily="34" charset="0"/>
                <a:cs typeface="Segoe UI" panose="020B0502040204020203" pitchFamily="34" charset="0"/>
              </a:rPr>
              <a:t>Peter Addressed Remembering Who We Are</a:t>
            </a:r>
            <a:endParaRPr sz="3200" b="1" dirty="0">
              <a:latin typeface="Segoe UI" panose="020B0502040204020203" pitchFamily="34" charset="0"/>
              <a:cs typeface="Segoe UI" panose="020B0502040204020203" pitchFamily="34" charset="0"/>
            </a:endParaRPr>
          </a:p>
        </p:txBody>
      </p:sp>
      <p:sp>
        <p:nvSpPr>
          <p:cNvPr id="104" name="Google Shape;104;p22"/>
          <p:cNvSpPr txBox="1">
            <a:spLocks noGrp="1"/>
          </p:cNvSpPr>
          <p:nvPr>
            <p:ph type="body" idx="1"/>
          </p:nvPr>
        </p:nvSpPr>
        <p:spPr>
          <a:xfrm>
            <a:off x="228601" y="1083733"/>
            <a:ext cx="8884950" cy="391801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SzPts val="2400"/>
              <a:buNone/>
            </a:pPr>
            <a:r>
              <a:rPr lang="en-US" b="1" dirty="0"/>
              <a:t>We are </a:t>
            </a:r>
          </a:p>
          <a:p>
            <a:pPr marL="338138" lvl="0" indent="-338138" algn="l" rtl="0">
              <a:spcBef>
                <a:spcPts val="600"/>
              </a:spcBef>
              <a:spcAft>
                <a:spcPts val="0"/>
              </a:spcAft>
              <a:buSzPts val="2400"/>
              <a:buChar char="▸"/>
            </a:pPr>
            <a:r>
              <a:rPr lang="en-US" sz="3200" b="1" dirty="0"/>
              <a:t>Sojourners &amp; exiles or pilgrims. </a:t>
            </a:r>
            <a:br>
              <a:rPr lang="en-US" sz="3200" b="1" dirty="0"/>
            </a:br>
            <a:r>
              <a:rPr lang="en-US" dirty="0"/>
              <a:t>(1:1, 17</a:t>
            </a:r>
            <a:r>
              <a:rPr lang="en" dirty="0"/>
              <a:t>; Hebrews 11:13-16, 26; </a:t>
            </a:r>
            <a:r>
              <a:rPr lang="en-US" dirty="0"/>
              <a:t>1 Peter 2:11-12)</a:t>
            </a:r>
          </a:p>
          <a:p>
            <a:pPr marL="338138" lvl="0" indent="-338138" algn="l" rtl="0">
              <a:spcBef>
                <a:spcPts val="600"/>
              </a:spcBef>
              <a:spcAft>
                <a:spcPts val="0"/>
              </a:spcAft>
              <a:buSzPts val="2400"/>
              <a:buChar char="▸"/>
            </a:pPr>
            <a:r>
              <a:rPr lang="en-US" dirty="0"/>
              <a:t>C</a:t>
            </a:r>
            <a:r>
              <a:rPr lang="en" dirty="0"/>
              <a:t>alled upon to be </a:t>
            </a:r>
            <a:r>
              <a:rPr lang="en" b="1" dirty="0"/>
              <a:t>difference makers</a:t>
            </a:r>
            <a:r>
              <a:rPr lang="en" dirty="0"/>
              <a:t>… (Matthew 5:13-16) </a:t>
            </a:r>
            <a:r>
              <a:rPr lang="en-US" dirty="0"/>
              <a:t>I</a:t>
            </a:r>
            <a:r>
              <a:rPr lang="en" dirty="0"/>
              <a:t>n </a:t>
            </a:r>
            <a:r>
              <a:rPr lang="en" b="1" dirty="0"/>
              <a:t>all situations</a:t>
            </a:r>
            <a:r>
              <a:rPr lang="en" dirty="0"/>
              <a:t>. (Philippians 2:12-16)</a:t>
            </a:r>
          </a:p>
          <a:p>
            <a:pPr marL="338138" lvl="0" indent="-338138" algn="l" rtl="0">
              <a:spcBef>
                <a:spcPts val="600"/>
              </a:spcBef>
              <a:spcAft>
                <a:spcPts val="0"/>
              </a:spcAft>
              <a:buSzPts val="2400"/>
              <a:buChar char="▸"/>
            </a:pPr>
            <a:r>
              <a:rPr lang="en" sz="3200" b="1" dirty="0"/>
              <a:t>A Holy nation </a:t>
            </a:r>
            <a:r>
              <a:rPr lang="en" dirty="0"/>
              <a:t>(2:9)</a:t>
            </a:r>
            <a:r>
              <a:rPr lang="en" sz="3200" b="1" dirty="0"/>
              <a:t>… </a:t>
            </a:r>
            <a:r>
              <a:rPr lang="en" dirty="0"/>
              <a:t>Our citizenship is in heaven! </a:t>
            </a:r>
            <a:br>
              <a:rPr lang="en" dirty="0"/>
            </a:br>
            <a:r>
              <a:rPr lang="en" dirty="0"/>
              <a:t>(Philippians 2:20)</a:t>
            </a:r>
          </a:p>
          <a:p>
            <a:pPr marL="338138" lvl="0" indent="-338138" algn="l" rtl="0">
              <a:spcBef>
                <a:spcPts val="600"/>
              </a:spcBef>
              <a:spcAft>
                <a:spcPts val="0"/>
              </a:spcAft>
              <a:buSzPts val="2400"/>
              <a:buChar char="▸"/>
            </a:pPr>
            <a:r>
              <a:rPr lang="en" dirty="0"/>
              <a:t>Our loyalty and allegiance to our head. (Col. 1:18; 2:19; Acts 5:29)</a:t>
            </a:r>
          </a:p>
        </p:txBody>
      </p:sp>
      <p:sp>
        <p:nvSpPr>
          <p:cNvPr id="105" name="Google Shape;105;p2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65622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5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5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500"/>
                                        <p:tgtEl>
                                          <p:spTgt spid="1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22"/>
          <p:cNvSpPr txBox="1">
            <a:spLocks noGrp="1"/>
          </p:cNvSpPr>
          <p:nvPr>
            <p:ph type="body" idx="1"/>
          </p:nvPr>
        </p:nvSpPr>
        <p:spPr>
          <a:xfrm>
            <a:off x="426749" y="1083733"/>
            <a:ext cx="8686801" cy="391801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SzPts val="2400"/>
              <a:buNone/>
            </a:pPr>
            <a:r>
              <a:rPr lang="en-US" b="1" dirty="0"/>
              <a:t>We are </a:t>
            </a:r>
          </a:p>
          <a:p>
            <a:pPr marL="338138" lvl="0" indent="-338138" algn="l" rtl="0">
              <a:spcBef>
                <a:spcPts val="600"/>
              </a:spcBef>
              <a:spcAft>
                <a:spcPts val="0"/>
              </a:spcAft>
              <a:buSzPts val="2400"/>
              <a:buChar char="▸"/>
            </a:pPr>
            <a:r>
              <a:rPr lang="en-US" sz="3200" dirty="0"/>
              <a:t>Those </a:t>
            </a:r>
            <a:r>
              <a:rPr lang="en-US" sz="3200" b="1" dirty="0"/>
              <a:t>purchased by the blood of Christ</a:t>
            </a:r>
            <a:r>
              <a:rPr lang="en-US" sz="3200" dirty="0"/>
              <a:t>. </a:t>
            </a:r>
            <a:br>
              <a:rPr lang="en-US" sz="3200" dirty="0"/>
            </a:br>
            <a:r>
              <a:rPr lang="en-US" dirty="0"/>
              <a:t>(1:18-19; cf., vs. 14-17; 2 Peter 3:11-14; 2 Corinthians 7:1)</a:t>
            </a:r>
          </a:p>
          <a:p>
            <a:pPr marL="338138" lvl="0" indent="-338138" algn="l" rtl="0">
              <a:spcBef>
                <a:spcPts val="600"/>
              </a:spcBef>
              <a:spcAft>
                <a:spcPts val="0"/>
              </a:spcAft>
              <a:buSzPts val="2400"/>
              <a:buChar char="▸"/>
            </a:pPr>
            <a:r>
              <a:rPr lang="en-US" b="1" dirty="0"/>
              <a:t>We are not our own!</a:t>
            </a:r>
            <a:r>
              <a:rPr lang="en-US" dirty="0"/>
              <a:t> (1 Corinthians 6:19-20)</a:t>
            </a:r>
          </a:p>
          <a:p>
            <a:pPr marL="338138" lvl="0" indent="-338138" algn="l" rtl="0">
              <a:spcBef>
                <a:spcPts val="600"/>
              </a:spcBef>
              <a:spcAft>
                <a:spcPts val="0"/>
              </a:spcAft>
              <a:buSzPts val="2400"/>
              <a:buChar char="▸"/>
            </a:pPr>
            <a:r>
              <a:rPr lang="en-US" sz="3200" b="1" dirty="0"/>
              <a:t>“A people for God’s own possession (peculiar? </a:t>
            </a:r>
            <a:r>
              <a:rPr lang="en-US" sz="1200" dirty="0"/>
              <a:t>KJV</a:t>
            </a:r>
            <a:r>
              <a:rPr lang="en-US" sz="3200" b="1" dirty="0"/>
              <a:t>)” </a:t>
            </a:r>
            <a:r>
              <a:rPr lang="en-US" dirty="0"/>
              <a:t>(2:9; Exodus 19:5; Deut. 4:20, 24; 7:6ff; )</a:t>
            </a:r>
          </a:p>
          <a:p>
            <a:pPr marL="338138" lvl="0" indent="-338138" algn="l" rtl="0">
              <a:spcBef>
                <a:spcPts val="600"/>
              </a:spcBef>
              <a:spcAft>
                <a:spcPts val="0"/>
              </a:spcAft>
              <a:buSzPts val="2400"/>
              <a:buChar char="▸"/>
            </a:pPr>
            <a:r>
              <a:rPr lang="en-US" b="1" dirty="0"/>
              <a:t>We are here to serve</a:t>
            </a:r>
            <a:r>
              <a:rPr lang="en-US" dirty="0"/>
              <a:t>! (Luke 1:38; Titus 2:14; Malachi 3:17-18)</a:t>
            </a:r>
          </a:p>
          <a:p>
            <a:pPr marL="338138" lvl="0" indent="-338138" algn="l" rtl="0">
              <a:spcBef>
                <a:spcPts val="600"/>
              </a:spcBef>
              <a:spcAft>
                <a:spcPts val="0"/>
              </a:spcAft>
              <a:buSzPts val="2400"/>
              <a:buChar char="▸"/>
            </a:pPr>
            <a:r>
              <a:rPr lang="en-US" b="1" dirty="0"/>
              <a:t>We are to live for He who died for us! </a:t>
            </a:r>
            <a:r>
              <a:rPr lang="en-US" dirty="0"/>
              <a:t>(2 Corinthians 5:14-15)</a:t>
            </a:r>
          </a:p>
        </p:txBody>
      </p:sp>
      <p:sp>
        <p:nvSpPr>
          <p:cNvPr id="105" name="Google Shape;105;p2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
        <p:nvSpPr>
          <p:cNvPr id="4" name="Google Shape;103;p22">
            <a:extLst>
              <a:ext uri="{FF2B5EF4-FFF2-40B4-BE49-F238E27FC236}">
                <a16:creationId xmlns:a16="http://schemas.microsoft.com/office/drawing/2014/main" id="{C17C9334-8BE4-7695-ADB3-9E671551A7E7}"/>
              </a:ext>
            </a:extLst>
          </p:cNvPr>
          <p:cNvSpPr txBox="1">
            <a:spLocks/>
          </p:cNvSpPr>
          <p:nvPr/>
        </p:nvSpPr>
        <p:spPr>
          <a:xfrm>
            <a:off x="228600" y="0"/>
            <a:ext cx="8686800" cy="654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1pPr>
            <a:lvl2pPr marR="0" lvl="1"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2pPr>
            <a:lvl3pPr marR="0" lvl="2"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3pPr>
            <a:lvl4pPr marR="0" lvl="3"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4pPr>
            <a:lvl5pPr marR="0" lvl="4"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5pPr>
            <a:lvl6pPr marR="0" lvl="5"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6pPr>
            <a:lvl7pPr marR="0" lvl="6"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7pPr>
            <a:lvl8pPr marR="0" lvl="7"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8pPr>
            <a:lvl9pPr marR="0" lvl="8" algn="ctr" rtl="0">
              <a:lnSpc>
                <a:spcPct val="100000"/>
              </a:lnSpc>
              <a:spcBef>
                <a:spcPts val="0"/>
              </a:spcBef>
              <a:spcAft>
                <a:spcPts val="0"/>
              </a:spcAft>
              <a:buClr>
                <a:schemeClr val="lt1"/>
              </a:buClr>
              <a:buSzPts val="2400"/>
              <a:buFont typeface="Permanent Marker"/>
              <a:buNone/>
              <a:defRPr sz="2400" b="0" i="0" u="none" strike="noStrike" cap="none">
                <a:solidFill>
                  <a:schemeClr val="lt1"/>
                </a:solidFill>
                <a:latin typeface="Permanent Marker"/>
                <a:ea typeface="Permanent Marker"/>
                <a:cs typeface="Permanent Marker"/>
                <a:sym typeface="Permanent Marker"/>
              </a:defRPr>
            </a:lvl9pPr>
          </a:lstStyle>
          <a:p>
            <a:r>
              <a:rPr lang="en-US" sz="3200" b="1">
                <a:latin typeface="Segoe UI" panose="020B0502040204020203" pitchFamily="34" charset="0"/>
                <a:cs typeface="Segoe UI" panose="020B0502040204020203" pitchFamily="34" charset="0"/>
              </a:rPr>
              <a:t>Peter Addressed Remembering Who We Are</a:t>
            </a:r>
            <a:endParaRPr lang="en-US" sz="32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7891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5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5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5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fade">
                                      <p:cBhvr>
                                        <p:cTn id="32" dur="500"/>
                                        <p:tgtEl>
                                          <p:spTgt spid="10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290688" y="0"/>
            <a:ext cx="8673429" cy="654800"/>
          </a:xfrm>
          <a:prstGeom prst="rect">
            <a:avLst/>
          </a:prstGeom>
        </p:spPr>
        <p:txBody>
          <a:bodyPr spcFirstLastPara="1" wrap="square" lIns="91425" tIns="91425" rIns="91425" bIns="91425" anchor="ctr" anchorCtr="0">
            <a:noAutofit/>
          </a:bodyPr>
          <a:lstStyle/>
          <a:p>
            <a:pPr lvl="0"/>
            <a:r>
              <a:rPr lang="en" sz="3200" b="1" dirty="0">
                <a:latin typeface="Segoe UI" panose="020B0502040204020203" pitchFamily="34" charset="0"/>
                <a:cs typeface="Segoe UI" panose="020B0502040204020203" pitchFamily="34" charset="0"/>
              </a:rPr>
              <a:t>Peter Addressed Remembering Who We Are</a:t>
            </a:r>
            <a:endParaRPr sz="3200" b="1" dirty="0">
              <a:latin typeface="Segoe UI" panose="020B0502040204020203" pitchFamily="34" charset="0"/>
              <a:cs typeface="Segoe UI" panose="020B0502040204020203" pitchFamily="34" charset="0"/>
            </a:endParaRPr>
          </a:p>
        </p:txBody>
      </p:sp>
      <p:sp>
        <p:nvSpPr>
          <p:cNvPr id="104" name="Google Shape;104;p22"/>
          <p:cNvSpPr txBox="1">
            <a:spLocks noGrp="1"/>
          </p:cNvSpPr>
          <p:nvPr>
            <p:ph type="body" idx="1"/>
          </p:nvPr>
        </p:nvSpPr>
        <p:spPr>
          <a:xfrm>
            <a:off x="426750" y="1083733"/>
            <a:ext cx="8426562" cy="391801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SzPts val="2400"/>
              <a:buNone/>
            </a:pPr>
            <a:r>
              <a:rPr lang="en-US" b="1" dirty="0"/>
              <a:t>We are </a:t>
            </a:r>
          </a:p>
          <a:p>
            <a:pPr marL="338138" lvl="0" indent="-338138" algn="l" rtl="0">
              <a:spcBef>
                <a:spcPts val="600"/>
              </a:spcBef>
              <a:spcAft>
                <a:spcPts val="0"/>
              </a:spcAft>
              <a:buSzPts val="2400"/>
              <a:buChar char="▸"/>
            </a:pPr>
            <a:r>
              <a:rPr lang="en-US" sz="3200" dirty="0"/>
              <a:t>We are </a:t>
            </a:r>
            <a:r>
              <a:rPr lang="en-US" sz="3200" b="1" dirty="0"/>
              <a:t>children who need continual nourishment &amp; growth</a:t>
            </a:r>
            <a:r>
              <a:rPr lang="en-US" dirty="0"/>
              <a:t>. (2:1-3; 1 Timothy 4:6)</a:t>
            </a:r>
          </a:p>
          <a:p>
            <a:pPr marL="338138" lvl="0" indent="-338138" algn="l" rtl="0">
              <a:spcBef>
                <a:spcPts val="600"/>
              </a:spcBef>
              <a:spcAft>
                <a:spcPts val="0"/>
              </a:spcAft>
              <a:buSzPts val="2400"/>
              <a:buChar char="▸"/>
            </a:pPr>
            <a:r>
              <a:rPr lang="en-US" dirty="0"/>
              <a:t>Remembering to lead to “increasing” spiritual qualities. </a:t>
            </a:r>
            <a:br>
              <a:rPr lang="en-US" dirty="0"/>
            </a:br>
            <a:r>
              <a:rPr lang="en-US" dirty="0"/>
              <a:t>(2 Peter 1:5-8)</a:t>
            </a:r>
          </a:p>
          <a:p>
            <a:pPr marL="338138" lvl="0" indent="-338138" algn="l" rtl="0">
              <a:spcBef>
                <a:spcPts val="600"/>
              </a:spcBef>
              <a:spcAft>
                <a:spcPts val="0"/>
              </a:spcAft>
              <a:buSzPts val="2400"/>
              <a:buChar char="▸"/>
            </a:pPr>
            <a:r>
              <a:rPr lang="en-US" sz="3200" b="1" dirty="0"/>
              <a:t>A chosen race. </a:t>
            </a:r>
            <a:r>
              <a:rPr lang="en-US" dirty="0"/>
              <a:t>(2:9) Adopted in God’s family. </a:t>
            </a:r>
          </a:p>
          <a:p>
            <a:pPr marL="338138" lvl="0" indent="-338138" algn="l" rtl="0">
              <a:spcBef>
                <a:spcPts val="600"/>
              </a:spcBef>
              <a:spcAft>
                <a:spcPts val="0"/>
              </a:spcAft>
              <a:buSzPts val="2400"/>
              <a:buChar char="▸"/>
            </a:pPr>
            <a:r>
              <a:rPr lang="en-US" dirty="0"/>
              <a:t>Led by the Spirit of God. (Romans 8:14-17)</a:t>
            </a:r>
          </a:p>
          <a:p>
            <a:pPr marL="338138" lvl="0" indent="-338138" algn="l" rtl="0">
              <a:spcBef>
                <a:spcPts val="600"/>
              </a:spcBef>
              <a:spcAft>
                <a:spcPts val="0"/>
              </a:spcAft>
              <a:buSzPts val="2400"/>
              <a:buChar char="▸"/>
            </a:pPr>
            <a:r>
              <a:rPr lang="en-US" dirty="0"/>
              <a:t>Accepting of our Father’s discipline. (Hebrews 12:4-13)</a:t>
            </a:r>
            <a:endParaRPr dirty="0"/>
          </a:p>
        </p:txBody>
      </p:sp>
      <p:sp>
        <p:nvSpPr>
          <p:cNvPr id="105" name="Google Shape;105;p2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202434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5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5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5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fade">
                                      <p:cBhvr>
                                        <p:cTn id="32" dur="500"/>
                                        <p:tgtEl>
                                          <p:spTgt spid="10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290689" y="0"/>
            <a:ext cx="8686800" cy="654800"/>
          </a:xfrm>
          <a:prstGeom prst="rect">
            <a:avLst/>
          </a:prstGeom>
        </p:spPr>
        <p:txBody>
          <a:bodyPr spcFirstLastPara="1" wrap="square" lIns="91425" tIns="91425" rIns="91425" bIns="91425" anchor="ctr" anchorCtr="0">
            <a:noAutofit/>
          </a:bodyPr>
          <a:lstStyle/>
          <a:p>
            <a:pPr lvl="0"/>
            <a:r>
              <a:rPr lang="en" sz="3200" b="1" dirty="0">
                <a:latin typeface="Segoe UI" panose="020B0502040204020203" pitchFamily="34" charset="0"/>
                <a:cs typeface="Segoe UI" panose="020B0502040204020203" pitchFamily="34" charset="0"/>
              </a:rPr>
              <a:t>Peter Addressed Remembering Who We Are</a:t>
            </a:r>
            <a:endParaRPr sz="3200" b="1" dirty="0">
              <a:latin typeface="Segoe UI" panose="020B0502040204020203" pitchFamily="34" charset="0"/>
              <a:cs typeface="Segoe UI" panose="020B0502040204020203" pitchFamily="34" charset="0"/>
            </a:endParaRPr>
          </a:p>
        </p:txBody>
      </p:sp>
      <p:sp>
        <p:nvSpPr>
          <p:cNvPr id="104" name="Google Shape;104;p22"/>
          <p:cNvSpPr txBox="1">
            <a:spLocks noGrp="1"/>
          </p:cNvSpPr>
          <p:nvPr>
            <p:ph type="body" idx="1"/>
          </p:nvPr>
        </p:nvSpPr>
        <p:spPr>
          <a:xfrm>
            <a:off x="426749" y="1083733"/>
            <a:ext cx="8686801" cy="391801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SzPts val="2400"/>
              <a:buNone/>
            </a:pPr>
            <a:r>
              <a:rPr lang="en-US" b="1" dirty="0"/>
              <a:t>We are </a:t>
            </a:r>
          </a:p>
          <a:p>
            <a:pPr marL="338138" lvl="0" indent="-338138" algn="l" rtl="0">
              <a:spcBef>
                <a:spcPts val="600"/>
              </a:spcBef>
              <a:spcAft>
                <a:spcPts val="0"/>
              </a:spcAft>
              <a:buSzPts val="2400"/>
              <a:buChar char="▸"/>
            </a:pPr>
            <a:r>
              <a:rPr lang="en-US" sz="3200" b="1" dirty="0"/>
              <a:t>A “holy priesthood” this is to offer spiritual sacrifices</a:t>
            </a:r>
            <a:r>
              <a:rPr lang="en-US" sz="3200" dirty="0"/>
              <a:t>. </a:t>
            </a:r>
            <a:r>
              <a:rPr lang="en-US" dirty="0"/>
              <a:t>(2:5) </a:t>
            </a:r>
            <a:r>
              <a:rPr lang="en-US" sz="3200" b="1" dirty="0"/>
              <a:t>A “royal priesthood”. </a:t>
            </a:r>
            <a:r>
              <a:rPr lang="en-US" dirty="0"/>
              <a:t>(2:9)</a:t>
            </a:r>
          </a:p>
          <a:p>
            <a:pPr marL="338138" lvl="0" indent="-338138" algn="l" rtl="0">
              <a:spcBef>
                <a:spcPts val="600"/>
              </a:spcBef>
              <a:spcAft>
                <a:spcPts val="0"/>
              </a:spcAft>
              <a:buSzPts val="2400"/>
              <a:buChar char="▸"/>
            </a:pPr>
            <a:r>
              <a:rPr lang="en-US" dirty="0"/>
              <a:t>Set apart for </a:t>
            </a:r>
            <a:r>
              <a:rPr lang="en-US" b="1" dirty="0"/>
              <a:t>service</a:t>
            </a:r>
            <a:r>
              <a:rPr lang="en-US" dirty="0"/>
              <a:t> and </a:t>
            </a:r>
            <a:r>
              <a:rPr lang="en-US" b="1" dirty="0"/>
              <a:t>sacrifice</a:t>
            </a:r>
            <a:r>
              <a:rPr lang="en-US" dirty="0"/>
              <a:t>. (Romans 12:1-2; 2 Cor. 12:15; Galatians 2:20)</a:t>
            </a:r>
            <a:endParaRPr dirty="0"/>
          </a:p>
        </p:txBody>
      </p:sp>
      <p:sp>
        <p:nvSpPr>
          <p:cNvPr id="105" name="Google Shape;105;p2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64522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500"/>
                                        <p:tgtEl>
                                          <p:spTgt spid="1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164892" y="0"/>
            <a:ext cx="8688419" cy="654800"/>
          </a:xfrm>
          <a:prstGeom prst="rect">
            <a:avLst/>
          </a:prstGeom>
        </p:spPr>
        <p:txBody>
          <a:bodyPr spcFirstLastPara="1" wrap="square" lIns="91425" tIns="91425" rIns="91425" bIns="91425" anchor="ctr" anchorCtr="0">
            <a:noAutofit/>
          </a:bodyPr>
          <a:lstStyle/>
          <a:p>
            <a:pPr lvl="0"/>
            <a:r>
              <a:rPr lang="en" sz="3200" b="1" dirty="0">
                <a:latin typeface="Segoe UI" panose="020B0502040204020203" pitchFamily="34" charset="0"/>
                <a:cs typeface="Segoe UI" panose="020B0502040204020203" pitchFamily="34" charset="0"/>
              </a:rPr>
              <a:t>Remembering Who You Are</a:t>
            </a:r>
            <a:endParaRPr sz="3200" b="1" dirty="0">
              <a:latin typeface="Segoe UI" panose="020B0502040204020203" pitchFamily="34" charset="0"/>
              <a:cs typeface="Segoe UI" panose="020B0502040204020203" pitchFamily="34" charset="0"/>
            </a:endParaRPr>
          </a:p>
        </p:txBody>
      </p:sp>
      <p:sp>
        <p:nvSpPr>
          <p:cNvPr id="104" name="Google Shape;104;p22"/>
          <p:cNvSpPr txBox="1">
            <a:spLocks noGrp="1"/>
          </p:cNvSpPr>
          <p:nvPr>
            <p:ph type="body" idx="1"/>
          </p:nvPr>
        </p:nvSpPr>
        <p:spPr>
          <a:xfrm>
            <a:off x="426750" y="929391"/>
            <a:ext cx="8072674" cy="4072362"/>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SzPts val="2400"/>
              <a:buNone/>
            </a:pPr>
            <a:r>
              <a:rPr lang="en-US" b="1" dirty="0"/>
              <a:t>You are </a:t>
            </a:r>
          </a:p>
          <a:p>
            <a:pPr marL="344488" indent="-344488">
              <a:spcBef>
                <a:spcPts val="300"/>
              </a:spcBef>
            </a:pPr>
            <a:r>
              <a:rPr lang="en-US" sz="3000" b="1" dirty="0"/>
              <a:t>Christians who wear His name …</a:t>
            </a:r>
          </a:p>
          <a:p>
            <a:pPr marL="338138" lvl="0" indent="-338138" algn="l" rtl="0">
              <a:spcBef>
                <a:spcPts val="300"/>
              </a:spcBef>
              <a:spcAft>
                <a:spcPts val="0"/>
              </a:spcAft>
              <a:buSzPts val="2400"/>
              <a:buChar char="▸"/>
            </a:pPr>
            <a:r>
              <a:rPr lang="en-US" sz="3000" dirty="0"/>
              <a:t>With a</a:t>
            </a:r>
            <a:r>
              <a:rPr lang="en-US" sz="3000" b="1" dirty="0"/>
              <a:t> resolute heart </a:t>
            </a:r>
            <a:r>
              <a:rPr lang="en-US" sz="3000" dirty="0"/>
              <a:t>that</a:t>
            </a:r>
            <a:r>
              <a:rPr lang="en-US" sz="3000" b="1" dirty="0"/>
              <a:t> remains faithful </a:t>
            </a:r>
            <a:r>
              <a:rPr lang="en-US" sz="3000" dirty="0"/>
              <a:t>to</a:t>
            </a:r>
            <a:r>
              <a:rPr lang="en-US" sz="3000" b="1" dirty="0"/>
              <a:t> Him (Acts 11:20-27)</a:t>
            </a:r>
          </a:p>
          <a:p>
            <a:pPr marL="338138" lvl="0" indent="-338138" algn="l" rtl="0">
              <a:spcBef>
                <a:spcPts val="300"/>
              </a:spcBef>
              <a:spcAft>
                <a:spcPts val="0"/>
              </a:spcAft>
              <a:buSzPts val="2400"/>
              <a:buChar char="▸"/>
            </a:pPr>
            <a:r>
              <a:rPr lang="en-US" sz="3000" b="1" dirty="0"/>
              <a:t>Willing </a:t>
            </a:r>
            <a:r>
              <a:rPr lang="en-US" sz="3000" dirty="0"/>
              <a:t>to</a:t>
            </a:r>
            <a:r>
              <a:rPr lang="en-US" sz="3000" b="1" dirty="0"/>
              <a:t> patiently endure </a:t>
            </a:r>
            <a:r>
              <a:rPr lang="en-US" sz="3000" dirty="0"/>
              <a:t>all</a:t>
            </a:r>
            <a:r>
              <a:rPr lang="en-US" sz="3000" b="1" dirty="0"/>
              <a:t> suffering. </a:t>
            </a:r>
            <a:br>
              <a:rPr lang="en-US" sz="3000" b="1" dirty="0"/>
            </a:br>
            <a:r>
              <a:rPr lang="en-US" sz="3000" b="1" dirty="0"/>
              <a:t>(1 Peter 4:16)</a:t>
            </a:r>
          </a:p>
          <a:p>
            <a:pPr marL="338138" lvl="0" indent="-338138" algn="l" rtl="0">
              <a:spcBef>
                <a:spcPts val="300"/>
              </a:spcBef>
              <a:spcAft>
                <a:spcPts val="0"/>
              </a:spcAft>
              <a:buSzPts val="2400"/>
              <a:buChar char="▸"/>
            </a:pPr>
            <a:r>
              <a:rPr lang="en-US" sz="3000" b="1" dirty="0"/>
              <a:t>Are you a Christian?</a:t>
            </a:r>
          </a:p>
          <a:p>
            <a:pPr marL="338138" lvl="0" indent="-338138" algn="l" rtl="0">
              <a:spcBef>
                <a:spcPts val="300"/>
              </a:spcBef>
              <a:spcAft>
                <a:spcPts val="0"/>
              </a:spcAft>
              <a:buSzPts val="2400"/>
              <a:buChar char="▸"/>
            </a:pPr>
            <a:r>
              <a:rPr lang="en-US" sz="3000" b="1" dirty="0"/>
              <a:t>Have you been faithful to Him?</a:t>
            </a:r>
          </a:p>
        </p:txBody>
      </p:sp>
      <p:sp>
        <p:nvSpPr>
          <p:cNvPr id="105" name="Google Shape;105;p22"/>
          <p:cNvSpPr txBox="1">
            <a:spLocks noGrp="1"/>
          </p:cNvSpPr>
          <p:nvPr>
            <p:ph type="sldNum" idx="12"/>
          </p:nvPr>
        </p:nvSpPr>
        <p:spPr>
          <a:xfrm>
            <a:off x="4297650" y="4859852"/>
            <a:ext cx="548700" cy="283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45315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5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5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5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fade">
                                      <p:cBhvr>
                                        <p:cTn id="32" dur="500"/>
                                        <p:tgtEl>
                                          <p:spTgt spid="10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theme/theme1.xml><?xml version="1.0" encoding="utf-8"?>
<a:theme xmlns:a="http://schemas.openxmlformats.org/drawingml/2006/main" name="Timon template">
  <a:themeElements>
    <a:clrScheme name="Custom 347">
      <a:dk1>
        <a:srgbClr val="2C343B"/>
      </a:dk1>
      <a:lt1>
        <a:srgbClr val="FFFFFF"/>
      </a:lt1>
      <a:dk2>
        <a:srgbClr val="859CB1"/>
      </a:dk2>
      <a:lt2>
        <a:srgbClr val="F0F3F5"/>
      </a:lt2>
      <a:accent1>
        <a:srgbClr val="0198AD"/>
      </a:accent1>
      <a:accent2>
        <a:srgbClr val="BDE4EA"/>
      </a:accent2>
      <a:accent3>
        <a:srgbClr val="FE344D"/>
      </a:accent3>
      <a:accent4>
        <a:srgbClr val="FE7F8F"/>
      </a:accent4>
      <a:accent5>
        <a:srgbClr val="F5A500"/>
      </a:accent5>
      <a:accent6>
        <a:srgbClr val="2C343B"/>
      </a:accent6>
      <a:hlink>
        <a:srgbClr val="2C343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5264</TotalTime>
  <Words>957</Words>
  <Application>Microsoft Office PowerPoint</Application>
  <PresentationFormat>On-screen Show (16:9)</PresentationFormat>
  <Paragraphs>63</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Permanent Marker</vt:lpstr>
      <vt:lpstr>Times New Roman</vt:lpstr>
      <vt:lpstr>Segoe UI</vt:lpstr>
      <vt:lpstr>Source Sans Pro</vt:lpstr>
      <vt:lpstr>Arial</vt:lpstr>
      <vt:lpstr>Timon template</vt:lpstr>
      <vt:lpstr>Remember Who You Are! Exodus 2:11-14</vt:lpstr>
      <vt:lpstr>Moses Remembered Who He Was!</vt:lpstr>
      <vt:lpstr>Who We Are Is Not Who We Used To Be</vt:lpstr>
      <vt:lpstr>Peter Addressed Remembering Who We Are</vt:lpstr>
      <vt:lpstr>PowerPoint Presentation</vt:lpstr>
      <vt:lpstr>Peter Addressed Remembering Who We Are</vt:lpstr>
      <vt:lpstr>Peter Addressed Remembering Who We Are</vt:lpstr>
      <vt:lpstr>Remembering Who You 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7</cp:revision>
  <cp:lastPrinted>2023-02-12T14:20:38Z</cp:lastPrinted>
  <dcterms:modified xsi:type="dcterms:W3CDTF">2023-03-29T17:41:39Z</dcterms:modified>
</cp:coreProperties>
</file>