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241" autoAdjust="0"/>
  </p:normalViewPr>
  <p:slideViewPr>
    <p:cSldViewPr snapToGrid="0">
      <p:cViewPr varScale="1">
        <p:scale>
          <a:sx n="57" d="100"/>
          <a:sy n="57" d="100"/>
        </p:scale>
        <p:origin x="11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0B9588-FCEA-1D5A-7705-F97BB99DE4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A684C9-0156-AB29-6BCC-715718C816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r>
              <a:rPr lang="en-US"/>
              <a:t>3/5/2023 a.m.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03C0C-3524-8787-ECC2-86163AF2D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r>
              <a:rPr lang="en-US"/>
              <a:t>Why John Died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D5331D-9ADC-EC0D-6B80-4EC2EA7F75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0FFBB469-B91D-451D-98C8-E875C8435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4449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r>
              <a:rPr lang="en-US"/>
              <a:t>3/5/2023 a.m.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r>
              <a:rPr lang="en-US"/>
              <a:t>Why John Died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8E730EE6-B135-4AA8-9025-99365E23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4023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3/5/2023 a.m.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Why John Died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30EE6-B135-4AA8-9025-99365E23E4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38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3/5/2023 a.m.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Why John Died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30EE6-B135-4AA8-9025-99365E23E4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79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3/5/2023 a.m.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Why John Died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30EE6-B135-4AA8-9025-99365E23E4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got specific with the sinner about his sin. Sometimes people repented at such preaching, while others rejected it (Matt. 21:31-32; Lk. 7:29-30).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30EE6-B135-4AA8-9025-99365E23E446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261F3-C178-86DC-B74E-8083C216FF3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3/5/2023 a.m.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39166-7F86-ECEE-91A9-A6A2A2D333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Why John Died</a:t>
            </a:r>
          </a:p>
        </p:txBody>
      </p:sp>
    </p:spTree>
    <p:extLst>
      <p:ext uri="{BB962C8B-B14F-4D97-AF65-F5344CB8AC3E}">
        <p14:creationId xmlns:p14="http://schemas.microsoft.com/office/powerpoint/2010/main" val="234748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got specific with the sinner about his sin. Sometimes people repented at such preaching, while others rejected it (Matt. 21:31-32; Lk. 7:29-30).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30EE6-B135-4AA8-9025-99365E23E446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F4F63-0C6D-2F4A-A1C2-7A626EBCCC3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3/5/2023 a.m.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6DE89-E040-5615-68A0-3D45287390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Why John Died</a:t>
            </a:r>
          </a:p>
        </p:txBody>
      </p:sp>
    </p:spTree>
    <p:extLst>
      <p:ext uri="{BB962C8B-B14F-4D97-AF65-F5344CB8AC3E}">
        <p14:creationId xmlns:p14="http://schemas.microsoft.com/office/powerpoint/2010/main" val="3844312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3/5/2023 a.m.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Why John Died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30EE6-B135-4AA8-9025-99365E23E4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0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3/5/2023 a.m.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Why John Died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30EE6-B135-4AA8-9025-99365E23E4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1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13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2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90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6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56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47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5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48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76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5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36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11AA0-CB05-F5E9-C5C2-DA87C22E9E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Why John Died…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C989F6-6FA4-2456-88AA-83E064445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Mark 6:14-29</a:t>
            </a:r>
          </a:p>
        </p:txBody>
      </p:sp>
    </p:spTree>
    <p:extLst>
      <p:ext uri="{BB962C8B-B14F-4D97-AF65-F5344CB8AC3E}">
        <p14:creationId xmlns:p14="http://schemas.microsoft.com/office/powerpoint/2010/main" val="383451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40CF-8FDF-7502-29CA-60270ACA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Context of Mark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56ADC-AB5D-9370-CF34-FCC96B5B2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Jesus sends out the 12 who work miracles. (vs. 13)</a:t>
            </a:r>
          </a:p>
          <a:p>
            <a:r>
              <a:rPr lang="en-US" sz="3600" dirty="0"/>
              <a:t>Herod hears of it and the people were alleging that John had risen from the dead. </a:t>
            </a:r>
          </a:p>
          <a:p>
            <a:r>
              <a:rPr lang="en-US" sz="3600" dirty="0"/>
              <a:t>Herod reflects that he had personally beheaded John. </a:t>
            </a:r>
          </a:p>
        </p:txBody>
      </p:sp>
    </p:spTree>
    <p:extLst>
      <p:ext uri="{BB962C8B-B14F-4D97-AF65-F5344CB8AC3E}">
        <p14:creationId xmlns:p14="http://schemas.microsoft.com/office/powerpoint/2010/main" val="35642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F9DF-EDD3-B9FC-D0FB-EE4CB1F5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Because Of A Lack Of Courage &amp; Conviction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5044F-FE0C-DFBB-F08D-B1EBC8225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242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Herod knew John was a good and righteous man</a:t>
            </a:r>
            <a:r>
              <a:rPr lang="en-US" sz="3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3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(Mark 6:20), y</a:t>
            </a:r>
            <a:r>
              <a:rPr lang="en-US" sz="3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 he would not stand for what he believed. </a:t>
            </a:r>
          </a:p>
          <a:p>
            <a:r>
              <a:rPr lang="en-US" sz="3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Just as </a:t>
            </a:r>
            <a:r>
              <a:rPr lang="en-US" sz="3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Pilate</a:t>
            </a:r>
            <a:r>
              <a:rPr lang="en-US" sz="3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knew Jesus was innocent yet would not free Him.  (Matthew 27:19; Luke 23:4, 14, 22)</a:t>
            </a:r>
          </a:p>
          <a:p>
            <a:r>
              <a:rPr lang="en-US" sz="3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Felix</a:t>
            </a:r>
            <a:r>
              <a:rPr lang="en-US" sz="3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never found it convenient to respond by faith and conviction. (Acts 24:25)</a:t>
            </a:r>
          </a:p>
          <a:p>
            <a:r>
              <a:rPr lang="en-US" sz="3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Succumbed to </a:t>
            </a:r>
            <a:r>
              <a:rPr lang="en-US" sz="35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peer pressure</a:t>
            </a:r>
            <a:r>
              <a:rPr lang="en-US" sz="3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(Mark 6:21, 26; </a:t>
            </a:r>
            <a:br>
              <a:rPr lang="en-US" sz="3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5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cf., Galatians 2:11ff)</a:t>
            </a:r>
          </a:p>
          <a:p>
            <a:r>
              <a:rPr lang="en-US" sz="3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 careful! </a:t>
            </a:r>
            <a:r>
              <a:rPr lang="en-US" sz="3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(1 Corinthians 15:33; Exodus 23:2)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F9DF-EDD3-B9FC-D0FB-EE4CB1F5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Because Of Sound Preaching About Sin and Repentance.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5044F-FE0C-DFBB-F08D-B1EBC8225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“It’s not lawful for you to have her”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(Mark 6:18). 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must Herod do, to no longer be </a:t>
            </a:r>
            <a:r>
              <a:rPr lang="en-US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“unlawful”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He must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“having” her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(Luke 3:7-14)</a:t>
            </a: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Demands of repentance. (Luke 19:8)</a:t>
            </a:r>
          </a:p>
          <a:p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“Have I become your enemy?”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(Galatians 4:16)</a:t>
            </a:r>
          </a:p>
          <a:p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“Preach the word…”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(2 Timothy 4:2-5)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How? “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Great patience and instruction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”; “…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in love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” (Ephesians 4:15); “</a:t>
            </a: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with gentleness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” (2 Timothy 2:25)</a:t>
            </a:r>
          </a:p>
        </p:txBody>
      </p:sp>
    </p:spTree>
    <p:extLst>
      <p:ext uri="{BB962C8B-B14F-4D97-AF65-F5344CB8AC3E}">
        <p14:creationId xmlns:p14="http://schemas.microsoft.com/office/powerpoint/2010/main" val="70742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F9DF-EDD3-B9FC-D0FB-EE4CB1F5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Because The Wicked Will Seek To Silence The Truth.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5044F-FE0C-DFBB-F08D-B1EBC8225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“Herodias had a grudge against him and wanted to put him to death…”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(Mark 6:19)</a:t>
            </a:r>
          </a:p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Truth cannot be refuted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only silenced or suppressed. 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(Acts 4:15ff; Romans 1:18)</a:t>
            </a:r>
          </a:p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Example: King Ahab 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 Kings 18:17-18; 21:20; 22:8)</a:t>
            </a:r>
          </a:p>
        </p:txBody>
      </p:sp>
    </p:spTree>
    <p:extLst>
      <p:ext uri="{BB962C8B-B14F-4D97-AF65-F5344CB8AC3E}">
        <p14:creationId xmlns:p14="http://schemas.microsoft.com/office/powerpoint/2010/main" val="15467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F9DF-EDD3-B9FC-D0FB-EE4CB1F5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Because Of A Rash Vow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5044F-FE0C-DFBB-F08D-B1EBC8225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Herod was not careful with his words</a:t>
            </a:r>
            <a:r>
              <a:rPr lang="en-US" sz="3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(Mark 6:23-24)</a:t>
            </a:r>
          </a:p>
          <a:p>
            <a:r>
              <a:rPr lang="en-US" sz="3200" b="1" dirty="0">
                <a:latin typeface="+mj-lt"/>
                <a:cs typeface="Calibri" panose="020F0502020204030204" pitchFamily="34" charset="0"/>
              </a:rPr>
              <a:t>Be careful with what we say</a:t>
            </a:r>
            <a:r>
              <a:rPr lang="en-US" sz="3200" dirty="0">
                <a:latin typeface="+mj-lt"/>
                <a:cs typeface="Calibri" panose="020F0502020204030204" pitchFamily="34" charset="0"/>
              </a:rPr>
              <a:t>. (Ecclesiastes 5:2-5)</a:t>
            </a:r>
          </a:p>
          <a:p>
            <a:r>
              <a:rPr lang="en-US" sz="3200" dirty="0">
                <a:latin typeface="+mj-lt"/>
                <a:cs typeface="Calibri" panose="020F0502020204030204" pitchFamily="34" charset="0"/>
              </a:rPr>
              <a:t>The point is: </a:t>
            </a:r>
            <a:r>
              <a:rPr lang="en-US" sz="3200" b="1" dirty="0">
                <a:latin typeface="+mj-lt"/>
                <a:cs typeface="Calibri" panose="020F0502020204030204" pitchFamily="34" charset="0"/>
              </a:rPr>
              <a:t>Do what we say we will do</a:t>
            </a:r>
            <a:r>
              <a:rPr lang="en-US" sz="3200" dirty="0">
                <a:latin typeface="+mj-lt"/>
                <a:cs typeface="Calibri" panose="020F0502020204030204" pitchFamily="34" charset="0"/>
              </a:rPr>
              <a:t>. </a:t>
            </a:r>
            <a:br>
              <a:rPr lang="en-US" sz="3200" dirty="0">
                <a:latin typeface="+mj-lt"/>
                <a:cs typeface="Calibri" panose="020F0502020204030204" pitchFamily="34" charset="0"/>
              </a:rPr>
            </a:br>
            <a:r>
              <a:rPr lang="en-US" sz="3200" dirty="0">
                <a:latin typeface="+mj-lt"/>
                <a:cs typeface="Calibri" panose="020F0502020204030204" pitchFamily="34" charset="0"/>
              </a:rPr>
              <a:t>(Matthew 5:33-37)</a:t>
            </a:r>
          </a:p>
          <a:p>
            <a:r>
              <a:rPr lang="en-US" sz="3200" b="1" dirty="0">
                <a:latin typeface="+mj-lt"/>
                <a:cs typeface="Calibri" panose="020F0502020204030204" pitchFamily="34" charset="0"/>
              </a:rPr>
              <a:t>Our words must be controlled</a:t>
            </a:r>
            <a:r>
              <a:rPr lang="en-US" sz="3200" dirty="0">
                <a:latin typeface="+mj-lt"/>
                <a:cs typeface="Calibri" panose="020F0502020204030204" pitchFamily="34" charset="0"/>
              </a:rPr>
              <a:t>. (James 3:2-6)</a:t>
            </a:r>
          </a:p>
          <a:p>
            <a:r>
              <a:rPr lang="en-US" sz="3200" b="1" dirty="0">
                <a:latin typeface="+mj-lt"/>
                <a:cs typeface="Calibri" panose="020F0502020204030204" pitchFamily="34" charset="0"/>
              </a:rPr>
              <a:t>What have we promised</a:t>
            </a:r>
            <a:r>
              <a:rPr lang="en-US" sz="3200" dirty="0">
                <a:latin typeface="+mj-lt"/>
                <a:cs typeface="Calibri" panose="020F0502020204030204" pitchFamily="34" charset="0"/>
              </a:rPr>
              <a:t>? (Our marriage vows?) </a:t>
            </a:r>
            <a:br>
              <a:rPr lang="en-US" sz="3200" dirty="0">
                <a:latin typeface="+mj-lt"/>
                <a:cs typeface="Calibri" panose="020F0502020204030204" pitchFamily="34" charset="0"/>
              </a:rPr>
            </a:br>
            <a:r>
              <a:rPr lang="en-US" sz="3200" b="1" dirty="0">
                <a:latin typeface="+mj-lt"/>
                <a:cs typeface="Calibri" panose="020F0502020204030204" pitchFamily="34" charset="0"/>
              </a:rPr>
              <a:t>What commitment have we made</a:t>
            </a:r>
            <a:r>
              <a:rPr lang="en-US" sz="3200" dirty="0">
                <a:latin typeface="+mj-lt"/>
                <a:cs typeface="Calibri" panose="020F0502020204030204" pitchFamily="34" charset="0"/>
              </a:rPr>
              <a:t>? (Luke 9:57-62)</a:t>
            </a:r>
          </a:p>
          <a:p>
            <a:r>
              <a:rPr lang="en-US" sz="3200" dirty="0">
                <a:latin typeface="+mj-lt"/>
                <a:cs typeface="Calibri" panose="020F0502020204030204" pitchFamily="34" charset="0"/>
              </a:rPr>
              <a:t>What has God promised to us?</a:t>
            </a:r>
          </a:p>
        </p:txBody>
      </p:sp>
    </p:spTree>
    <p:extLst>
      <p:ext uri="{BB962C8B-B14F-4D97-AF65-F5344CB8AC3E}">
        <p14:creationId xmlns:p14="http://schemas.microsoft.com/office/powerpoint/2010/main" val="218538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1F9DF-EDD3-B9FC-D0FB-EE4CB1F5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John Died?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5044F-FE0C-DFBB-F08D-B1EBC8225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Because of the same reason Jesus died… </a:t>
            </a:r>
            <a:br>
              <a:rPr lang="en-US" sz="40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Because of sin! Our sins… My sin!</a:t>
            </a:r>
          </a:p>
          <a:p>
            <a:r>
              <a:rPr lang="en-US" sz="4000" b="1" dirty="0">
                <a:latin typeface="+mj-lt"/>
                <a:cs typeface="Calibri" panose="020F0502020204030204" pitchFamily="34" charset="0"/>
              </a:rPr>
              <a:t>Jesus died for our sin and forgiveness is found only through His blood. </a:t>
            </a:r>
            <a:br>
              <a:rPr lang="en-US" sz="4000" b="1" dirty="0">
                <a:latin typeface="+mj-lt"/>
                <a:cs typeface="Calibri" panose="020F0502020204030204" pitchFamily="34" charset="0"/>
              </a:rPr>
            </a:br>
            <a:r>
              <a:rPr lang="en-US" sz="4000" dirty="0">
                <a:latin typeface="+mj-lt"/>
                <a:cs typeface="Calibri" panose="020F0502020204030204" pitchFamily="34" charset="0"/>
              </a:rPr>
              <a:t>(Romans 6:3-4; 1 John 1:7-9)</a:t>
            </a:r>
          </a:p>
        </p:txBody>
      </p:sp>
    </p:spTree>
    <p:extLst>
      <p:ext uri="{BB962C8B-B14F-4D97-AF65-F5344CB8AC3E}">
        <p14:creationId xmlns:p14="http://schemas.microsoft.com/office/powerpoint/2010/main" val="15803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</Template>
  <TotalTime>4775</TotalTime>
  <Words>565</Words>
  <Application>Microsoft Office PowerPoint</Application>
  <PresentationFormat>Widescreen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Univers</vt:lpstr>
      <vt:lpstr>GradientVTI</vt:lpstr>
      <vt:lpstr>Why John Died…</vt:lpstr>
      <vt:lpstr>The Context of Mark 6</vt:lpstr>
      <vt:lpstr>Because Of A Lack Of Courage &amp; Conviction</vt:lpstr>
      <vt:lpstr>Because Of Sound Preaching About Sin and Repentance.</vt:lpstr>
      <vt:lpstr>Because The Wicked Will Seek To Silence The Truth.</vt:lpstr>
      <vt:lpstr>Because Of A Rash Vow</vt:lpstr>
      <vt:lpstr>Why John Died?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John Died…</dc:title>
  <dc:creator>Chris Simmons</dc:creator>
  <cp:lastModifiedBy>Chris Simmons</cp:lastModifiedBy>
  <cp:revision>8</cp:revision>
  <cp:lastPrinted>2023-03-05T15:20:43Z</cp:lastPrinted>
  <dcterms:created xsi:type="dcterms:W3CDTF">2023-03-02T13:14:21Z</dcterms:created>
  <dcterms:modified xsi:type="dcterms:W3CDTF">2023-03-29T18:20:28Z</dcterms:modified>
</cp:coreProperties>
</file>