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13"/>
  </p:notesMasterIdLst>
  <p:handoutMasterIdLst>
    <p:handoutMasterId r:id="rId14"/>
  </p:handoutMasterIdLst>
  <p:sldIdLst>
    <p:sldId id="256" r:id="rId2"/>
    <p:sldId id="267" r:id="rId3"/>
    <p:sldId id="270" r:id="rId4"/>
    <p:sldId id="269" r:id="rId5"/>
    <p:sldId id="257" r:id="rId6"/>
    <p:sldId id="260" r:id="rId7"/>
    <p:sldId id="261" r:id="rId8"/>
    <p:sldId id="265" r:id="rId9"/>
    <p:sldId id="262" r:id="rId10"/>
    <p:sldId id="263" r:id="rId11"/>
    <p:sldId id="266" r:id="rId1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397" autoAdjust="0"/>
  </p:normalViewPr>
  <p:slideViewPr>
    <p:cSldViewPr>
      <p:cViewPr varScale="1">
        <p:scale>
          <a:sx n="59" d="100"/>
          <a:sy n="59" d="100"/>
        </p:scale>
        <p:origin x="300" y="66"/>
      </p:cViewPr>
      <p:guideLst>
        <p:guide orient="horz" pos="2160"/>
        <p:guide pos="3840"/>
      </p:guideLst>
    </p:cSldViewPr>
  </p:slideViewPr>
  <p:outlineViewPr>
    <p:cViewPr>
      <p:scale>
        <a:sx n="33" d="100"/>
        <a:sy n="33" d="100"/>
      </p:scale>
      <p:origin x="0" y="-484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E3D5F5-DD92-1E8A-DAA8-9DB9BF26B8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3139401-4005-DC3B-FBE7-226C3D5F1A5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r>
              <a:rPr lang="en-US"/>
              <a:t>3/5/2023 a.m.</a:t>
            </a:r>
          </a:p>
        </p:txBody>
      </p:sp>
      <p:sp>
        <p:nvSpPr>
          <p:cNvPr id="4" name="Footer Placeholder 3">
            <a:extLst>
              <a:ext uri="{FF2B5EF4-FFF2-40B4-BE49-F238E27FC236}">
                <a16:creationId xmlns:a16="http://schemas.microsoft.com/office/drawing/2014/main" id="{C419A602-F0DE-0ACE-899C-DAD7EC173FF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Acceptable Worship</a:t>
            </a:r>
          </a:p>
        </p:txBody>
      </p:sp>
      <p:sp>
        <p:nvSpPr>
          <p:cNvPr id="5" name="Slide Number Placeholder 4">
            <a:extLst>
              <a:ext uri="{FF2B5EF4-FFF2-40B4-BE49-F238E27FC236}">
                <a16:creationId xmlns:a16="http://schemas.microsoft.com/office/drawing/2014/main" id="{4CBFA5D6-CB0E-7C04-30D9-64E18EB463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C99C077B-8D23-4C33-A6FF-E615A4B56904}" type="slidenum">
              <a:rPr lang="en-US"/>
              <a:pPr>
                <a:defRPr/>
              </a:pPr>
              <a:t>‹#›</a:t>
            </a:fld>
            <a:endParaRPr lang="en-US"/>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9E4128-B649-BE9E-BCA7-2A35402A37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73C75699-E566-6913-C40D-20729720A578}"/>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r>
              <a:rPr lang="en-US"/>
              <a:t>3/5/2023 a.m.</a:t>
            </a:r>
          </a:p>
        </p:txBody>
      </p:sp>
      <p:sp>
        <p:nvSpPr>
          <p:cNvPr id="4" name="Slide Image Placeholder 3">
            <a:extLst>
              <a:ext uri="{FF2B5EF4-FFF2-40B4-BE49-F238E27FC236}">
                <a16:creationId xmlns:a16="http://schemas.microsoft.com/office/drawing/2014/main" id="{9B94DFC2-8205-2A58-8E77-CF65D95C9396}"/>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9E6DF08-9685-6495-863B-B6E6F25C6FB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42739F2-3F8C-1559-9AC8-B424FBAB35D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Acceptable Worship</a:t>
            </a:r>
          </a:p>
        </p:txBody>
      </p:sp>
      <p:sp>
        <p:nvSpPr>
          <p:cNvPr id="7" name="Slide Number Placeholder 6">
            <a:extLst>
              <a:ext uri="{FF2B5EF4-FFF2-40B4-BE49-F238E27FC236}">
                <a16:creationId xmlns:a16="http://schemas.microsoft.com/office/drawing/2014/main" id="{17831702-99F7-5999-1616-F73669B45765}"/>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0F56094D-4FE9-46D7-9423-72EBC48F4884}" type="slidenum">
              <a:rPr lang="en-US"/>
              <a:pPr>
                <a:defRPr/>
              </a:pPr>
              <a:t>‹#›</a:t>
            </a:fld>
            <a:endParaRPr 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A94752B-72B0-7804-1E35-D23167FB30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E6503A6-FE91-1739-A934-2FAD9D583BA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need to learn from King Saul to accept our roles and responsibilities in the church.</a:t>
            </a:r>
          </a:p>
        </p:txBody>
      </p:sp>
      <p:sp>
        <p:nvSpPr>
          <p:cNvPr id="15364" name="Slide Number Placeholder 3">
            <a:extLst>
              <a:ext uri="{FF2B5EF4-FFF2-40B4-BE49-F238E27FC236}">
                <a16:creationId xmlns:a16="http://schemas.microsoft.com/office/drawing/2014/main" id="{CD9C2B00-757D-DE8D-BD71-3B580EB07C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0DE8606-FE8D-442B-8067-B2FC8233CA93}" type="slidenum">
              <a:rPr lang="en-US" altLang="en-US">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
        <p:nvSpPr>
          <p:cNvPr id="15365" name="Date Placeholder 4">
            <a:extLst>
              <a:ext uri="{FF2B5EF4-FFF2-40B4-BE49-F238E27FC236}">
                <a16:creationId xmlns:a16="http://schemas.microsoft.com/office/drawing/2014/main" id="{4F3D0445-827D-D4FD-EAA0-AE6C7A6CF28E}"/>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3/5/2023 a.m.</a:t>
            </a:r>
          </a:p>
        </p:txBody>
      </p:sp>
      <p:sp>
        <p:nvSpPr>
          <p:cNvPr id="15366" name="Footer Placeholder 5">
            <a:extLst>
              <a:ext uri="{FF2B5EF4-FFF2-40B4-BE49-F238E27FC236}">
                <a16:creationId xmlns:a16="http://schemas.microsoft.com/office/drawing/2014/main" id="{083A198D-108C-DB12-13C2-3F49BC8E5D50}"/>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Acceptable Worship</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790924D-8717-1483-0B0B-EB8A9E81BA3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3D06DCB-58A4-70DD-FDEF-1AEDB449141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300"/>
              <a:t>1 Chron 16:28-30</a:t>
            </a:r>
          </a:p>
          <a:p>
            <a:pPr>
              <a:spcBef>
                <a:spcPct val="0"/>
              </a:spcBef>
            </a:pPr>
            <a:r>
              <a:rPr lang="en-US" altLang="en-US" sz="1300"/>
              <a:t>Ascribe to the Lord, O families of the peoples,</a:t>
            </a:r>
          </a:p>
          <a:p>
            <a:pPr>
              <a:spcBef>
                <a:spcPct val="0"/>
              </a:spcBef>
            </a:pPr>
            <a:r>
              <a:rPr lang="en-US" altLang="en-US" sz="1300"/>
              <a:t>Ascribe to the Lord glory and strength. </a:t>
            </a:r>
          </a:p>
          <a:p>
            <a:pPr>
              <a:spcBef>
                <a:spcPct val="0"/>
              </a:spcBef>
            </a:pPr>
            <a:r>
              <a:rPr lang="en-US" altLang="en-US" sz="1300"/>
              <a:t>29 Ascribe to the Lord the glory due His name;</a:t>
            </a:r>
          </a:p>
          <a:p>
            <a:pPr>
              <a:spcBef>
                <a:spcPct val="0"/>
              </a:spcBef>
            </a:pPr>
            <a:r>
              <a:rPr lang="en-US" altLang="en-US" sz="1300"/>
              <a:t>Bring an offering, and come before Him;</a:t>
            </a:r>
          </a:p>
          <a:p>
            <a:pPr>
              <a:spcBef>
                <a:spcPct val="0"/>
              </a:spcBef>
            </a:pPr>
            <a:r>
              <a:rPr lang="en-US" altLang="en-US" sz="1300"/>
              <a:t>Worship the Lord in holy array. </a:t>
            </a:r>
          </a:p>
          <a:p>
            <a:pPr>
              <a:spcBef>
                <a:spcPct val="0"/>
              </a:spcBef>
            </a:pPr>
            <a:r>
              <a:rPr lang="en-US" altLang="en-US" sz="1300"/>
              <a:t>30 Tremble before Him, all the earth;</a:t>
            </a:r>
          </a:p>
          <a:p>
            <a:pPr>
              <a:spcBef>
                <a:spcPct val="0"/>
              </a:spcBef>
            </a:pPr>
            <a:r>
              <a:rPr lang="en-US" altLang="en-US" sz="1300"/>
              <a:t>Indeed, the world is firmly established, it will not be moved. </a:t>
            </a:r>
          </a:p>
          <a:p>
            <a:pPr>
              <a:spcBef>
                <a:spcPct val="0"/>
              </a:spcBef>
            </a:pPr>
            <a:endParaRPr lang="en-US" altLang="en-US" sz="1300"/>
          </a:p>
          <a:p>
            <a:pPr>
              <a:spcBef>
                <a:spcPct val="0"/>
              </a:spcBef>
            </a:pPr>
            <a:endParaRPr lang="en-US" altLang="en-US" sz="1300"/>
          </a:p>
          <a:p>
            <a:pPr>
              <a:spcBef>
                <a:spcPct val="0"/>
              </a:spcBef>
            </a:pPr>
            <a:endParaRPr lang="en-US" altLang="en-US"/>
          </a:p>
        </p:txBody>
      </p:sp>
      <p:sp>
        <p:nvSpPr>
          <p:cNvPr id="18436" name="Slide Number Placeholder 3">
            <a:extLst>
              <a:ext uri="{FF2B5EF4-FFF2-40B4-BE49-F238E27FC236}">
                <a16:creationId xmlns:a16="http://schemas.microsoft.com/office/drawing/2014/main" id="{BE01642D-5DD5-C5AC-7B6C-B3FAC872942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D65FDD27-7FBD-47E2-BFAA-18622350699E}" type="slidenum">
              <a:rPr lang="en-US" altLang="en-US">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
        <p:nvSpPr>
          <p:cNvPr id="18437" name="Date Placeholder 4">
            <a:extLst>
              <a:ext uri="{FF2B5EF4-FFF2-40B4-BE49-F238E27FC236}">
                <a16:creationId xmlns:a16="http://schemas.microsoft.com/office/drawing/2014/main" id="{193136AB-295F-B0FC-44BA-C57340D40C37}"/>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3/5/2023 a.m.</a:t>
            </a:r>
          </a:p>
        </p:txBody>
      </p:sp>
      <p:sp>
        <p:nvSpPr>
          <p:cNvPr id="18438" name="Footer Placeholder 5">
            <a:extLst>
              <a:ext uri="{FF2B5EF4-FFF2-40B4-BE49-F238E27FC236}">
                <a16:creationId xmlns:a16="http://schemas.microsoft.com/office/drawing/2014/main" id="{9CB49AB4-116E-E6D5-4B80-7ACF58DCC22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Acceptable Worship</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BB967AA4-1427-3A23-9169-F2F109738C7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FCAA9845-C682-C1B9-8DC9-2D576CE1B7E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u="sng"/>
              <a:t>Apathetic or Ignorant Worship</a:t>
            </a:r>
          </a:p>
          <a:p>
            <a:pPr>
              <a:spcBef>
                <a:spcPct val="0"/>
              </a:spcBef>
            </a:pPr>
            <a:endParaRPr lang="en-US" altLang="en-US"/>
          </a:p>
        </p:txBody>
      </p:sp>
      <p:sp>
        <p:nvSpPr>
          <p:cNvPr id="20484" name="Slide Number Placeholder 3">
            <a:extLst>
              <a:ext uri="{FF2B5EF4-FFF2-40B4-BE49-F238E27FC236}">
                <a16:creationId xmlns:a16="http://schemas.microsoft.com/office/drawing/2014/main" id="{A4C9D1B3-7996-E44E-4450-AE0B2CF70B4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D382150D-BBA2-4769-BC1E-A21FD6E4A5DB}"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
        <p:nvSpPr>
          <p:cNvPr id="20485" name="Date Placeholder 4">
            <a:extLst>
              <a:ext uri="{FF2B5EF4-FFF2-40B4-BE49-F238E27FC236}">
                <a16:creationId xmlns:a16="http://schemas.microsoft.com/office/drawing/2014/main" id="{1AA1778F-134B-A990-E3D6-A4DA59387179}"/>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3/5/2023 a.m.</a:t>
            </a:r>
          </a:p>
        </p:txBody>
      </p:sp>
      <p:sp>
        <p:nvSpPr>
          <p:cNvPr id="20486" name="Footer Placeholder 5">
            <a:extLst>
              <a:ext uri="{FF2B5EF4-FFF2-40B4-BE49-F238E27FC236}">
                <a16:creationId xmlns:a16="http://schemas.microsoft.com/office/drawing/2014/main" id="{EEA2B5D4-DC20-339C-35FC-DA956A52669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Acceptable Worship</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26DC0FB5-27EE-151E-F8B3-C5287848271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D6FC06D7-B683-DFB5-A8FA-543E3AF8D0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300"/>
              <a:t>Jeremiah 7:3-11</a:t>
            </a:r>
          </a:p>
          <a:p>
            <a:pPr>
              <a:spcBef>
                <a:spcPct val="0"/>
              </a:spcBef>
            </a:pPr>
            <a:r>
              <a:rPr lang="en-US" altLang="en-US" sz="1300"/>
              <a:t>Thus says the Lord of hosts, the God of Israel, "Amend your ways and your deeds, and I will let you dwell in this place. 4 "Do not trust in deceptive words, saying, 'This is the temple of the Lord, the temple of the Lord, the temple of the Lord.' 5 "For if you truly amend your ways and your deeds, if you truly practice justice between a man and his neighbor, 6 if you do not oppress the alien, the orphan, or the widow, and do not shed innocent blood in this place, nor walk after other gods to your own ruin, 7 then I will let you dwell in this place, in the land that I gave to your fathers forever and ever. </a:t>
            </a:r>
          </a:p>
          <a:p>
            <a:pPr>
              <a:spcBef>
                <a:spcPct val="0"/>
              </a:spcBef>
            </a:pPr>
            <a:endParaRPr lang="en-US" altLang="en-US" sz="1300"/>
          </a:p>
          <a:p>
            <a:pPr>
              <a:spcBef>
                <a:spcPct val="0"/>
              </a:spcBef>
            </a:pPr>
            <a:r>
              <a:rPr lang="en-US" altLang="en-US" sz="1300"/>
              <a:t>8 "Behold, you are trusting in deceptive words to no avail. 9 "Will you steal, murder, and commit adultery and swear falsely, and offer sacrifices to Baal and walk after other gods that you have not known, 10 then come and stand before Me in this house, which is called by My name, and say, 'We are delivered!' — that you may do all these abominations? 11 "Has this house, which is called by My name, become a den of robbers in your sight? Behold, I, even I, have seen it," declares the Lord. </a:t>
            </a:r>
          </a:p>
          <a:p>
            <a:pPr>
              <a:spcBef>
                <a:spcPct val="0"/>
              </a:spcBef>
            </a:pPr>
            <a:endParaRPr lang="en-US" altLang="en-US" sz="1300"/>
          </a:p>
          <a:p>
            <a:pPr>
              <a:spcBef>
                <a:spcPct val="0"/>
              </a:spcBef>
            </a:pPr>
            <a:endParaRPr lang="en-US" altLang="en-US"/>
          </a:p>
          <a:p>
            <a:pPr>
              <a:spcBef>
                <a:spcPct val="0"/>
              </a:spcBef>
            </a:pPr>
            <a:endParaRPr lang="en-US" altLang="en-US"/>
          </a:p>
        </p:txBody>
      </p:sp>
      <p:sp>
        <p:nvSpPr>
          <p:cNvPr id="22532" name="Slide Number Placeholder 3">
            <a:extLst>
              <a:ext uri="{FF2B5EF4-FFF2-40B4-BE49-F238E27FC236}">
                <a16:creationId xmlns:a16="http://schemas.microsoft.com/office/drawing/2014/main" id="{93C90A8E-5F7F-33E0-137A-D311470A140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43E4B546-3AD9-4810-91B4-0F61A25F4003}"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
        <p:nvSpPr>
          <p:cNvPr id="22533" name="Date Placeholder 4">
            <a:extLst>
              <a:ext uri="{FF2B5EF4-FFF2-40B4-BE49-F238E27FC236}">
                <a16:creationId xmlns:a16="http://schemas.microsoft.com/office/drawing/2014/main" id="{B61A0D79-797E-BB1B-B1D6-327382BF5F92}"/>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3/5/2023 a.m.</a:t>
            </a:r>
          </a:p>
        </p:txBody>
      </p:sp>
      <p:sp>
        <p:nvSpPr>
          <p:cNvPr id="22534" name="Footer Placeholder 5">
            <a:extLst>
              <a:ext uri="{FF2B5EF4-FFF2-40B4-BE49-F238E27FC236}">
                <a16:creationId xmlns:a16="http://schemas.microsoft.com/office/drawing/2014/main" id="{A5501B79-21A2-6B43-D060-E8BCABEAE08A}"/>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Acceptable Worship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E75571-17F3-8408-3E86-A3BA876A41A0}"/>
              </a:ext>
            </a:extLst>
          </p:cNvPr>
          <p:cNvSpPr/>
          <p:nvPr/>
        </p:nvSpPr>
        <p:spPr>
          <a:xfrm>
            <a:off x="-6350" y="2058988"/>
            <a:ext cx="12195175"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836320F3-FA40-9BC6-3008-45C700A6F5C9}"/>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49D6F20B-D9FA-673F-AA1E-AA54EA3ED43B}"/>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F31AA07B-AEC2-222F-5372-F66A8F4A545D}"/>
              </a:ext>
            </a:extLst>
          </p:cNvPr>
          <p:cNvSpPr>
            <a:spLocks noGrp="1"/>
          </p:cNvSpPr>
          <p:nvPr>
            <p:ph type="sldNum" sz="quarter" idx="12"/>
          </p:nvPr>
        </p:nvSpPr>
        <p:spPr/>
        <p:txBody>
          <a:bodyPr/>
          <a:lstStyle>
            <a:lvl1pPr>
              <a:defRPr/>
            </a:lvl1pPr>
          </a:lstStyle>
          <a:p>
            <a:pPr>
              <a:defRPr/>
            </a:pPr>
            <a:fld id="{C7C0D8E3-4A9D-43AF-8642-0E67907D7F22}" type="slidenum">
              <a:rPr lang="en-US" altLang="en-US"/>
              <a:pPr>
                <a:defRPr/>
              </a:pPr>
              <a:t>‹#›</a:t>
            </a:fld>
            <a:endParaRPr lang="en-US" altLang="en-US"/>
          </a:p>
        </p:txBody>
      </p:sp>
    </p:spTree>
    <p:extLst>
      <p:ext uri="{BB962C8B-B14F-4D97-AF65-F5344CB8AC3E}">
        <p14:creationId xmlns:p14="http://schemas.microsoft.com/office/powerpoint/2010/main" val="303354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951B1E-E092-3225-1757-8D1AB0783BD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E2CCF1A7-D7A5-4E07-E75C-6E09DE46BF2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20DC17B-403D-D116-75D0-0FD9C4A5AFBF}"/>
              </a:ext>
            </a:extLst>
          </p:cNvPr>
          <p:cNvSpPr>
            <a:spLocks noGrp="1"/>
          </p:cNvSpPr>
          <p:nvPr>
            <p:ph type="sldNum" sz="quarter" idx="12"/>
          </p:nvPr>
        </p:nvSpPr>
        <p:spPr/>
        <p:txBody>
          <a:bodyPr/>
          <a:lstStyle>
            <a:lvl1pPr>
              <a:defRPr/>
            </a:lvl1pPr>
          </a:lstStyle>
          <a:p>
            <a:pPr>
              <a:defRPr/>
            </a:pPr>
            <a:fld id="{634DE597-2649-40E0-9754-DE1350F2258B}" type="slidenum">
              <a:rPr lang="en-US" altLang="en-US"/>
              <a:pPr>
                <a:defRPr/>
              </a:pPr>
              <a:t>‹#›</a:t>
            </a:fld>
            <a:endParaRPr lang="en-US" altLang="en-US"/>
          </a:p>
        </p:txBody>
      </p:sp>
    </p:spTree>
    <p:extLst>
      <p:ext uri="{BB962C8B-B14F-4D97-AF65-F5344CB8AC3E}">
        <p14:creationId xmlns:p14="http://schemas.microsoft.com/office/powerpoint/2010/main" val="93235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DD8E74-5341-78D9-3A40-9C5C495B3613}"/>
              </a:ext>
            </a:extLst>
          </p:cNvPr>
          <p:cNvSpPr/>
          <p:nvPr/>
        </p:nvSpPr>
        <p:spPr>
          <a:xfrm>
            <a:off x="9018588"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6846C245-AA67-1A2E-AD2C-75847ACBFAB0}"/>
              </a:ext>
            </a:extLst>
          </p:cNvPr>
          <p:cNvSpPr>
            <a:spLocks noGrp="1"/>
          </p:cNvSpPr>
          <p:nvPr>
            <p:ph type="dt" sz="half" idx="10"/>
          </p:nvPr>
        </p:nvSpPr>
        <p:spPr>
          <a:xfrm>
            <a:off x="838200" y="6423025"/>
            <a:ext cx="2743200" cy="365125"/>
          </a:xfrm>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44577708-FE12-219F-9F93-15DF4234EA0A}"/>
              </a:ext>
            </a:extLst>
          </p:cNvPr>
          <p:cNvSpPr>
            <a:spLocks noGrp="1"/>
          </p:cNvSpPr>
          <p:nvPr>
            <p:ph type="ftr" sz="quarter" idx="11"/>
          </p:nvPr>
        </p:nvSpPr>
        <p:spPr>
          <a:xfrm>
            <a:off x="3776663" y="6423025"/>
            <a:ext cx="4279900" cy="365125"/>
          </a:xfrm>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FA30443D-46A9-5250-BDD2-654DF1F8F396}"/>
              </a:ext>
            </a:extLst>
          </p:cNvPr>
          <p:cNvSpPr>
            <a:spLocks noGrp="1"/>
          </p:cNvSpPr>
          <p:nvPr>
            <p:ph type="sldNum" sz="quarter" idx="12"/>
          </p:nvPr>
        </p:nvSpPr>
        <p:spPr>
          <a:xfrm>
            <a:off x="8072438" y="6423025"/>
            <a:ext cx="881062" cy="365125"/>
          </a:xfrm>
        </p:spPr>
        <p:txBody>
          <a:bodyPr/>
          <a:lstStyle>
            <a:lvl1pPr>
              <a:defRPr/>
            </a:lvl1pPr>
          </a:lstStyle>
          <a:p>
            <a:pPr>
              <a:defRPr/>
            </a:pPr>
            <a:fld id="{7EC42654-2EE1-491E-8039-3A2916FD0987}" type="slidenum">
              <a:rPr lang="en-US" altLang="en-US"/>
              <a:pPr>
                <a:defRPr/>
              </a:pPr>
              <a:t>‹#›</a:t>
            </a:fld>
            <a:endParaRPr lang="en-US" altLang="en-US"/>
          </a:p>
        </p:txBody>
      </p:sp>
    </p:spTree>
    <p:extLst>
      <p:ext uri="{BB962C8B-B14F-4D97-AF65-F5344CB8AC3E}">
        <p14:creationId xmlns:p14="http://schemas.microsoft.com/office/powerpoint/2010/main" val="27920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C47271-5BDB-E71D-6023-A79C22C4EAF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DC2F973-C457-CAE1-AB1E-D35C7C3EE55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B8BBBCA-5490-60CD-EBBF-C7E4D4BC1FF0}"/>
              </a:ext>
            </a:extLst>
          </p:cNvPr>
          <p:cNvSpPr>
            <a:spLocks noGrp="1"/>
          </p:cNvSpPr>
          <p:nvPr>
            <p:ph type="sldNum" sz="quarter" idx="12"/>
          </p:nvPr>
        </p:nvSpPr>
        <p:spPr/>
        <p:txBody>
          <a:bodyPr/>
          <a:lstStyle>
            <a:lvl1pPr>
              <a:defRPr/>
            </a:lvl1pPr>
          </a:lstStyle>
          <a:p>
            <a:pPr>
              <a:defRPr/>
            </a:pPr>
            <a:fld id="{1B8DF920-9EDE-4CD0-9229-FF3566229006}" type="slidenum">
              <a:rPr lang="en-US" altLang="en-US"/>
              <a:pPr>
                <a:defRPr/>
              </a:pPr>
              <a:t>‹#›</a:t>
            </a:fld>
            <a:endParaRPr lang="en-US" altLang="en-US"/>
          </a:p>
        </p:txBody>
      </p:sp>
    </p:spTree>
    <p:extLst>
      <p:ext uri="{BB962C8B-B14F-4D97-AF65-F5344CB8AC3E}">
        <p14:creationId xmlns:p14="http://schemas.microsoft.com/office/powerpoint/2010/main" val="21091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1D2CEB-BB4F-F28D-6A08-1D532212779C}"/>
              </a:ext>
            </a:extLst>
          </p:cNvPr>
          <p:cNvSpPr/>
          <p:nvPr/>
        </p:nvSpPr>
        <p:spPr>
          <a:xfrm>
            <a:off x="-6350" y="2058988"/>
            <a:ext cx="12195175"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46E741F-904E-BB9E-DA8F-35929041E167}"/>
              </a:ext>
            </a:extLst>
          </p:cNvPr>
          <p:cNvSpPr>
            <a:spLocks noGrp="1"/>
          </p:cNvSpPr>
          <p:nvPr>
            <p:ph type="dt" sz="half" idx="10"/>
          </p:nvPr>
        </p:nvSpPr>
        <p:spPr/>
        <p:txBody>
          <a:bodyPr/>
          <a:lstStyle>
            <a:lvl1pPr>
              <a:defRPr>
                <a:solidFill>
                  <a:schemeClr val="tx2"/>
                </a:solidFill>
              </a:defRPr>
            </a:lvl1pPr>
          </a:lstStyle>
          <a:p>
            <a:pPr>
              <a:defRPr/>
            </a:pPr>
            <a:endParaRPr lang="en-US" altLang="en-US"/>
          </a:p>
        </p:txBody>
      </p:sp>
      <p:sp>
        <p:nvSpPr>
          <p:cNvPr id="6" name="Footer Placeholder 4">
            <a:extLst>
              <a:ext uri="{FF2B5EF4-FFF2-40B4-BE49-F238E27FC236}">
                <a16:creationId xmlns:a16="http://schemas.microsoft.com/office/drawing/2014/main" id="{F1B8C8D6-58A6-76EB-050B-CA5DC844ADAF}"/>
              </a:ext>
            </a:extLst>
          </p:cNvPr>
          <p:cNvSpPr>
            <a:spLocks noGrp="1"/>
          </p:cNvSpPr>
          <p:nvPr>
            <p:ph type="ftr" sz="quarter" idx="11"/>
          </p:nvPr>
        </p:nvSpPr>
        <p:spPr/>
        <p:txBody>
          <a:bodyPr/>
          <a:lstStyle>
            <a:lvl1pPr>
              <a:defRPr>
                <a:solidFill>
                  <a:schemeClr val="tx2"/>
                </a:solidFill>
              </a:defRPr>
            </a:lvl1pPr>
          </a:lstStyle>
          <a:p>
            <a:pPr>
              <a:defRPr/>
            </a:pPr>
            <a:endParaRPr lang="en-US" altLang="en-US"/>
          </a:p>
        </p:txBody>
      </p:sp>
      <p:sp>
        <p:nvSpPr>
          <p:cNvPr id="7" name="Slide Number Placeholder 5">
            <a:extLst>
              <a:ext uri="{FF2B5EF4-FFF2-40B4-BE49-F238E27FC236}">
                <a16:creationId xmlns:a16="http://schemas.microsoft.com/office/drawing/2014/main" id="{966964B9-D7CD-9696-E176-AFCD2524E12C}"/>
              </a:ext>
            </a:extLst>
          </p:cNvPr>
          <p:cNvSpPr>
            <a:spLocks noGrp="1"/>
          </p:cNvSpPr>
          <p:nvPr>
            <p:ph type="sldNum" sz="quarter" idx="12"/>
          </p:nvPr>
        </p:nvSpPr>
        <p:spPr/>
        <p:txBody>
          <a:bodyPr/>
          <a:lstStyle>
            <a:lvl1pPr>
              <a:defRPr smtClean="0">
                <a:solidFill>
                  <a:schemeClr val="tx2"/>
                </a:solidFill>
              </a:defRPr>
            </a:lvl1pPr>
          </a:lstStyle>
          <a:p>
            <a:pPr>
              <a:defRPr/>
            </a:pPr>
            <a:fld id="{9FA30BC2-765F-42BF-AA87-193D9CAF56B7}" type="slidenum">
              <a:rPr lang="en-US" altLang="en-US"/>
              <a:pPr>
                <a:defRPr/>
              </a:pPr>
              <a:t>‹#›</a:t>
            </a:fld>
            <a:endParaRPr lang="en-US" altLang="en-US"/>
          </a:p>
        </p:txBody>
      </p:sp>
    </p:spTree>
    <p:extLst>
      <p:ext uri="{BB962C8B-B14F-4D97-AF65-F5344CB8AC3E}">
        <p14:creationId xmlns:p14="http://schemas.microsoft.com/office/powerpoint/2010/main" val="253705410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9452DA5E-E429-8B0B-1B09-3F05C9CE1AD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9A2EEE08-032B-400A-B65F-61A769326E7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F4F6609-6565-C787-F404-19FEB8AA2A26}"/>
              </a:ext>
            </a:extLst>
          </p:cNvPr>
          <p:cNvSpPr>
            <a:spLocks noGrp="1"/>
          </p:cNvSpPr>
          <p:nvPr>
            <p:ph type="sldNum" sz="quarter" idx="12"/>
          </p:nvPr>
        </p:nvSpPr>
        <p:spPr/>
        <p:txBody>
          <a:bodyPr/>
          <a:lstStyle>
            <a:lvl1pPr>
              <a:defRPr/>
            </a:lvl1pPr>
          </a:lstStyle>
          <a:p>
            <a:pPr>
              <a:defRPr/>
            </a:pPr>
            <a:fld id="{3FC41E90-9ADB-460D-9356-DA5C48E086FB}" type="slidenum">
              <a:rPr lang="en-US" altLang="en-US"/>
              <a:pPr>
                <a:defRPr/>
              </a:pPr>
              <a:t>‹#›</a:t>
            </a:fld>
            <a:endParaRPr lang="en-US" altLang="en-US"/>
          </a:p>
        </p:txBody>
      </p:sp>
    </p:spTree>
    <p:extLst>
      <p:ext uri="{BB962C8B-B14F-4D97-AF65-F5344CB8AC3E}">
        <p14:creationId xmlns:p14="http://schemas.microsoft.com/office/powerpoint/2010/main" val="64060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EFB74F35-666F-0B6A-558A-8BE0D5A70709}"/>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6FAF1572-36D4-5795-F8D6-09D9E6CC1076}"/>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D023A7F2-0975-4948-F2AF-1739302F9375}"/>
              </a:ext>
            </a:extLst>
          </p:cNvPr>
          <p:cNvSpPr>
            <a:spLocks noGrp="1"/>
          </p:cNvSpPr>
          <p:nvPr>
            <p:ph type="sldNum" sz="quarter" idx="12"/>
          </p:nvPr>
        </p:nvSpPr>
        <p:spPr/>
        <p:txBody>
          <a:bodyPr/>
          <a:lstStyle>
            <a:lvl1pPr>
              <a:defRPr/>
            </a:lvl1pPr>
          </a:lstStyle>
          <a:p>
            <a:pPr>
              <a:defRPr/>
            </a:pPr>
            <a:fld id="{B996EC3D-1188-4625-B356-2F88DD2529E0}" type="slidenum">
              <a:rPr lang="en-US" altLang="en-US"/>
              <a:pPr>
                <a:defRPr/>
              </a:pPr>
              <a:t>‹#›</a:t>
            </a:fld>
            <a:endParaRPr lang="en-US" altLang="en-US"/>
          </a:p>
        </p:txBody>
      </p:sp>
    </p:spTree>
    <p:extLst>
      <p:ext uri="{BB962C8B-B14F-4D97-AF65-F5344CB8AC3E}">
        <p14:creationId xmlns:p14="http://schemas.microsoft.com/office/powerpoint/2010/main" val="342825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7776E3B-DC33-91CC-D7C1-34B58D122916}"/>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5D57839B-F8F8-10FB-556E-F7291D850565}"/>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54E91117-74F3-9896-2581-15268B1D8E34}"/>
              </a:ext>
            </a:extLst>
          </p:cNvPr>
          <p:cNvSpPr>
            <a:spLocks noGrp="1"/>
          </p:cNvSpPr>
          <p:nvPr>
            <p:ph type="sldNum" sz="quarter" idx="12"/>
          </p:nvPr>
        </p:nvSpPr>
        <p:spPr/>
        <p:txBody>
          <a:bodyPr/>
          <a:lstStyle>
            <a:lvl1pPr>
              <a:defRPr/>
            </a:lvl1pPr>
          </a:lstStyle>
          <a:p>
            <a:pPr>
              <a:defRPr/>
            </a:pPr>
            <a:fld id="{C2DF730B-62C0-4603-A3CD-B3BBD94DED69}" type="slidenum">
              <a:rPr lang="en-US" altLang="en-US"/>
              <a:pPr>
                <a:defRPr/>
              </a:pPr>
              <a:t>‹#›</a:t>
            </a:fld>
            <a:endParaRPr lang="en-US" altLang="en-US"/>
          </a:p>
        </p:txBody>
      </p:sp>
    </p:spTree>
    <p:extLst>
      <p:ext uri="{BB962C8B-B14F-4D97-AF65-F5344CB8AC3E}">
        <p14:creationId xmlns:p14="http://schemas.microsoft.com/office/powerpoint/2010/main" val="6037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4A8A0B-42A4-5438-9BED-E6B5EC74AD6E}"/>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2">
            <a:extLst>
              <a:ext uri="{FF2B5EF4-FFF2-40B4-BE49-F238E27FC236}">
                <a16:creationId xmlns:a16="http://schemas.microsoft.com/office/drawing/2014/main" id="{63D1B903-95EE-4471-3B62-EFDD8E174604}"/>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3">
            <a:extLst>
              <a:ext uri="{FF2B5EF4-FFF2-40B4-BE49-F238E27FC236}">
                <a16:creationId xmlns:a16="http://schemas.microsoft.com/office/drawing/2014/main" id="{36D1EBE2-742D-75D0-5BD0-F454733C1FFF}"/>
              </a:ext>
            </a:extLst>
          </p:cNvPr>
          <p:cNvSpPr>
            <a:spLocks noGrp="1"/>
          </p:cNvSpPr>
          <p:nvPr>
            <p:ph type="sldNum" sz="quarter" idx="12"/>
          </p:nvPr>
        </p:nvSpPr>
        <p:spPr/>
        <p:txBody>
          <a:bodyPr/>
          <a:lstStyle>
            <a:lvl1pPr>
              <a:defRPr/>
            </a:lvl1pPr>
          </a:lstStyle>
          <a:p>
            <a:pPr>
              <a:defRPr/>
            </a:pPr>
            <a:fld id="{40161135-213D-459B-B738-4BD93CBA7E92}" type="slidenum">
              <a:rPr lang="en-US" altLang="en-US"/>
              <a:pPr>
                <a:defRPr/>
              </a:pPr>
              <a:t>‹#›</a:t>
            </a:fld>
            <a:endParaRPr lang="en-US" altLang="en-US"/>
          </a:p>
        </p:txBody>
      </p:sp>
    </p:spTree>
    <p:extLst>
      <p:ext uri="{BB962C8B-B14F-4D97-AF65-F5344CB8AC3E}">
        <p14:creationId xmlns:p14="http://schemas.microsoft.com/office/powerpoint/2010/main" val="332739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Date Placeholder 3">
            <a:extLst>
              <a:ext uri="{FF2B5EF4-FFF2-40B4-BE49-F238E27FC236}">
                <a16:creationId xmlns:a16="http://schemas.microsoft.com/office/drawing/2014/main" id="{D83FBBA6-E59B-9727-8DCA-2138D3679FC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5F5AE0C2-76F6-D76D-5CEB-A05C665D94E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114678C8-5584-1ED0-F062-FA8EF59E751D}"/>
              </a:ext>
            </a:extLst>
          </p:cNvPr>
          <p:cNvSpPr>
            <a:spLocks noGrp="1"/>
          </p:cNvSpPr>
          <p:nvPr>
            <p:ph type="sldNum" sz="quarter" idx="12"/>
          </p:nvPr>
        </p:nvSpPr>
        <p:spPr/>
        <p:txBody>
          <a:bodyPr/>
          <a:lstStyle>
            <a:lvl1pPr>
              <a:defRPr/>
            </a:lvl1pPr>
          </a:lstStyle>
          <a:p>
            <a:pPr>
              <a:defRPr/>
            </a:pPr>
            <a:fld id="{76CF1530-8DF8-4720-925F-6C6B9FBB1F53}" type="slidenum">
              <a:rPr lang="en-US" altLang="en-US"/>
              <a:pPr>
                <a:defRPr/>
              </a:pPr>
              <a:t>‹#›</a:t>
            </a:fld>
            <a:endParaRPr lang="en-US" altLang="en-US"/>
          </a:p>
        </p:txBody>
      </p:sp>
    </p:spTree>
    <p:extLst>
      <p:ext uri="{BB962C8B-B14F-4D97-AF65-F5344CB8AC3E}">
        <p14:creationId xmlns:p14="http://schemas.microsoft.com/office/powerpoint/2010/main" val="334984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rtlCol="0">
            <a:normAutofit/>
          </a:bodyPr>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Date Placeholder 3">
            <a:extLst>
              <a:ext uri="{FF2B5EF4-FFF2-40B4-BE49-F238E27FC236}">
                <a16:creationId xmlns:a16="http://schemas.microsoft.com/office/drawing/2014/main" id="{3981E053-94F0-8ABC-A892-69F19B13B06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9ECE36AA-3817-18DD-28FC-5E291702628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89654E3-BBF0-4ED4-471E-6252F6334A8D}"/>
              </a:ext>
            </a:extLst>
          </p:cNvPr>
          <p:cNvSpPr>
            <a:spLocks noGrp="1"/>
          </p:cNvSpPr>
          <p:nvPr>
            <p:ph type="sldNum" sz="quarter" idx="12"/>
          </p:nvPr>
        </p:nvSpPr>
        <p:spPr/>
        <p:txBody>
          <a:bodyPr/>
          <a:lstStyle>
            <a:lvl1pPr>
              <a:defRPr/>
            </a:lvl1pPr>
          </a:lstStyle>
          <a:p>
            <a:pPr>
              <a:defRPr/>
            </a:pPr>
            <a:fld id="{535E4907-F3D8-4A5F-ABF9-84527E40EC75}" type="slidenum">
              <a:rPr lang="en-US" altLang="en-US"/>
              <a:pPr>
                <a:defRPr/>
              </a:pPr>
              <a:t>‹#›</a:t>
            </a:fld>
            <a:endParaRPr lang="en-US" altLang="en-US"/>
          </a:p>
        </p:txBody>
      </p:sp>
    </p:spTree>
    <p:extLst>
      <p:ext uri="{BB962C8B-B14F-4D97-AF65-F5344CB8AC3E}">
        <p14:creationId xmlns:p14="http://schemas.microsoft.com/office/powerpoint/2010/main" val="269087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ABE529-753B-5932-B3BD-63B11398006C}"/>
              </a:ext>
            </a:extLst>
          </p:cNvPr>
          <p:cNvSpPr/>
          <p:nvPr/>
        </p:nvSpPr>
        <p:spPr>
          <a:xfrm>
            <a:off x="0" y="176213"/>
            <a:ext cx="12188825" cy="16462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DE1FFEC8-945E-A91F-01EE-4FD1D4958771}"/>
              </a:ext>
            </a:extLst>
          </p:cNvPr>
          <p:cNvSpPr>
            <a:spLocks noGrp="1"/>
          </p:cNvSpPr>
          <p:nvPr>
            <p:ph type="title"/>
          </p:nvPr>
        </p:nvSpPr>
        <p:spPr>
          <a:xfrm>
            <a:off x="1203325" y="284163"/>
            <a:ext cx="9783763" cy="15081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22DAD4-590B-09C8-F872-F339C96203F9}"/>
              </a:ext>
            </a:extLst>
          </p:cNvPr>
          <p:cNvSpPr>
            <a:spLocks noGrp="1" noChangeArrowheads="1"/>
          </p:cNvSpPr>
          <p:nvPr>
            <p:ph type="body" idx="1"/>
          </p:nvPr>
        </p:nvSpPr>
        <p:spPr bwMode="auto">
          <a:xfrm>
            <a:off x="1203325" y="2011363"/>
            <a:ext cx="9783763"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001604F-15B9-5086-95E6-BC1724B0D278}"/>
              </a:ext>
            </a:extLst>
          </p:cNvPr>
          <p:cNvSpPr>
            <a:spLocks noGrp="1"/>
          </p:cNvSpPr>
          <p:nvPr>
            <p:ph type="dt" sz="half" idx="2"/>
          </p:nvPr>
        </p:nvSpPr>
        <p:spPr>
          <a:xfrm>
            <a:off x="1201738" y="6423025"/>
            <a:ext cx="3001962" cy="365125"/>
          </a:xfrm>
          <a:prstGeom prst="rect">
            <a:avLst/>
          </a:prstGeom>
        </p:spPr>
        <p:txBody>
          <a:bodyPr vert="horz" lIns="91440" tIns="45720" rIns="45720" bIns="45720" rtlCol="0" anchor="ctr"/>
          <a:lstStyle>
            <a:lvl1pPr algn="l" eaLnBrk="1" fontAlgn="auto" hangingPunct="1">
              <a:spcBef>
                <a:spcPts val="0"/>
              </a:spcBef>
              <a:spcAft>
                <a:spcPts val="0"/>
              </a:spcAft>
              <a:defRPr sz="1050">
                <a:solidFill>
                  <a:schemeClr val="tx1"/>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F8673CF2-8EF7-BDCF-811D-17202D7BFDA2}"/>
              </a:ext>
            </a:extLst>
          </p:cNvPr>
          <p:cNvSpPr>
            <a:spLocks noGrp="1"/>
          </p:cNvSpPr>
          <p:nvPr>
            <p:ph type="ftr" sz="quarter" idx="3"/>
          </p:nvPr>
        </p:nvSpPr>
        <p:spPr>
          <a:xfrm>
            <a:off x="5595938" y="6423025"/>
            <a:ext cx="5045075"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E77CFE04-F620-7A18-45DE-C4BE911CEA63}"/>
              </a:ext>
            </a:extLst>
          </p:cNvPr>
          <p:cNvSpPr>
            <a:spLocks noGrp="1"/>
          </p:cNvSpPr>
          <p:nvPr>
            <p:ph type="sldNum" sz="quarter" idx="4"/>
          </p:nvPr>
        </p:nvSpPr>
        <p:spPr>
          <a:xfrm>
            <a:off x="10658475" y="6423025"/>
            <a:ext cx="946150" cy="365125"/>
          </a:xfrm>
          <a:prstGeom prst="rect">
            <a:avLst/>
          </a:prstGeom>
        </p:spPr>
        <p:txBody>
          <a:bodyPr vert="horz" lIns="45720" tIns="45720" rIns="91440" bIns="45720" rtlCol="0" anchor="ctr"/>
          <a:lstStyle>
            <a:lvl1pPr algn="l" eaLnBrk="1" fontAlgn="auto" hangingPunct="1">
              <a:spcBef>
                <a:spcPts val="0"/>
              </a:spcBef>
              <a:spcAft>
                <a:spcPts val="0"/>
              </a:spcAft>
              <a:defRPr sz="1200" b="0" smtClean="0">
                <a:solidFill>
                  <a:schemeClr val="tx1"/>
                </a:solidFill>
                <a:latin typeface="+mn-lt"/>
              </a:defRPr>
            </a:lvl1pPr>
          </a:lstStyle>
          <a:p>
            <a:pPr>
              <a:defRPr/>
            </a:pPr>
            <a:fld id="{3BA4E475-A846-45B3-A952-A1A089B6FFE2}"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792" r:id="rId1"/>
    <p:sldLayoutId id="2147483785" r:id="rId2"/>
    <p:sldLayoutId id="2147483793" r:id="rId3"/>
    <p:sldLayoutId id="2147483786" r:id="rId4"/>
    <p:sldLayoutId id="2147483787" r:id="rId5"/>
    <p:sldLayoutId id="2147483788" r:id="rId6"/>
    <p:sldLayoutId id="2147483794" r:id="rId7"/>
    <p:sldLayoutId id="2147483789" r:id="rId8"/>
    <p:sldLayoutId id="2147483790" r:id="rId9"/>
    <p:sldLayoutId id="2147483791" r:id="rId10"/>
    <p:sldLayoutId id="214748379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fontAlgn="base">
        <a:lnSpc>
          <a:spcPct val="85000"/>
        </a:lnSpc>
        <a:spcBef>
          <a:spcPct val="0"/>
        </a:spcBef>
        <a:spcAft>
          <a:spcPct val="0"/>
        </a:spcAft>
        <a:defRPr sz="4000" kern="1200" cap="all">
          <a:solidFill>
            <a:schemeClr val="bg2"/>
          </a:solidFill>
          <a:latin typeface="+mj-lt"/>
          <a:ea typeface="+mj-ea"/>
          <a:cs typeface="+mj-cs"/>
        </a:defRPr>
      </a:lvl1pPr>
      <a:lvl2pPr algn="l" rtl="0" fontAlgn="base">
        <a:lnSpc>
          <a:spcPct val="85000"/>
        </a:lnSpc>
        <a:spcBef>
          <a:spcPct val="0"/>
        </a:spcBef>
        <a:spcAft>
          <a:spcPct val="0"/>
        </a:spcAft>
        <a:defRPr sz="4000">
          <a:solidFill>
            <a:schemeClr val="bg2"/>
          </a:solidFill>
          <a:latin typeface="Corbel" panose="020B0503020204020204" pitchFamily="34" charset="0"/>
        </a:defRPr>
      </a:lvl2pPr>
      <a:lvl3pPr algn="l" rtl="0" fontAlgn="base">
        <a:lnSpc>
          <a:spcPct val="85000"/>
        </a:lnSpc>
        <a:spcBef>
          <a:spcPct val="0"/>
        </a:spcBef>
        <a:spcAft>
          <a:spcPct val="0"/>
        </a:spcAft>
        <a:defRPr sz="4000">
          <a:solidFill>
            <a:schemeClr val="bg2"/>
          </a:solidFill>
          <a:latin typeface="Corbel" panose="020B0503020204020204" pitchFamily="34" charset="0"/>
        </a:defRPr>
      </a:lvl3pPr>
      <a:lvl4pPr algn="l" rtl="0" fontAlgn="base">
        <a:lnSpc>
          <a:spcPct val="85000"/>
        </a:lnSpc>
        <a:spcBef>
          <a:spcPct val="0"/>
        </a:spcBef>
        <a:spcAft>
          <a:spcPct val="0"/>
        </a:spcAft>
        <a:defRPr sz="4000">
          <a:solidFill>
            <a:schemeClr val="bg2"/>
          </a:solidFill>
          <a:latin typeface="Corbel" panose="020B0503020204020204" pitchFamily="34" charset="0"/>
        </a:defRPr>
      </a:lvl4pPr>
      <a:lvl5pPr algn="l" rtl="0" fontAlgn="base">
        <a:lnSpc>
          <a:spcPct val="85000"/>
        </a:lnSpc>
        <a:spcBef>
          <a:spcPct val="0"/>
        </a:spcBef>
        <a:spcAft>
          <a:spcPct val="0"/>
        </a:spcAft>
        <a:defRPr sz="4000">
          <a:solidFill>
            <a:schemeClr val="bg2"/>
          </a:solidFill>
          <a:latin typeface="Corbel" panose="020B0503020204020204" pitchFamily="34" charset="0"/>
        </a:defRPr>
      </a:lvl5pPr>
      <a:lvl6pPr marL="457200" algn="l" rtl="0" fontAlgn="base">
        <a:lnSpc>
          <a:spcPct val="85000"/>
        </a:lnSpc>
        <a:spcBef>
          <a:spcPct val="0"/>
        </a:spcBef>
        <a:spcAft>
          <a:spcPct val="0"/>
        </a:spcAft>
        <a:defRPr sz="4000">
          <a:solidFill>
            <a:schemeClr val="bg2"/>
          </a:solidFill>
          <a:latin typeface="Corbel" panose="020B0503020204020204" pitchFamily="34" charset="0"/>
        </a:defRPr>
      </a:lvl6pPr>
      <a:lvl7pPr marL="914400" algn="l" rtl="0" fontAlgn="base">
        <a:lnSpc>
          <a:spcPct val="85000"/>
        </a:lnSpc>
        <a:spcBef>
          <a:spcPct val="0"/>
        </a:spcBef>
        <a:spcAft>
          <a:spcPct val="0"/>
        </a:spcAft>
        <a:defRPr sz="4000">
          <a:solidFill>
            <a:schemeClr val="bg2"/>
          </a:solidFill>
          <a:latin typeface="Corbel" panose="020B0503020204020204" pitchFamily="34" charset="0"/>
        </a:defRPr>
      </a:lvl7pPr>
      <a:lvl8pPr marL="1371600" algn="l" rtl="0" fontAlgn="base">
        <a:lnSpc>
          <a:spcPct val="85000"/>
        </a:lnSpc>
        <a:spcBef>
          <a:spcPct val="0"/>
        </a:spcBef>
        <a:spcAft>
          <a:spcPct val="0"/>
        </a:spcAft>
        <a:defRPr sz="4000">
          <a:solidFill>
            <a:schemeClr val="bg2"/>
          </a:solidFill>
          <a:latin typeface="Corbel" panose="020B0503020204020204" pitchFamily="34" charset="0"/>
        </a:defRPr>
      </a:lvl8pPr>
      <a:lvl9pPr marL="1828800" algn="l" rtl="0" fontAlgn="base">
        <a:lnSpc>
          <a:spcPct val="85000"/>
        </a:lnSpc>
        <a:spcBef>
          <a:spcPct val="0"/>
        </a:spcBef>
        <a:spcAft>
          <a:spcPct val="0"/>
        </a:spcAft>
        <a:defRPr sz="4000">
          <a:solidFill>
            <a:schemeClr val="bg2"/>
          </a:solidFill>
          <a:latin typeface="Corbel" panose="020B0503020204020204" pitchFamily="34" charset="0"/>
        </a:defRPr>
      </a:lvl9pPr>
    </p:titleStyle>
    <p:bodyStyle>
      <a:lvl1pPr marL="182563" indent="-182563" algn="l" rtl="0" fontAlgn="base">
        <a:lnSpc>
          <a:spcPct val="90000"/>
        </a:lnSpc>
        <a:spcBef>
          <a:spcPts val="1200"/>
        </a:spcBef>
        <a:spcAft>
          <a:spcPts val="200"/>
        </a:spcAft>
        <a:buClr>
          <a:schemeClr val="tx1"/>
        </a:buClr>
        <a:buFont typeface="Wingdings" panose="05000000000000000000" pitchFamily="2" charset="2"/>
        <a:buChar char=""/>
        <a:defRPr sz="2200" kern="1200">
          <a:solidFill>
            <a:schemeClr val="tx1"/>
          </a:solidFill>
          <a:latin typeface="+mn-lt"/>
          <a:ea typeface="+mn-ea"/>
          <a:cs typeface="+mn-cs"/>
        </a:defRPr>
      </a:lvl1pPr>
      <a:lvl2pPr marL="411163" indent="-182563" algn="l" rtl="0" fontAlgn="base">
        <a:lnSpc>
          <a:spcPct val="90000"/>
        </a:lnSpc>
        <a:spcBef>
          <a:spcPts val="200"/>
        </a:spcBef>
        <a:spcAft>
          <a:spcPts val="400"/>
        </a:spcAft>
        <a:buClr>
          <a:schemeClr val="tx1"/>
        </a:buClr>
        <a:buFont typeface="Wingdings" panose="05000000000000000000" pitchFamily="2" charset="2"/>
        <a:buChar char=""/>
        <a:defRPr sz="2000" kern="1200">
          <a:solidFill>
            <a:schemeClr val="tx1"/>
          </a:solidFill>
          <a:latin typeface="+mn-lt"/>
          <a:ea typeface="+mn-ea"/>
          <a:cs typeface="+mn-cs"/>
        </a:defRPr>
      </a:lvl2pPr>
      <a:lvl3pPr marL="639763" indent="-182563" algn="l" rtl="0" fontAlgn="base">
        <a:lnSpc>
          <a:spcPct val="90000"/>
        </a:lnSpc>
        <a:spcBef>
          <a:spcPts val="200"/>
        </a:spcBef>
        <a:spcAft>
          <a:spcPts val="400"/>
        </a:spcAft>
        <a:buClr>
          <a:schemeClr val="tx1"/>
        </a:buClr>
        <a:buFont typeface="Wingdings" panose="05000000000000000000" pitchFamily="2" charset="2"/>
        <a:buChar char=""/>
        <a:defRPr kern="1200">
          <a:solidFill>
            <a:schemeClr val="tx1"/>
          </a:solidFill>
          <a:latin typeface="+mn-lt"/>
          <a:ea typeface="+mn-ea"/>
          <a:cs typeface="+mn-cs"/>
        </a:defRPr>
      </a:lvl3pPr>
      <a:lvl4pPr marL="868363" indent="-182563"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4pPr>
      <a:lvl5pPr marL="1096963" indent="-182563"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4318F70-23C1-A9A5-BC47-D121972287AE}"/>
              </a:ext>
            </a:extLst>
          </p:cNvPr>
          <p:cNvSpPr>
            <a:spLocks noGrp="1" noChangeArrowheads="1"/>
          </p:cNvSpPr>
          <p:nvPr>
            <p:ph type="ctrTitle"/>
          </p:nvPr>
        </p:nvSpPr>
        <p:spPr>
          <a:xfrm>
            <a:off x="365125" y="2166938"/>
            <a:ext cx="11472863" cy="1738312"/>
          </a:xfrm>
        </p:spPr>
        <p:txBody>
          <a:bodyPr/>
          <a:lstStyle/>
          <a:p>
            <a:pPr fontAlgn="auto">
              <a:spcAft>
                <a:spcPts val="0"/>
              </a:spcAft>
              <a:defRPr/>
            </a:pPr>
            <a:r>
              <a:rPr lang="en-US" altLang="en-US" b="1" dirty="0"/>
              <a:t>acceptable Worship</a:t>
            </a:r>
          </a:p>
        </p:txBody>
      </p:sp>
      <p:sp>
        <p:nvSpPr>
          <p:cNvPr id="8195" name="Rectangle 3">
            <a:extLst>
              <a:ext uri="{FF2B5EF4-FFF2-40B4-BE49-F238E27FC236}">
                <a16:creationId xmlns:a16="http://schemas.microsoft.com/office/drawing/2014/main" id="{0A4345AD-18EB-F9DC-5960-615BCF18E191}"/>
              </a:ext>
            </a:extLst>
          </p:cNvPr>
          <p:cNvSpPr>
            <a:spLocks noGrp="1" noChangeArrowheads="1"/>
          </p:cNvSpPr>
          <p:nvPr>
            <p:ph type="subTitle" idx="1"/>
          </p:nvPr>
        </p:nvSpPr>
        <p:spPr>
          <a:xfrm>
            <a:off x="1524000" y="3995738"/>
            <a:ext cx="9144000" cy="1309687"/>
          </a:xfrm>
        </p:spPr>
        <p:txBody>
          <a:bodyPr/>
          <a:lstStyle/>
          <a:p>
            <a:r>
              <a:rPr lang="en-US" altLang="en-US" sz="3600"/>
              <a:t>Leviticus 10:1-3; John 4:23-24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B2B220C-CCC8-F6D5-3ABA-042478BD7345}"/>
              </a:ext>
            </a:extLst>
          </p:cNvPr>
          <p:cNvSpPr>
            <a:spLocks noGrp="1" noChangeArrowheads="1"/>
          </p:cNvSpPr>
          <p:nvPr>
            <p:ph type="title"/>
          </p:nvPr>
        </p:nvSpPr>
        <p:spPr>
          <a:xfrm>
            <a:off x="609600" y="284163"/>
            <a:ext cx="10377488" cy="1508125"/>
          </a:xfrm>
        </p:spPr>
        <p:txBody>
          <a:bodyPr/>
          <a:lstStyle/>
          <a:p>
            <a:pPr fontAlgn="auto">
              <a:spcAft>
                <a:spcPts val="0"/>
              </a:spcAft>
              <a:defRPr/>
            </a:pPr>
            <a:r>
              <a:rPr lang="en-US" altLang="en-US" sz="5400" b="1" dirty="0"/>
              <a:t>Zealous/knowledgeable Worship</a:t>
            </a:r>
          </a:p>
        </p:txBody>
      </p:sp>
      <p:sp>
        <p:nvSpPr>
          <p:cNvPr id="12291" name="Rectangle 3">
            <a:extLst>
              <a:ext uri="{FF2B5EF4-FFF2-40B4-BE49-F238E27FC236}">
                <a16:creationId xmlns:a16="http://schemas.microsoft.com/office/drawing/2014/main" id="{E1DEAC51-8585-133E-37C6-8E662CA475C6}"/>
              </a:ext>
            </a:extLst>
          </p:cNvPr>
          <p:cNvSpPr>
            <a:spLocks noGrp="1" noChangeArrowheads="1"/>
          </p:cNvSpPr>
          <p:nvPr>
            <p:ph idx="1"/>
          </p:nvPr>
        </p:nvSpPr>
        <p:spPr>
          <a:xfrm>
            <a:off x="609600" y="2011363"/>
            <a:ext cx="11582400" cy="4206875"/>
          </a:xfrm>
        </p:spPr>
        <p:txBody>
          <a:bodyPr/>
          <a:lstStyle/>
          <a:p>
            <a:r>
              <a:rPr lang="en-US" altLang="en-US" sz="3600"/>
              <a:t>John 4:22, do we worship that which do not know? </a:t>
            </a:r>
            <a:br>
              <a:rPr lang="en-US" altLang="en-US" sz="3600"/>
            </a:br>
            <a:r>
              <a:rPr lang="en-US" altLang="en-US" sz="3600"/>
              <a:t>(2 Kings 17:24ff; cf., Romans 10:2)</a:t>
            </a:r>
          </a:p>
          <a:p>
            <a:r>
              <a:rPr lang="en-US" altLang="en-US" sz="3600"/>
              <a:t>Malachi 1:6-14, </a:t>
            </a:r>
            <a:r>
              <a:rPr lang="en-US" altLang="en-US" sz="3600" b="1" i="1"/>
              <a:t>“my how tiresome it is”</a:t>
            </a:r>
            <a:r>
              <a:rPr lang="en-US" altLang="en-US" sz="3600"/>
              <a:t>  (cf., Psalms 122:1; </a:t>
            </a:r>
            <a:br>
              <a:rPr lang="en-US" altLang="en-US" sz="3600"/>
            </a:br>
            <a:r>
              <a:rPr lang="en-US" altLang="en-US" sz="3600"/>
              <a:t>1 John 5:3.) </a:t>
            </a:r>
            <a:r>
              <a:rPr lang="en-US" altLang="en-US" sz="3600" b="1"/>
              <a:t>God would rather not have it</a:t>
            </a:r>
            <a:r>
              <a:rPr lang="en-US" altLang="en-US" sz="3600"/>
              <a:t>. (Amos 5:21-23; Isaiah 1:11-16)</a:t>
            </a:r>
          </a:p>
          <a:p>
            <a:r>
              <a:rPr lang="en-US" altLang="en-US" sz="3600"/>
              <a:t>Jeremiah 26:2, true worship is to overcome ignorance.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BA0C727-92D6-DC30-0974-0FD8B6626B10}"/>
              </a:ext>
            </a:extLst>
          </p:cNvPr>
          <p:cNvSpPr>
            <a:spLocks noGrp="1" noChangeArrowheads="1"/>
          </p:cNvSpPr>
          <p:nvPr>
            <p:ph type="title"/>
          </p:nvPr>
        </p:nvSpPr>
        <p:spPr>
          <a:xfrm>
            <a:off x="685800" y="284163"/>
            <a:ext cx="10301288" cy="1508125"/>
          </a:xfrm>
        </p:spPr>
        <p:txBody>
          <a:bodyPr/>
          <a:lstStyle/>
          <a:p>
            <a:pPr fontAlgn="auto">
              <a:spcAft>
                <a:spcPts val="0"/>
              </a:spcAft>
              <a:defRPr/>
            </a:pPr>
            <a:r>
              <a:rPr lang="en-US" altLang="en-US" sz="5400" b="1" dirty="0"/>
              <a:t>Unhypocritical Worship</a:t>
            </a:r>
          </a:p>
        </p:txBody>
      </p:sp>
      <p:sp>
        <p:nvSpPr>
          <p:cNvPr id="21507" name="Rectangle 3">
            <a:extLst>
              <a:ext uri="{FF2B5EF4-FFF2-40B4-BE49-F238E27FC236}">
                <a16:creationId xmlns:a16="http://schemas.microsoft.com/office/drawing/2014/main" id="{0C345BC9-A2A0-294B-67B3-9D9E6B93621B}"/>
              </a:ext>
            </a:extLst>
          </p:cNvPr>
          <p:cNvSpPr>
            <a:spLocks noGrp="1" noChangeArrowheads="1"/>
          </p:cNvSpPr>
          <p:nvPr>
            <p:ph idx="1"/>
          </p:nvPr>
        </p:nvSpPr>
        <p:spPr>
          <a:xfrm>
            <a:off x="685800" y="2011363"/>
            <a:ext cx="11506200" cy="4206875"/>
          </a:xfrm>
        </p:spPr>
        <p:txBody>
          <a:bodyPr/>
          <a:lstStyle/>
          <a:p>
            <a:r>
              <a:rPr lang="en-US" altLang="en-US" sz="3600" b="1"/>
              <a:t>Deal with our sin</a:t>
            </a:r>
            <a:r>
              <a:rPr lang="en-US" altLang="en-US" sz="3600"/>
              <a:t>. (Matthew 5:23-26; Jeremiah 7:3-11)</a:t>
            </a:r>
          </a:p>
          <a:p>
            <a:r>
              <a:rPr lang="en-US" altLang="en-US" sz="3600"/>
              <a:t>With sincerity/</a:t>
            </a:r>
            <a:r>
              <a:rPr lang="en-US" altLang="en-US" sz="3600" b="1"/>
              <a:t>Not in vain</a:t>
            </a:r>
            <a:r>
              <a:rPr lang="en-US" altLang="en-US" sz="3600"/>
              <a:t>. (Matthew 15:1-9; Amos 5:21-24; Isaiah 1:11-15)</a:t>
            </a:r>
          </a:p>
          <a:p>
            <a:r>
              <a:rPr lang="en-US" altLang="en-US" sz="3600"/>
              <a:t>Worship with integrity - i.e., </a:t>
            </a:r>
            <a:r>
              <a:rPr lang="en-US" altLang="en-US" sz="3600" b="1" i="1"/>
              <a:t>“a whole heart”</a:t>
            </a:r>
            <a:br>
              <a:rPr lang="en-US" altLang="en-US" sz="3600" b="1" i="1"/>
            </a:br>
            <a:r>
              <a:rPr lang="en-US" altLang="en-US" sz="3600"/>
              <a:t> (1 Chronicles 29:17)</a:t>
            </a:r>
          </a:p>
          <a:p>
            <a:r>
              <a:rPr lang="en-US" altLang="en-US" sz="3600" b="1"/>
              <a:t>Unrepented sin interferes </a:t>
            </a:r>
            <a:r>
              <a:rPr lang="en-US" altLang="en-US" sz="3600"/>
              <a:t>with our worship. (1 Peter 3:7)</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EE8B7DB-B41C-007F-084F-8224C7ADD34C}"/>
              </a:ext>
            </a:extLst>
          </p:cNvPr>
          <p:cNvSpPr>
            <a:spLocks noGrp="1" noChangeArrowheads="1"/>
          </p:cNvSpPr>
          <p:nvPr>
            <p:ph type="title"/>
          </p:nvPr>
        </p:nvSpPr>
        <p:spPr>
          <a:xfrm>
            <a:off x="608013" y="284163"/>
            <a:ext cx="10379075" cy="1508125"/>
          </a:xfrm>
        </p:spPr>
        <p:txBody>
          <a:bodyPr/>
          <a:lstStyle/>
          <a:p>
            <a:pPr fontAlgn="auto">
              <a:spcAft>
                <a:spcPts val="0"/>
              </a:spcAft>
              <a:defRPr/>
            </a:pPr>
            <a:r>
              <a:rPr lang="en-US" altLang="en-US" sz="5400" b="1" dirty="0"/>
              <a:t>What Is Worship?</a:t>
            </a:r>
          </a:p>
        </p:txBody>
      </p:sp>
      <p:sp>
        <p:nvSpPr>
          <p:cNvPr id="6147" name="Rectangle 3">
            <a:extLst>
              <a:ext uri="{FF2B5EF4-FFF2-40B4-BE49-F238E27FC236}">
                <a16:creationId xmlns:a16="http://schemas.microsoft.com/office/drawing/2014/main" id="{9EBF5034-0559-E63D-1369-AB8731193686}"/>
              </a:ext>
            </a:extLst>
          </p:cNvPr>
          <p:cNvSpPr>
            <a:spLocks noGrp="1" noChangeArrowheads="1"/>
          </p:cNvSpPr>
          <p:nvPr>
            <p:ph idx="1"/>
          </p:nvPr>
        </p:nvSpPr>
        <p:spPr>
          <a:xfrm>
            <a:off x="608013" y="2011363"/>
            <a:ext cx="11507787" cy="4206875"/>
          </a:xfrm>
        </p:spPr>
        <p:txBody>
          <a:bodyPr rtlCol="0">
            <a:normAutofit/>
          </a:bodyPr>
          <a:lstStyle/>
          <a:p>
            <a:pPr marL="0" indent="0" fontAlgn="auto">
              <a:buFont typeface="Wingdings" panose="05000000000000000000" pitchFamily="2" charset="2"/>
              <a:buNone/>
              <a:defRPr/>
            </a:pPr>
            <a:r>
              <a:rPr lang="en-US" altLang="en-US" sz="4000" dirty="0"/>
              <a:t>Defined, “to </a:t>
            </a:r>
            <a:r>
              <a:rPr lang="en-US" altLang="en-US" sz="4000" b="1" dirty="0"/>
              <a:t>prostrate oneself in worship</a:t>
            </a:r>
            <a:r>
              <a:rPr lang="en-US" altLang="en-US" sz="4000" dirty="0"/>
              <a:t>… do </a:t>
            </a:r>
            <a:r>
              <a:rPr lang="en-US" altLang="en-US" sz="4000" b="1" dirty="0"/>
              <a:t>reverence, adore</a:t>
            </a:r>
            <a:r>
              <a:rPr lang="en-US" altLang="en-US" sz="4000" dirty="0"/>
              <a:t>” </a:t>
            </a:r>
            <a:r>
              <a:rPr lang="en-US" altLang="en-US" sz="1800" dirty="0"/>
              <a:t>(Strong) </a:t>
            </a:r>
            <a:r>
              <a:rPr lang="en-US" altLang="en-US" sz="4000" dirty="0"/>
              <a:t>. “</a:t>
            </a:r>
            <a:r>
              <a:rPr lang="en-US" altLang="en-US" sz="4000" b="1" dirty="0"/>
              <a:t>Homage to a superior</a:t>
            </a:r>
            <a:r>
              <a:rPr lang="en-US" altLang="en-US" sz="4000" dirty="0"/>
              <a:t>” </a:t>
            </a:r>
            <a:r>
              <a:rPr lang="en-US" altLang="en-US" sz="1800" dirty="0"/>
              <a:t>(Thayer) </a:t>
            </a:r>
          </a:p>
          <a:p>
            <a:pPr marL="514350" indent="-514350" fontAlgn="auto">
              <a:buFont typeface="+mj-lt"/>
              <a:buAutoNum type="arabicPeriod"/>
              <a:defRPr/>
            </a:pPr>
            <a:r>
              <a:rPr lang="en-US" altLang="en-US" sz="3600" b="1" dirty="0"/>
              <a:t>Done together when assembled</a:t>
            </a:r>
            <a:r>
              <a:rPr lang="en-US" altLang="en-US" sz="3600" dirty="0"/>
              <a:t>:</a:t>
            </a:r>
          </a:p>
          <a:p>
            <a:pPr marL="182880" indent="-182880" fontAlgn="auto">
              <a:defRPr/>
            </a:pPr>
            <a:r>
              <a:rPr lang="en-US" altLang="en-US" sz="3600" dirty="0"/>
              <a:t>Observing the </a:t>
            </a:r>
            <a:r>
              <a:rPr lang="en-US" altLang="en-US" sz="3600" b="1" dirty="0"/>
              <a:t>Lord’s supper </a:t>
            </a:r>
            <a:r>
              <a:rPr lang="en-US" altLang="en-US" sz="3600" dirty="0"/>
              <a:t>(1 Corinthians 11:17ff)</a:t>
            </a:r>
          </a:p>
          <a:p>
            <a:pPr marL="182880" indent="-182880" fontAlgn="auto">
              <a:defRPr/>
            </a:pPr>
            <a:r>
              <a:rPr lang="en-US" altLang="en-US" sz="3600" b="1" dirty="0"/>
              <a:t>Laying by in store </a:t>
            </a:r>
            <a:r>
              <a:rPr lang="en-US" altLang="en-US" sz="3600" dirty="0"/>
              <a:t>(1 Corinthians 16:1)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0AA69A5-3FC9-F037-8F28-E6C5B768AF03}"/>
              </a:ext>
            </a:extLst>
          </p:cNvPr>
          <p:cNvSpPr>
            <a:spLocks noGrp="1" noChangeArrowheads="1"/>
          </p:cNvSpPr>
          <p:nvPr>
            <p:ph type="title"/>
          </p:nvPr>
        </p:nvSpPr>
        <p:spPr>
          <a:xfrm>
            <a:off x="608013" y="284163"/>
            <a:ext cx="10379075" cy="1508125"/>
          </a:xfrm>
        </p:spPr>
        <p:txBody>
          <a:bodyPr/>
          <a:lstStyle/>
          <a:p>
            <a:pPr fontAlgn="auto">
              <a:spcAft>
                <a:spcPts val="0"/>
              </a:spcAft>
              <a:defRPr/>
            </a:pPr>
            <a:r>
              <a:rPr lang="en-US" altLang="en-US" sz="5400" b="1" dirty="0"/>
              <a:t>What Is Worship?</a:t>
            </a:r>
          </a:p>
        </p:txBody>
      </p:sp>
      <p:sp>
        <p:nvSpPr>
          <p:cNvPr id="6147" name="Rectangle 3">
            <a:extLst>
              <a:ext uri="{FF2B5EF4-FFF2-40B4-BE49-F238E27FC236}">
                <a16:creationId xmlns:a16="http://schemas.microsoft.com/office/drawing/2014/main" id="{ED939648-C04F-DC5D-3CB2-0DEF4F8226A6}"/>
              </a:ext>
            </a:extLst>
          </p:cNvPr>
          <p:cNvSpPr>
            <a:spLocks noGrp="1" noChangeArrowheads="1"/>
          </p:cNvSpPr>
          <p:nvPr>
            <p:ph idx="1"/>
          </p:nvPr>
        </p:nvSpPr>
        <p:spPr>
          <a:xfrm>
            <a:off x="608013" y="2011363"/>
            <a:ext cx="11507787" cy="4206875"/>
          </a:xfrm>
        </p:spPr>
        <p:txBody>
          <a:bodyPr rtlCol="0">
            <a:normAutofit/>
          </a:bodyPr>
          <a:lstStyle/>
          <a:p>
            <a:pPr marL="514350" indent="-514350" fontAlgn="auto">
              <a:buFont typeface="+mj-lt"/>
              <a:buAutoNum type="arabicPeriod" startAt="2"/>
              <a:defRPr/>
            </a:pPr>
            <a:r>
              <a:rPr lang="en-US" altLang="en-US" sz="3600" b="1" dirty="0"/>
              <a:t>Together in the assembly or alone</a:t>
            </a:r>
            <a:r>
              <a:rPr lang="en-US" altLang="en-US" sz="3600" dirty="0"/>
              <a:t>. </a:t>
            </a:r>
          </a:p>
          <a:p>
            <a:pPr marL="182880" indent="-182880" fontAlgn="auto">
              <a:defRPr/>
            </a:pPr>
            <a:r>
              <a:rPr lang="en-US" altLang="en-US" sz="3600" b="1" dirty="0"/>
              <a:t>Singing</a:t>
            </a:r>
            <a:r>
              <a:rPr lang="en-US" altLang="en-US" sz="3600" dirty="0"/>
              <a:t> (Ephesians 5:19; Acts 16:25; Matthew 26:30)</a:t>
            </a:r>
          </a:p>
          <a:p>
            <a:pPr marL="182880" indent="-182880" fontAlgn="auto">
              <a:defRPr/>
            </a:pPr>
            <a:r>
              <a:rPr lang="en-US" altLang="en-US" sz="3600" b="1" dirty="0"/>
              <a:t>Praying</a:t>
            </a:r>
            <a:r>
              <a:rPr lang="en-US" altLang="en-US" sz="3600" dirty="0"/>
              <a:t> (Colossians 4:3; 1 Thess. 5:17, 1 Corinthians 14:16)</a:t>
            </a:r>
          </a:p>
          <a:p>
            <a:pPr marL="182880" indent="-182880" fontAlgn="auto">
              <a:defRPr/>
            </a:pPr>
            <a:r>
              <a:rPr lang="en-US" altLang="en-US" sz="3600" b="1" dirty="0"/>
              <a:t>Preaching/teaching </a:t>
            </a:r>
            <a:r>
              <a:rPr lang="en-US" altLang="en-US" sz="3600" dirty="0"/>
              <a:t>(Acts 20:7-8, 20; 19:8-9)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79599CB-DD16-A77E-10AD-059345C80E41}"/>
              </a:ext>
            </a:extLst>
          </p:cNvPr>
          <p:cNvSpPr>
            <a:spLocks noGrp="1" noChangeArrowheads="1"/>
          </p:cNvSpPr>
          <p:nvPr>
            <p:ph type="title"/>
          </p:nvPr>
        </p:nvSpPr>
        <p:spPr>
          <a:xfrm>
            <a:off x="608013" y="284163"/>
            <a:ext cx="10379075" cy="1508125"/>
          </a:xfrm>
        </p:spPr>
        <p:txBody>
          <a:bodyPr/>
          <a:lstStyle/>
          <a:p>
            <a:pPr fontAlgn="auto">
              <a:spcAft>
                <a:spcPts val="0"/>
              </a:spcAft>
              <a:defRPr/>
            </a:pPr>
            <a:r>
              <a:rPr lang="en-US" altLang="en-US" sz="5400" b="1" dirty="0"/>
              <a:t>Who Is Worshipped?</a:t>
            </a:r>
          </a:p>
        </p:txBody>
      </p:sp>
      <p:sp>
        <p:nvSpPr>
          <p:cNvPr id="11267" name="Rectangle 3">
            <a:extLst>
              <a:ext uri="{FF2B5EF4-FFF2-40B4-BE49-F238E27FC236}">
                <a16:creationId xmlns:a16="http://schemas.microsoft.com/office/drawing/2014/main" id="{22EEF38F-59F4-7589-5422-25F5F340292E}"/>
              </a:ext>
            </a:extLst>
          </p:cNvPr>
          <p:cNvSpPr>
            <a:spLocks noGrp="1" noChangeArrowheads="1"/>
          </p:cNvSpPr>
          <p:nvPr>
            <p:ph idx="1"/>
          </p:nvPr>
        </p:nvSpPr>
        <p:spPr>
          <a:xfrm>
            <a:off x="608013" y="2011363"/>
            <a:ext cx="11583987" cy="4206875"/>
          </a:xfrm>
        </p:spPr>
        <p:txBody>
          <a:bodyPr/>
          <a:lstStyle/>
          <a:p>
            <a:r>
              <a:rPr lang="en-US" altLang="en-US" sz="4800" b="1"/>
              <a:t>Only God! </a:t>
            </a:r>
            <a:br>
              <a:rPr lang="en-US" altLang="en-US" sz="4800" b="1"/>
            </a:br>
            <a:r>
              <a:rPr lang="en-US" altLang="en-US" sz="3600"/>
              <a:t>(Acts 10:25-26; 12:23; Luke 4:8; Revelation 19:9-10; 22:8-9)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80798BF-4AEA-8099-CA7D-32A665EB6345}"/>
              </a:ext>
            </a:extLst>
          </p:cNvPr>
          <p:cNvSpPr>
            <a:spLocks noGrp="1" noChangeArrowheads="1"/>
          </p:cNvSpPr>
          <p:nvPr>
            <p:ph type="title"/>
          </p:nvPr>
        </p:nvSpPr>
        <p:spPr>
          <a:xfrm>
            <a:off x="608013" y="284163"/>
            <a:ext cx="10379075" cy="1508125"/>
          </a:xfrm>
        </p:spPr>
        <p:txBody>
          <a:bodyPr/>
          <a:lstStyle/>
          <a:p>
            <a:pPr fontAlgn="auto">
              <a:spcAft>
                <a:spcPts val="0"/>
              </a:spcAft>
              <a:defRPr/>
            </a:pPr>
            <a:r>
              <a:rPr lang="en-US" altLang="en-US" sz="5400" b="1" dirty="0"/>
              <a:t>Why Worship?</a:t>
            </a:r>
          </a:p>
        </p:txBody>
      </p:sp>
      <p:sp>
        <p:nvSpPr>
          <p:cNvPr id="6147" name="Rectangle 3">
            <a:extLst>
              <a:ext uri="{FF2B5EF4-FFF2-40B4-BE49-F238E27FC236}">
                <a16:creationId xmlns:a16="http://schemas.microsoft.com/office/drawing/2014/main" id="{DECA3FE4-E5DB-E8AB-BCB7-447540DC5816}"/>
              </a:ext>
            </a:extLst>
          </p:cNvPr>
          <p:cNvSpPr>
            <a:spLocks noGrp="1" noChangeArrowheads="1"/>
          </p:cNvSpPr>
          <p:nvPr>
            <p:ph idx="1"/>
          </p:nvPr>
        </p:nvSpPr>
        <p:spPr>
          <a:xfrm>
            <a:off x="608013" y="2011363"/>
            <a:ext cx="11507787" cy="4562475"/>
          </a:xfrm>
        </p:spPr>
        <p:txBody>
          <a:bodyPr rtlCol="0">
            <a:normAutofit lnSpcReduction="10000"/>
          </a:bodyPr>
          <a:lstStyle/>
          <a:p>
            <a:pPr marL="182880" indent="-182880" fontAlgn="auto">
              <a:defRPr/>
            </a:pPr>
            <a:r>
              <a:rPr lang="en-US" altLang="en-US" sz="3600" dirty="0"/>
              <a:t>He is our </a:t>
            </a:r>
            <a:r>
              <a:rPr lang="en-US" altLang="en-US" sz="3600" b="1" dirty="0"/>
              <a:t>Creator and Maker</a:t>
            </a:r>
            <a:r>
              <a:rPr lang="en-US" altLang="en-US" sz="3600" dirty="0"/>
              <a:t>.  </a:t>
            </a:r>
            <a:r>
              <a:rPr lang="en-US" altLang="en-US" sz="3200" dirty="0"/>
              <a:t>(Psalms 95:1-6; Romans 1:21-25)</a:t>
            </a:r>
            <a:endParaRPr lang="en-US" altLang="en-US" sz="3600" dirty="0"/>
          </a:p>
          <a:p>
            <a:pPr marL="182880" indent="-182880" fontAlgn="auto">
              <a:defRPr/>
            </a:pPr>
            <a:r>
              <a:rPr lang="en-US" altLang="en-US" sz="3600" b="1" dirty="0"/>
              <a:t>Salvation He authored </a:t>
            </a:r>
            <a:r>
              <a:rPr lang="en-US" altLang="en-US" sz="3600" dirty="0"/>
              <a:t>and </a:t>
            </a:r>
            <a:r>
              <a:rPr lang="en-US" altLang="en-US" sz="3600" b="1" dirty="0"/>
              <a:t>blessings</a:t>
            </a:r>
            <a:r>
              <a:rPr lang="en-US" altLang="en-US" sz="3600" dirty="0"/>
              <a:t> and </a:t>
            </a:r>
            <a:r>
              <a:rPr lang="en-US" altLang="en-US" sz="3600" b="1" dirty="0"/>
              <a:t>hope</a:t>
            </a:r>
            <a:r>
              <a:rPr lang="en-US" altLang="en-US" sz="3600" dirty="0"/>
              <a:t> made possible.  (Ephesians 1:3-13; Hebrews 5:9; 1 Peter 1:3-4)</a:t>
            </a:r>
          </a:p>
          <a:p>
            <a:pPr marL="182880" indent="-182880" fontAlgn="auto">
              <a:defRPr/>
            </a:pPr>
            <a:r>
              <a:rPr lang="en-US" altLang="en-US" sz="3600" dirty="0"/>
              <a:t>Our </a:t>
            </a:r>
            <a:r>
              <a:rPr lang="en-US" altLang="en-US" sz="3600" b="1" dirty="0"/>
              <a:t>adoption as sons </a:t>
            </a:r>
            <a:r>
              <a:rPr lang="en-US" altLang="en-US" sz="3600" dirty="0"/>
              <a:t>and </a:t>
            </a:r>
            <a:r>
              <a:rPr lang="en-US" altLang="en-US" sz="3600" b="1" dirty="0"/>
              <a:t>joint heirs </a:t>
            </a:r>
            <a:r>
              <a:rPr lang="en-US" altLang="en-US" sz="3600" dirty="0"/>
              <a:t>with His Son.  </a:t>
            </a:r>
            <a:r>
              <a:rPr lang="en-US" altLang="en-US" sz="3200" dirty="0"/>
              <a:t>(Romans 8:14-17; Galatians 4:4-7)</a:t>
            </a:r>
          </a:p>
          <a:p>
            <a:pPr marL="182880" indent="-182880" fontAlgn="auto">
              <a:defRPr/>
            </a:pPr>
            <a:r>
              <a:rPr lang="en-US" altLang="en-US" sz="3600" b="1" dirty="0"/>
              <a:t>Because of His love and patience. </a:t>
            </a:r>
            <a:r>
              <a:rPr lang="en-US" altLang="en-US" sz="3200" dirty="0"/>
              <a:t>(John 3:16; Romans 5:8; </a:t>
            </a:r>
            <a:br>
              <a:rPr lang="en-US" altLang="en-US" sz="3200" dirty="0"/>
            </a:br>
            <a:r>
              <a:rPr lang="en-US" altLang="en-US" sz="3200" dirty="0"/>
              <a:t>2 Peter 3:9)</a:t>
            </a:r>
          </a:p>
          <a:p>
            <a:pPr marL="182880" indent="-182880" fontAlgn="auto">
              <a:defRPr/>
            </a:pPr>
            <a:r>
              <a:rPr lang="en-US" altLang="en-US" sz="4800" b="1" dirty="0"/>
              <a:t>God seeks it!</a:t>
            </a:r>
            <a:r>
              <a:rPr lang="en-US" altLang="en-US" sz="4000" dirty="0"/>
              <a:t> </a:t>
            </a:r>
            <a:r>
              <a:rPr lang="en-US" altLang="en-US" sz="3200" dirty="0"/>
              <a:t>(John 4:23)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F436A78-866E-3E2A-046F-F0757BC817A2}"/>
              </a:ext>
            </a:extLst>
          </p:cNvPr>
          <p:cNvSpPr>
            <a:spLocks noGrp="1" noChangeArrowheads="1"/>
          </p:cNvSpPr>
          <p:nvPr>
            <p:ph type="title"/>
          </p:nvPr>
        </p:nvSpPr>
        <p:spPr>
          <a:xfrm>
            <a:off x="609600" y="284163"/>
            <a:ext cx="10377488" cy="1508125"/>
          </a:xfrm>
        </p:spPr>
        <p:txBody>
          <a:bodyPr/>
          <a:lstStyle/>
          <a:p>
            <a:pPr fontAlgn="auto">
              <a:spcAft>
                <a:spcPts val="0"/>
              </a:spcAft>
              <a:defRPr/>
            </a:pPr>
            <a:r>
              <a:rPr lang="en-US" altLang="en-US" sz="5400" b="1" dirty="0"/>
              <a:t>Unacceptable Worship</a:t>
            </a:r>
          </a:p>
        </p:txBody>
      </p:sp>
      <p:sp>
        <p:nvSpPr>
          <p:cNvPr id="9219" name="Rectangle 3">
            <a:extLst>
              <a:ext uri="{FF2B5EF4-FFF2-40B4-BE49-F238E27FC236}">
                <a16:creationId xmlns:a16="http://schemas.microsoft.com/office/drawing/2014/main" id="{C31EEBF3-6FF8-33F0-BC0B-07C64D206017}"/>
              </a:ext>
            </a:extLst>
          </p:cNvPr>
          <p:cNvSpPr>
            <a:spLocks noGrp="1" noChangeArrowheads="1"/>
          </p:cNvSpPr>
          <p:nvPr>
            <p:ph idx="1"/>
          </p:nvPr>
        </p:nvSpPr>
        <p:spPr>
          <a:xfrm>
            <a:off x="609600" y="2011363"/>
            <a:ext cx="11125200" cy="4694237"/>
          </a:xfrm>
        </p:spPr>
        <p:txBody>
          <a:bodyPr rtlCol="0">
            <a:normAutofit/>
          </a:bodyPr>
          <a:lstStyle/>
          <a:p>
            <a:pPr marL="0" indent="0" fontAlgn="auto">
              <a:buFont typeface="Wingdings" panose="05000000000000000000" pitchFamily="2" charset="2"/>
              <a:buNone/>
              <a:defRPr/>
            </a:pPr>
            <a:r>
              <a:rPr lang="en-US" altLang="en-US" sz="4000" b="1" dirty="0"/>
              <a:t>Not all worship accepted by God</a:t>
            </a:r>
            <a:r>
              <a:rPr lang="en-US" altLang="en-US" sz="4000" dirty="0"/>
              <a:t>.</a:t>
            </a:r>
          </a:p>
          <a:p>
            <a:pPr marL="182880" indent="-182880" fontAlgn="auto">
              <a:defRPr/>
            </a:pPr>
            <a:r>
              <a:rPr lang="en-US" altLang="en-US" sz="3600" i="1" dirty="0"/>
              <a:t>“</a:t>
            </a:r>
            <a:r>
              <a:rPr lang="en-US" altLang="en-US" sz="3600" b="1" i="1" dirty="0"/>
              <a:t>Shut the gates</a:t>
            </a:r>
            <a:r>
              <a:rPr lang="en-US" altLang="en-US" sz="3600" i="1" dirty="0"/>
              <a:t>… </a:t>
            </a:r>
            <a:r>
              <a:rPr lang="en-US" altLang="en-US" sz="3600" b="1" i="1" dirty="0"/>
              <a:t>uselessly</a:t>
            </a:r>
            <a:r>
              <a:rPr lang="en-US" altLang="en-US" sz="3600" i="1" dirty="0"/>
              <a:t>”</a:t>
            </a:r>
            <a:r>
              <a:rPr lang="en-US" altLang="en-US" sz="3600" dirty="0"/>
              <a:t> (Malachi 1:10)</a:t>
            </a:r>
          </a:p>
          <a:p>
            <a:pPr marL="182880" indent="-182880" fontAlgn="auto">
              <a:defRPr/>
            </a:pPr>
            <a:r>
              <a:rPr lang="en-US" altLang="en-US" sz="3600" dirty="0"/>
              <a:t>God, </a:t>
            </a:r>
            <a:r>
              <a:rPr lang="en-US" altLang="en-US" sz="3600" i="1" dirty="0"/>
              <a:t>“I have </a:t>
            </a:r>
            <a:r>
              <a:rPr lang="en-US" altLang="en-US" sz="3600" b="1" i="1" dirty="0"/>
              <a:t>had enough</a:t>
            </a:r>
            <a:r>
              <a:rPr lang="en-US" altLang="en-US" sz="3600" i="1" dirty="0"/>
              <a:t>… I take </a:t>
            </a:r>
            <a:r>
              <a:rPr lang="en-US" altLang="en-US" sz="3600" b="1" i="1" dirty="0"/>
              <a:t>no pleasure</a:t>
            </a:r>
            <a:r>
              <a:rPr lang="en-US" altLang="en-US" sz="3600" i="1" dirty="0"/>
              <a:t>… </a:t>
            </a:r>
            <a:r>
              <a:rPr lang="en-US" altLang="en-US" sz="3600" b="1" i="1" dirty="0"/>
              <a:t>worthless</a:t>
            </a:r>
            <a:r>
              <a:rPr lang="en-US" altLang="en-US" sz="3600" i="1" dirty="0"/>
              <a:t>… </a:t>
            </a:r>
            <a:r>
              <a:rPr lang="en-US" altLang="en-US" sz="3600" b="1" i="1" dirty="0"/>
              <a:t>cannot endure</a:t>
            </a:r>
            <a:r>
              <a:rPr lang="en-US" altLang="en-US" sz="3600" i="1" dirty="0"/>
              <a:t>…”</a:t>
            </a:r>
            <a:r>
              <a:rPr lang="en-US" altLang="en-US" sz="3600" dirty="0"/>
              <a:t> (Isaiah 1:10-14)</a:t>
            </a:r>
          </a:p>
          <a:p>
            <a:pPr marL="182880" indent="-182880" fontAlgn="auto">
              <a:defRPr/>
            </a:pPr>
            <a:r>
              <a:rPr lang="en-US" altLang="en-US" sz="3600" dirty="0"/>
              <a:t>There is worship that God </a:t>
            </a:r>
            <a:r>
              <a:rPr lang="en-US" altLang="en-US" sz="3600" b="1" i="1" dirty="0"/>
              <a:t>“hates”</a:t>
            </a:r>
            <a:r>
              <a:rPr lang="en-US" altLang="en-US" sz="3600" dirty="0"/>
              <a:t>, </a:t>
            </a:r>
            <a:r>
              <a:rPr lang="en-US" altLang="en-US" sz="3600" b="1" i="1" dirty="0"/>
              <a:t>“rejects” </a:t>
            </a:r>
            <a:r>
              <a:rPr lang="en-US" altLang="en-US" sz="3600" dirty="0"/>
              <a:t>&amp; considers </a:t>
            </a:r>
            <a:r>
              <a:rPr lang="en-US" altLang="en-US" sz="3600" b="1" i="1" dirty="0"/>
              <a:t>“noise” </a:t>
            </a:r>
            <a:r>
              <a:rPr lang="en-US" altLang="en-US" sz="3600" dirty="0"/>
              <a:t>that He will not listen to. (Amos 5:21-24)</a:t>
            </a:r>
          </a:p>
          <a:p>
            <a:pPr marL="0" indent="0" fontAlgn="auto">
              <a:buFont typeface="Wingdings" panose="05000000000000000000" pitchFamily="2" charset="2"/>
              <a:buNone/>
              <a:defRPr/>
            </a:pPr>
            <a:r>
              <a:rPr lang="en-US" altLang="en-US" sz="4000" b="1" dirty="0"/>
              <a:t>What is acceptable worship?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36B402A-C17D-8DED-B595-1481AF2ECC18}"/>
              </a:ext>
            </a:extLst>
          </p:cNvPr>
          <p:cNvSpPr>
            <a:spLocks noGrp="1" noChangeArrowheads="1"/>
          </p:cNvSpPr>
          <p:nvPr>
            <p:ph type="title"/>
          </p:nvPr>
        </p:nvSpPr>
        <p:spPr>
          <a:xfrm>
            <a:off x="685800" y="284163"/>
            <a:ext cx="10301288" cy="1508125"/>
          </a:xfrm>
        </p:spPr>
        <p:txBody>
          <a:bodyPr/>
          <a:lstStyle/>
          <a:p>
            <a:pPr fontAlgn="auto">
              <a:spcAft>
                <a:spcPts val="0"/>
              </a:spcAft>
              <a:defRPr/>
            </a:pPr>
            <a:r>
              <a:rPr lang="en-US" altLang="en-US" sz="5400" b="1" dirty="0"/>
              <a:t>Authorized Worship</a:t>
            </a:r>
            <a:endParaRPr lang="en-US" altLang="en-US" sz="5400" dirty="0"/>
          </a:p>
        </p:txBody>
      </p:sp>
      <p:sp>
        <p:nvSpPr>
          <p:cNvPr id="10243" name="Rectangle 3">
            <a:extLst>
              <a:ext uri="{FF2B5EF4-FFF2-40B4-BE49-F238E27FC236}">
                <a16:creationId xmlns:a16="http://schemas.microsoft.com/office/drawing/2014/main" id="{A2CE9CE7-25CC-25B9-D8D3-93D575B7D2C1}"/>
              </a:ext>
            </a:extLst>
          </p:cNvPr>
          <p:cNvSpPr>
            <a:spLocks noGrp="1" noChangeArrowheads="1"/>
          </p:cNvSpPr>
          <p:nvPr>
            <p:ph idx="1"/>
          </p:nvPr>
        </p:nvSpPr>
        <p:spPr>
          <a:xfrm>
            <a:off x="685800" y="2011363"/>
            <a:ext cx="11049000" cy="4562475"/>
          </a:xfrm>
        </p:spPr>
        <p:txBody>
          <a:bodyPr/>
          <a:lstStyle/>
          <a:p>
            <a:r>
              <a:rPr lang="en-US" altLang="en-US" sz="3400"/>
              <a:t>Leviticus 10:1-3, Nadab and Abihu used </a:t>
            </a:r>
            <a:r>
              <a:rPr lang="en-US" altLang="en-US" sz="3400" b="1" i="1"/>
              <a:t>“strange fire”</a:t>
            </a:r>
            <a:r>
              <a:rPr lang="en-US" altLang="en-US" sz="3400"/>
              <a:t> which God had not commanded.</a:t>
            </a:r>
          </a:p>
          <a:p>
            <a:r>
              <a:rPr lang="en-US" altLang="en-US" sz="3400"/>
              <a:t>1 Samuel 13:8-14, King Saul was not authorized to offer the sacrifices.</a:t>
            </a:r>
          </a:p>
          <a:p>
            <a:r>
              <a:rPr lang="en-US" altLang="en-US" sz="3400"/>
              <a:t>We must accept our roles in the body. (2 Chronicles 26:18)</a:t>
            </a:r>
          </a:p>
          <a:p>
            <a:r>
              <a:rPr lang="en-US" altLang="en-US" sz="3400"/>
              <a:t>Genesis 4:3-7, Abel offered the sacrifice </a:t>
            </a:r>
            <a:r>
              <a:rPr lang="en-US" altLang="en-US" sz="3400" b="1" i="1"/>
              <a:t>“by faith”</a:t>
            </a:r>
            <a:r>
              <a:rPr lang="en-US" altLang="en-US" sz="3400"/>
              <a:t> rather than Cain.</a:t>
            </a:r>
          </a:p>
          <a:p>
            <a:r>
              <a:rPr lang="en-US" altLang="en-US" sz="3400"/>
              <a:t>John 4:24, Worship must be according to truth.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fade">
                                      <p:cBhvr>
                                        <p:cTn id="2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BC39C63-B8A7-D8BC-A7E7-F16068307482}"/>
              </a:ext>
            </a:extLst>
          </p:cNvPr>
          <p:cNvSpPr>
            <a:spLocks noGrp="1" noChangeArrowheads="1"/>
          </p:cNvSpPr>
          <p:nvPr>
            <p:ph type="title"/>
          </p:nvPr>
        </p:nvSpPr>
        <p:spPr>
          <a:xfrm>
            <a:off x="609600" y="284163"/>
            <a:ext cx="10377488" cy="1508125"/>
          </a:xfrm>
        </p:spPr>
        <p:txBody>
          <a:bodyPr/>
          <a:lstStyle/>
          <a:p>
            <a:pPr fontAlgn="auto">
              <a:spcAft>
                <a:spcPts val="0"/>
              </a:spcAft>
              <a:defRPr/>
            </a:pPr>
            <a:r>
              <a:rPr lang="en-US" altLang="en-US" sz="5400" b="1" dirty="0"/>
              <a:t>Not just when it’s convenient</a:t>
            </a:r>
          </a:p>
        </p:txBody>
      </p:sp>
      <p:sp>
        <p:nvSpPr>
          <p:cNvPr id="9219" name="Rectangle 3">
            <a:extLst>
              <a:ext uri="{FF2B5EF4-FFF2-40B4-BE49-F238E27FC236}">
                <a16:creationId xmlns:a16="http://schemas.microsoft.com/office/drawing/2014/main" id="{3BA3C9D6-3E7A-F428-48C7-3009A09EE0D1}"/>
              </a:ext>
            </a:extLst>
          </p:cNvPr>
          <p:cNvSpPr>
            <a:spLocks noGrp="1" noChangeArrowheads="1"/>
          </p:cNvSpPr>
          <p:nvPr>
            <p:ph idx="1"/>
          </p:nvPr>
        </p:nvSpPr>
        <p:spPr>
          <a:xfrm>
            <a:off x="609600" y="2011363"/>
            <a:ext cx="10896600" cy="4206875"/>
          </a:xfrm>
        </p:spPr>
        <p:txBody>
          <a:bodyPr/>
          <a:lstStyle/>
          <a:p>
            <a:r>
              <a:rPr lang="en-US" altLang="en-US" sz="3600"/>
              <a:t>1 Kings 12:28-30, </a:t>
            </a:r>
            <a:r>
              <a:rPr lang="en-US" altLang="en-US" sz="3600" i="1"/>
              <a:t>“It is </a:t>
            </a:r>
            <a:r>
              <a:rPr lang="en-US" altLang="en-US" sz="3600" b="1" i="1"/>
              <a:t>too much </a:t>
            </a:r>
            <a:r>
              <a:rPr lang="en-US" altLang="en-US" sz="3600" i="1"/>
              <a:t>for you to go up to Jerusalem…”</a:t>
            </a:r>
          </a:p>
          <a:p>
            <a:r>
              <a:rPr lang="en-US" altLang="en-US" sz="3600"/>
              <a:t>Acts 8:27, we read of an Ethiopian who traveled to Jerusalem to worship.</a:t>
            </a:r>
          </a:p>
          <a:p>
            <a:r>
              <a:rPr lang="en-US" altLang="en-US" sz="3600"/>
              <a:t>True worship </a:t>
            </a:r>
            <a:r>
              <a:rPr lang="en-US" altLang="en-US" sz="3600" b="1"/>
              <a:t>involves sacrifice of our time, energy and blessings</a:t>
            </a:r>
            <a:r>
              <a:rPr lang="en-US" altLang="en-US" sz="36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3640D82-DBA1-5429-8A84-802E5C629901}"/>
              </a:ext>
            </a:extLst>
          </p:cNvPr>
          <p:cNvSpPr>
            <a:spLocks noGrp="1" noChangeArrowheads="1"/>
          </p:cNvSpPr>
          <p:nvPr>
            <p:ph type="title"/>
          </p:nvPr>
        </p:nvSpPr>
        <p:spPr>
          <a:xfrm>
            <a:off x="609600" y="284163"/>
            <a:ext cx="10377488" cy="1508125"/>
          </a:xfrm>
        </p:spPr>
        <p:txBody>
          <a:bodyPr/>
          <a:lstStyle/>
          <a:p>
            <a:pPr fontAlgn="auto">
              <a:spcAft>
                <a:spcPts val="0"/>
              </a:spcAft>
              <a:defRPr/>
            </a:pPr>
            <a:r>
              <a:rPr lang="en-US" altLang="en-US" sz="5400" b="1" dirty="0"/>
              <a:t>Reverent Worship</a:t>
            </a:r>
          </a:p>
        </p:txBody>
      </p:sp>
      <p:sp>
        <p:nvSpPr>
          <p:cNvPr id="11267" name="Rectangle 3">
            <a:extLst>
              <a:ext uri="{FF2B5EF4-FFF2-40B4-BE49-F238E27FC236}">
                <a16:creationId xmlns:a16="http://schemas.microsoft.com/office/drawing/2014/main" id="{34B5CF6C-A1D6-D713-7272-23C8BA993C0F}"/>
              </a:ext>
            </a:extLst>
          </p:cNvPr>
          <p:cNvSpPr>
            <a:spLocks noGrp="1" noChangeArrowheads="1"/>
          </p:cNvSpPr>
          <p:nvPr>
            <p:ph idx="1"/>
          </p:nvPr>
        </p:nvSpPr>
        <p:spPr>
          <a:xfrm>
            <a:off x="609600" y="1981200"/>
            <a:ext cx="10896600" cy="4073525"/>
          </a:xfrm>
        </p:spPr>
        <p:txBody>
          <a:bodyPr rtlCol="0">
            <a:normAutofit lnSpcReduction="10000"/>
          </a:bodyPr>
          <a:lstStyle/>
          <a:p>
            <a:pPr marL="182880" indent="-182880" fontAlgn="auto">
              <a:defRPr/>
            </a:pPr>
            <a:r>
              <a:rPr lang="en-US" altLang="en-US" sz="3400" dirty="0"/>
              <a:t>2 Samuel 6:7-8, God struck Uzzah down because of his irreverence.  How was Uzzah irreverent? </a:t>
            </a:r>
          </a:p>
          <a:p>
            <a:pPr marL="182880" indent="-182880" fontAlgn="auto">
              <a:defRPr/>
            </a:pPr>
            <a:r>
              <a:rPr lang="en-US" altLang="en-US" sz="3400" dirty="0"/>
              <a:t>Ecclesiastes 5:1-2, </a:t>
            </a:r>
            <a:r>
              <a:rPr lang="en-US" altLang="en-US" sz="3400" i="1" dirty="0"/>
              <a:t>“</a:t>
            </a:r>
            <a:r>
              <a:rPr lang="en-US" altLang="en-US" sz="3400" b="1" i="1" dirty="0"/>
              <a:t>draw near to listen</a:t>
            </a:r>
            <a:r>
              <a:rPr lang="en-US" altLang="en-US" sz="3400" i="1" dirty="0"/>
              <a:t>, rather than to offer the sacrifice of fools…”</a:t>
            </a:r>
          </a:p>
          <a:p>
            <a:pPr marL="182880" indent="-182880" fontAlgn="auto">
              <a:defRPr/>
            </a:pPr>
            <a:r>
              <a:rPr lang="en-US" altLang="en-US" sz="3400" dirty="0"/>
              <a:t>1 Chronicles 16:29, worship should be in a manner worthy of the glory due His name.</a:t>
            </a:r>
          </a:p>
          <a:p>
            <a:pPr marL="182880" indent="-182880" fontAlgn="auto">
              <a:defRPr/>
            </a:pPr>
            <a:r>
              <a:rPr lang="en-US" altLang="en-US" sz="3400" b="1" dirty="0"/>
              <a:t>To whose glory? (</a:t>
            </a:r>
            <a:r>
              <a:rPr lang="en-US" altLang="en-US" sz="3400" dirty="0"/>
              <a:t>Haggai 1:7-8, 12; Psalms 95:6-7, </a:t>
            </a:r>
            <a:br>
              <a:rPr lang="en-US" altLang="en-US" sz="3400" dirty="0"/>
            </a:br>
            <a:r>
              <a:rPr lang="en-US" altLang="en-US" sz="3400" dirty="0"/>
              <a:t>Hebrews 12:28-29)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themeOverride>
</file>

<file path=docProps/app.xml><?xml version="1.0" encoding="utf-8"?>
<Properties xmlns="http://schemas.openxmlformats.org/officeDocument/2006/extended-properties" xmlns:vt="http://schemas.openxmlformats.org/officeDocument/2006/docPropsVTypes">
  <Template>Banded</Template>
  <TotalTime>7910</TotalTime>
  <Words>1005</Words>
  <Application>Microsoft Office PowerPoint</Application>
  <PresentationFormat>Widescreen</PresentationFormat>
  <Paragraphs>78</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Corbel</vt:lpstr>
      <vt:lpstr>Arial</vt:lpstr>
      <vt:lpstr>Wingdings</vt:lpstr>
      <vt:lpstr>Calibri</vt:lpstr>
      <vt:lpstr>Banded</vt:lpstr>
      <vt:lpstr>acceptable Worship</vt:lpstr>
      <vt:lpstr>What Is Worship?</vt:lpstr>
      <vt:lpstr>What Is Worship?</vt:lpstr>
      <vt:lpstr>Who Is Worshipped?</vt:lpstr>
      <vt:lpstr>Why Worship?</vt:lpstr>
      <vt:lpstr>Unacceptable Worship</vt:lpstr>
      <vt:lpstr>Authorized Worship</vt:lpstr>
      <vt:lpstr>Not just when it’s convenient</vt:lpstr>
      <vt:lpstr>Reverent Worship</vt:lpstr>
      <vt:lpstr>Zealous/knowledgeable Worship</vt:lpstr>
      <vt:lpstr>Unhypocritical Worship</vt:lpstr>
    </vt:vector>
  </TitlesOfParts>
  <Company>Simmons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Unacceptable Worship</dc:title>
  <dc:creator>Chris Simmons</dc:creator>
  <cp:lastModifiedBy>Chris Simmons</cp:lastModifiedBy>
  <cp:revision>28</cp:revision>
  <dcterms:created xsi:type="dcterms:W3CDTF">2005-03-27T03:29:27Z</dcterms:created>
  <dcterms:modified xsi:type="dcterms:W3CDTF">2023-03-29T18:21:36Z</dcterms:modified>
</cp:coreProperties>
</file>