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14"/>
  </p:notesMasterIdLst>
  <p:handoutMasterIdLst>
    <p:handoutMasterId r:id="rId15"/>
  </p:handoutMasterIdLst>
  <p:sldIdLst>
    <p:sldId id="256" r:id="rId2"/>
    <p:sldId id="262" r:id="rId3"/>
    <p:sldId id="272" r:id="rId4"/>
    <p:sldId id="273" r:id="rId5"/>
    <p:sldId id="271" r:id="rId6"/>
    <p:sldId id="263" r:id="rId7"/>
    <p:sldId id="264" r:id="rId8"/>
    <p:sldId id="265" r:id="rId9"/>
    <p:sldId id="266" r:id="rId10"/>
    <p:sldId id="267" r:id="rId11"/>
    <p:sldId id="268" r:id="rId12"/>
    <p:sldId id="26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645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F81CEA5-62FD-4C83-BDE3-91DFB9827D8F}"/>
              </a:ext>
            </a:extLst>
          </p:cNvPr>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a:extLst>
              <a:ext uri="{FF2B5EF4-FFF2-40B4-BE49-F238E27FC236}">
                <a16:creationId xmlns:a16="http://schemas.microsoft.com/office/drawing/2014/main" id="{3FA1CBFD-6AD0-48C4-B91B-58830F6F4C3E}"/>
              </a:ext>
            </a:extLst>
          </p:cNvPr>
          <p:cNvSpPr>
            <a:spLocks noGrp="1"/>
          </p:cNvSpPr>
          <p:nvPr>
            <p:ph type="dt" sz="quarter" idx="1"/>
          </p:nvPr>
        </p:nvSpPr>
        <p:spPr>
          <a:xfrm>
            <a:off x="3970938" y="0"/>
            <a:ext cx="3037840" cy="466434"/>
          </a:xfrm>
          <a:prstGeom prst="rect">
            <a:avLst/>
          </a:prstGeom>
        </p:spPr>
        <p:txBody>
          <a:bodyPr vert="horz" lIns="93174" tIns="46586" rIns="93174" bIns="46586" rtlCol="0"/>
          <a:lstStyle>
            <a:lvl1pPr algn="r">
              <a:defRPr sz="1200"/>
            </a:lvl1pPr>
          </a:lstStyle>
          <a:p>
            <a:r>
              <a:rPr lang="en-US"/>
              <a:t>6/12/2022pm</a:t>
            </a:r>
            <a:endParaRPr lang="en-US" dirty="0"/>
          </a:p>
        </p:txBody>
      </p:sp>
      <p:sp>
        <p:nvSpPr>
          <p:cNvPr id="4" name="Footer Placeholder 3">
            <a:extLst>
              <a:ext uri="{FF2B5EF4-FFF2-40B4-BE49-F238E27FC236}">
                <a16:creationId xmlns:a16="http://schemas.microsoft.com/office/drawing/2014/main" id="{A9E55D22-46A3-4B8C-AD40-252FE7896C36}"/>
              </a:ext>
            </a:extLst>
          </p:cNvPr>
          <p:cNvSpPr>
            <a:spLocks noGrp="1"/>
          </p:cNvSpPr>
          <p:nvPr>
            <p:ph type="ftr" sz="quarter" idx="2"/>
          </p:nvPr>
        </p:nvSpPr>
        <p:spPr>
          <a:xfrm>
            <a:off x="0" y="8829967"/>
            <a:ext cx="3037840" cy="466433"/>
          </a:xfrm>
          <a:prstGeom prst="rect">
            <a:avLst/>
          </a:prstGeom>
        </p:spPr>
        <p:txBody>
          <a:bodyPr vert="horz" lIns="93174" tIns="46586" rIns="93174" bIns="46586" rtlCol="0" anchor="b"/>
          <a:lstStyle>
            <a:lvl1pPr algn="l">
              <a:defRPr sz="1200"/>
            </a:lvl1pPr>
          </a:lstStyle>
          <a:p>
            <a:r>
              <a:rPr lang="en-US"/>
              <a:t>Forget None Of His Benefits</a:t>
            </a:r>
            <a:endParaRPr lang="en-US" dirty="0"/>
          </a:p>
        </p:txBody>
      </p:sp>
      <p:sp>
        <p:nvSpPr>
          <p:cNvPr id="5" name="Slide Number Placeholder 4">
            <a:extLst>
              <a:ext uri="{FF2B5EF4-FFF2-40B4-BE49-F238E27FC236}">
                <a16:creationId xmlns:a16="http://schemas.microsoft.com/office/drawing/2014/main" id="{8E70DCEF-9071-4B17-801B-37B4465C8E15}"/>
              </a:ext>
            </a:extLst>
          </p:cNvPr>
          <p:cNvSpPr>
            <a:spLocks noGrp="1"/>
          </p:cNvSpPr>
          <p:nvPr>
            <p:ph type="sldNum" sz="quarter" idx="3"/>
          </p:nvPr>
        </p:nvSpPr>
        <p:spPr>
          <a:xfrm>
            <a:off x="3970938" y="8829967"/>
            <a:ext cx="3037840" cy="466433"/>
          </a:xfrm>
          <a:prstGeom prst="rect">
            <a:avLst/>
          </a:prstGeom>
        </p:spPr>
        <p:txBody>
          <a:bodyPr vert="horz" lIns="93174" tIns="46586" rIns="93174" bIns="46586" rtlCol="0" anchor="b"/>
          <a:lstStyle>
            <a:lvl1pPr algn="r">
              <a:defRPr sz="1200"/>
            </a:lvl1pPr>
          </a:lstStyle>
          <a:p>
            <a:fld id="{8D90168E-626C-4E60-93C0-A00D25609468}" type="slidenum">
              <a:rPr lang="en-US" smtClean="0"/>
              <a:t>‹#›</a:t>
            </a:fld>
            <a:endParaRPr lang="en-US" dirty="0"/>
          </a:p>
        </p:txBody>
      </p:sp>
    </p:spTree>
    <p:extLst>
      <p:ext uri="{BB962C8B-B14F-4D97-AF65-F5344CB8AC3E}">
        <p14:creationId xmlns:p14="http://schemas.microsoft.com/office/powerpoint/2010/main" val="374934770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r>
              <a:rPr lang="en-US"/>
              <a:t>6/12/2022pm</a:t>
            </a:r>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r>
              <a:rPr lang="en-US"/>
              <a:t>Forget None Of His Benefits</a:t>
            </a:r>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C6B3AB32-59DF-41F1-9618-EDFBF5049629}" type="slidenum">
              <a:rPr lang="en-US" smtClean="0"/>
              <a:t>‹#›</a:t>
            </a:fld>
            <a:endParaRPr lang="en-US" dirty="0"/>
          </a:p>
        </p:txBody>
      </p:sp>
    </p:spTree>
    <p:extLst>
      <p:ext uri="{BB962C8B-B14F-4D97-AF65-F5344CB8AC3E}">
        <p14:creationId xmlns:p14="http://schemas.microsoft.com/office/powerpoint/2010/main" val="366180564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a:t>
            </a:fld>
            <a:endParaRPr lang="en-US" dirty="0"/>
          </a:p>
        </p:txBody>
      </p:sp>
      <p:sp>
        <p:nvSpPr>
          <p:cNvPr id="5" name="Date Placeholder 4">
            <a:extLst>
              <a:ext uri="{FF2B5EF4-FFF2-40B4-BE49-F238E27FC236}">
                <a16:creationId xmlns:a16="http://schemas.microsoft.com/office/drawing/2014/main" id="{F771B678-823D-10FF-926B-6EA3A4B292CA}"/>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002CA411-D9F4-4E49-77BF-17DCAFB2D7E3}"/>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139004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6/12/2022pm</a:t>
            </a:r>
            <a:endParaRPr lang="en-US" dirty="0"/>
          </a:p>
        </p:txBody>
      </p:sp>
      <p:sp>
        <p:nvSpPr>
          <p:cNvPr id="5" name="Footer Placeholder 4"/>
          <p:cNvSpPr>
            <a:spLocks noGrp="1"/>
          </p:cNvSpPr>
          <p:nvPr>
            <p:ph type="ftr" sz="quarter" idx="4"/>
          </p:nvPr>
        </p:nvSpPr>
        <p:spPr/>
        <p:txBody>
          <a:bodyPr/>
          <a:lstStyle/>
          <a:p>
            <a:r>
              <a:rPr lang="en-US"/>
              <a:t>Forget None Of His Benefits</a:t>
            </a:r>
            <a:endParaRPr lang="en-US" dirty="0"/>
          </a:p>
        </p:txBody>
      </p:sp>
      <p:sp>
        <p:nvSpPr>
          <p:cNvPr id="6" name="Slide Number Placeholder 5"/>
          <p:cNvSpPr>
            <a:spLocks noGrp="1"/>
          </p:cNvSpPr>
          <p:nvPr>
            <p:ph type="sldNum" sz="quarter" idx="5"/>
          </p:nvPr>
        </p:nvSpPr>
        <p:spPr/>
        <p:txBody>
          <a:bodyPr/>
          <a:lstStyle/>
          <a:p>
            <a:fld id="{C6B3AB32-59DF-41F1-9618-EDFBF5049629}" type="slidenum">
              <a:rPr lang="en-US" smtClean="0"/>
              <a:t>10</a:t>
            </a:fld>
            <a:endParaRPr lang="en-US" dirty="0"/>
          </a:p>
        </p:txBody>
      </p:sp>
    </p:spTree>
    <p:extLst>
      <p:ext uri="{BB962C8B-B14F-4D97-AF65-F5344CB8AC3E}">
        <p14:creationId xmlns:p14="http://schemas.microsoft.com/office/powerpoint/2010/main" val="1562567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6/12/2022pm</a:t>
            </a:r>
            <a:endParaRPr lang="en-US" dirty="0"/>
          </a:p>
        </p:txBody>
      </p:sp>
      <p:sp>
        <p:nvSpPr>
          <p:cNvPr id="5" name="Footer Placeholder 4"/>
          <p:cNvSpPr>
            <a:spLocks noGrp="1"/>
          </p:cNvSpPr>
          <p:nvPr>
            <p:ph type="ftr" sz="quarter" idx="4"/>
          </p:nvPr>
        </p:nvSpPr>
        <p:spPr/>
        <p:txBody>
          <a:bodyPr/>
          <a:lstStyle/>
          <a:p>
            <a:r>
              <a:rPr lang="en-US"/>
              <a:t>Forget None Of His Benefits</a:t>
            </a:r>
            <a:endParaRPr lang="en-US" dirty="0"/>
          </a:p>
        </p:txBody>
      </p:sp>
      <p:sp>
        <p:nvSpPr>
          <p:cNvPr id="6" name="Slide Number Placeholder 5"/>
          <p:cNvSpPr>
            <a:spLocks noGrp="1"/>
          </p:cNvSpPr>
          <p:nvPr>
            <p:ph type="sldNum" sz="quarter" idx="5"/>
          </p:nvPr>
        </p:nvSpPr>
        <p:spPr/>
        <p:txBody>
          <a:bodyPr/>
          <a:lstStyle/>
          <a:p>
            <a:fld id="{C6B3AB32-59DF-41F1-9618-EDFBF5049629}" type="slidenum">
              <a:rPr lang="en-US" smtClean="0"/>
              <a:t>11</a:t>
            </a:fld>
            <a:endParaRPr lang="en-US" dirty="0"/>
          </a:p>
        </p:txBody>
      </p:sp>
    </p:spTree>
    <p:extLst>
      <p:ext uri="{BB962C8B-B14F-4D97-AF65-F5344CB8AC3E}">
        <p14:creationId xmlns:p14="http://schemas.microsoft.com/office/powerpoint/2010/main" val="4214934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12</a:t>
            </a:fld>
            <a:endParaRPr lang="en-US" dirty="0"/>
          </a:p>
        </p:txBody>
      </p:sp>
      <p:sp>
        <p:nvSpPr>
          <p:cNvPr id="5" name="Date Placeholder 4">
            <a:extLst>
              <a:ext uri="{FF2B5EF4-FFF2-40B4-BE49-F238E27FC236}">
                <a16:creationId xmlns:a16="http://schemas.microsoft.com/office/drawing/2014/main" id="{BB469E40-39BF-F120-805D-77E534D05949}"/>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D589D4B2-A0D2-0924-77E0-ADDB09E810BD}"/>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284165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Gal 3:27-29</a:t>
            </a:r>
          </a:p>
          <a:p>
            <a:r>
              <a:rPr lang="en-US" sz="1300" dirty="0"/>
              <a:t>For all of you who were baptized into Christ have clothed yourselves with Christ. 28 There is neither Jew nor Greek, there is neither slave nor free man, there is neither male nor female; for you are all one in Christ Jesus. 29 And if you belong to Christ, then you are Abraham's descendants, heirs according to promise.</a:t>
            </a:r>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2</a:t>
            </a:fld>
            <a:endParaRPr lang="en-US" dirty="0"/>
          </a:p>
        </p:txBody>
      </p:sp>
      <p:sp>
        <p:nvSpPr>
          <p:cNvPr id="5" name="Date Placeholder 4">
            <a:extLst>
              <a:ext uri="{FF2B5EF4-FFF2-40B4-BE49-F238E27FC236}">
                <a16:creationId xmlns:a16="http://schemas.microsoft.com/office/drawing/2014/main" id="{B16D66B7-E4D9-4215-9676-D5150198EC58}"/>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90C6F58C-2F04-3BEB-BA68-AEC13EC9FF95}"/>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154784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Peter 1:5-11</a:t>
            </a:r>
          </a:p>
          <a:p>
            <a:r>
              <a:rPr lang="en-US" sz="1300" dirty="0"/>
              <a:t>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p>
          <a:p>
            <a:endParaRPr lang="en-US" sz="1300" dirty="0"/>
          </a:p>
          <a:p>
            <a:r>
              <a:rPr lang="en-US" sz="1300" dirty="0"/>
              <a:t>Ps 77:11</a:t>
            </a:r>
          </a:p>
          <a:p>
            <a:r>
              <a:rPr lang="en-US" sz="1300" dirty="0"/>
              <a:t>I shall remember the deeds of the Lord; Surely I will remember Your wonders of old. </a:t>
            </a:r>
          </a:p>
          <a:p>
            <a:endParaRPr lang="en-US" sz="1300" dirty="0"/>
          </a:p>
          <a:p>
            <a:r>
              <a:rPr lang="en-US" sz="1300" dirty="0"/>
              <a:t>Amazing how many verses speak of man asking God to remember?</a:t>
            </a:r>
          </a:p>
          <a:p>
            <a:endParaRPr lang="en-US" sz="1300" dirty="0"/>
          </a:p>
          <a:p>
            <a:r>
              <a:rPr lang="en-US" sz="1300" dirty="0"/>
              <a:t>Ps 143:5</a:t>
            </a:r>
          </a:p>
          <a:p>
            <a:r>
              <a:rPr lang="en-US" sz="1300" dirty="0"/>
              <a:t>I remember the days of old; I meditate on all Your doings; I muse on the work of Your hands. </a:t>
            </a:r>
          </a:p>
          <a:p>
            <a:endParaRPr lang="en-US" sz="1300" dirty="0"/>
          </a:p>
          <a:p>
            <a:r>
              <a:rPr lang="en-US" sz="1300" dirty="0"/>
              <a:t>Eph 2:11-14</a:t>
            </a:r>
          </a:p>
          <a:p>
            <a:r>
              <a:rPr lang="en-US" sz="1300" dirty="0" err="1"/>
              <a:t>herefore</a:t>
            </a:r>
            <a:r>
              <a:rPr lang="en-US" sz="1300" dirty="0"/>
              <a:t> remember that formerly you, the Gentiles in the flesh, who are called "Uncircumcision" by the so-called "Circumcision," which is performed in the flesh by human hands —  12 remember that you were at that time separate from Christ, excluded from the commonwealth of Israel, and strangers to the covenants of promise, having no hope and without God in the world. 13 But now in Christ Jesus you who formerly were far off have been brought near by the blood of Christ. </a:t>
            </a:r>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3</a:t>
            </a:fld>
            <a:endParaRPr lang="en-US" dirty="0"/>
          </a:p>
        </p:txBody>
      </p:sp>
      <p:sp>
        <p:nvSpPr>
          <p:cNvPr id="5" name="Date Placeholder 4">
            <a:extLst>
              <a:ext uri="{FF2B5EF4-FFF2-40B4-BE49-F238E27FC236}">
                <a16:creationId xmlns:a16="http://schemas.microsoft.com/office/drawing/2014/main" id="{C852FEBE-5A73-C212-C53B-78460912B525}"/>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26AF5462-9D38-C1C0-8F68-B991B1DE369E}"/>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4053281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2 Peter 1:5-11</a:t>
            </a:r>
          </a:p>
          <a:p>
            <a:r>
              <a:rPr lang="en-US" sz="1300" dirty="0"/>
              <a:t>Now for this very reason also, applying all diligence, in your faith supply moral excellence, and in your moral excellence, knowledge, 6 and in your knowledge, self-control, and in your self-control, perseverance, and in your perseverance, godliness, 7 and in your godliness, brotherly kindness, and in your brotherly kindness, love. 8 For if these qualities are yours and are increasing, they render you neither useless nor unfruitful in the true knowledge of our Lord Jesus Christ. 9 For he who lacks these qualities is blind or short-sighted, having forgotten his purification from his former sins.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p>
          <a:p>
            <a:endParaRPr lang="en-US" sz="1300" dirty="0"/>
          </a:p>
          <a:p>
            <a:r>
              <a:rPr lang="en-US" sz="1300" dirty="0"/>
              <a:t>Ps 77:11</a:t>
            </a:r>
          </a:p>
          <a:p>
            <a:r>
              <a:rPr lang="en-US" sz="1300" dirty="0"/>
              <a:t>I shall remember the deeds of the Lord; Surely I will remember Your wonders of old. </a:t>
            </a:r>
          </a:p>
          <a:p>
            <a:endParaRPr lang="en-US" sz="1300" dirty="0"/>
          </a:p>
          <a:p>
            <a:r>
              <a:rPr lang="en-US" sz="1300" dirty="0"/>
              <a:t>Amazing how many verses speak of man asking God to remember?</a:t>
            </a:r>
          </a:p>
          <a:p>
            <a:endParaRPr lang="en-US" sz="1300" dirty="0"/>
          </a:p>
          <a:p>
            <a:r>
              <a:rPr lang="en-US" sz="1300" dirty="0"/>
              <a:t>Ps 143:5</a:t>
            </a:r>
          </a:p>
          <a:p>
            <a:r>
              <a:rPr lang="en-US" sz="1300" dirty="0"/>
              <a:t>I remember the days of old; I meditate on all Your doings; I muse on the work of Your hands. </a:t>
            </a:r>
          </a:p>
          <a:p>
            <a:endParaRPr lang="en-US" sz="1300" dirty="0"/>
          </a:p>
          <a:p>
            <a:r>
              <a:rPr lang="en-US" sz="1300" dirty="0"/>
              <a:t>Eph 2:11-14</a:t>
            </a:r>
          </a:p>
          <a:p>
            <a:r>
              <a:rPr lang="en-US" sz="1300" dirty="0" err="1"/>
              <a:t>herefore</a:t>
            </a:r>
            <a:r>
              <a:rPr lang="en-US" sz="1300" dirty="0"/>
              <a:t> remember that formerly you, the Gentiles in the flesh, who are called "Uncircumcision" by the so-called "Circumcision," which is performed in the flesh by human hands —  12 remember that you were at that time separate from Christ, excluded from the commonwealth of Israel, and strangers to the covenants of promise, having no hope and without God in the world. 13 But now in Christ Jesus you who formerly were far off have been brought near by the blood of Christ. </a:t>
            </a:r>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4</a:t>
            </a:fld>
            <a:endParaRPr lang="en-US" dirty="0"/>
          </a:p>
        </p:txBody>
      </p:sp>
      <p:sp>
        <p:nvSpPr>
          <p:cNvPr id="5" name="Date Placeholder 4">
            <a:extLst>
              <a:ext uri="{FF2B5EF4-FFF2-40B4-BE49-F238E27FC236}">
                <a16:creationId xmlns:a16="http://schemas.microsoft.com/office/drawing/2014/main" id="{F0A775F8-AF52-7EAB-7143-BD7B401EF39D}"/>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59A202FC-6E03-B94C-A35A-8E310FD7E823}"/>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1717065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Ex 34:6-8</a:t>
            </a:r>
          </a:p>
          <a:p>
            <a:r>
              <a:rPr lang="en-US" sz="1300" dirty="0"/>
              <a:t>Then the Lord passed by in front of him and proclaimed, "The Lord, the Lord God, compassionate and gracious, slow to anger, and abounding in lovingkindness and truth; 7 who keeps lovingkindness for thousands, who forgives iniquity, transgression and sin; yet He will by no means leave the guilty unpunished, visiting the iniquity of fathers on the children and on the grandchildren to the third and fourth generations." </a:t>
            </a:r>
          </a:p>
          <a:p>
            <a:endParaRPr lang="en-US" sz="1300" dirty="0"/>
          </a:p>
          <a:p>
            <a:r>
              <a:rPr lang="en-US" sz="1300" dirty="0"/>
              <a:t>Luke 5:17-26</a:t>
            </a:r>
          </a:p>
          <a:p>
            <a:r>
              <a:rPr lang="en-US" sz="1300" dirty="0"/>
              <a:t>1 One day He was teaching; and there were some Pharisees and teachers of the law sitting there, who had come from every village of Galilee and Judea and from Jerusalem; and the power of the Lord was present for Him to perform healing. 18 And some men were carrying on a bed a man who was paralyzed; and they were trying to bring him in and to set him down in front of Him. 19 But not finding any way to bring him in because of the crowd, they went up on the roof and let him down through the tiles with his stretcher, into the middle of the crowd, in front of Jesus. 20 Seeing their faith, He said, "Friend, your sins are forgiven you."  21 The scribes and the Pharisees began to reason, saying, "Who is this man who speaks blasphemies? Who can forgive sins, but God alone?" 22 But Jesus, aware of their reasonings, answered and said to them, "Why are you reasoning in your hearts?  23 "Which is easier, to say, 'Your sins have been forgiven you,' or to say, 'Get up and walk'?  24 "But, so that you may know that the Son of Man has authority on earth to forgive sins," — He said to the paralytic — "I say to you, get up, and pick up your stretcher and go home."  25 Immediately he got up before them, and picked up what he had been lying on, and went home glorifying God. 26 They were all struck with astonishment and began glorifying God; and they were filled with fear, saying, "We have seen remarkable things today." </a:t>
            </a:r>
          </a:p>
          <a:p>
            <a:endParaRPr lang="en-US" sz="1300" dirty="0"/>
          </a:p>
          <a:p>
            <a:r>
              <a:rPr lang="en-US" dirty="0"/>
              <a:t>Ezra 9:13-15</a:t>
            </a:r>
          </a:p>
          <a:p>
            <a:r>
              <a:rPr lang="en-US" dirty="0"/>
              <a:t>After all that has come upon us for our evil deeds and our great guilt, since You our God have requited us less than our iniquities deserve, and have given us an escaped remnant as this, 14 shall we again break Your commandments and intermarry with the peoples who commit these abominations? Would You not be angry with us to the point of destruction, until there is no remnant nor any who escape? 15 "O Lord God of Israel, You are righteous, for we have been left an escaped remnant, as it is this day; behold, we are before You in our guilt, for no one can stand before You because of this."</a:t>
            </a:r>
          </a:p>
          <a:p>
            <a:endParaRPr lang="en-US" dirty="0"/>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5</a:t>
            </a:fld>
            <a:endParaRPr lang="en-US" dirty="0"/>
          </a:p>
        </p:txBody>
      </p:sp>
      <p:sp>
        <p:nvSpPr>
          <p:cNvPr id="5" name="Date Placeholder 4">
            <a:extLst>
              <a:ext uri="{FF2B5EF4-FFF2-40B4-BE49-F238E27FC236}">
                <a16:creationId xmlns:a16="http://schemas.microsoft.com/office/drawing/2014/main" id="{37CE06A5-0557-C519-A7B7-9571889E8DE6}"/>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E5A2C259-1DF7-8205-D79D-CF25731F88F1}"/>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405425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 107:19-21</a:t>
            </a:r>
          </a:p>
          <a:p>
            <a:r>
              <a:rPr lang="en-US" dirty="0"/>
              <a:t>Then they cried out to the Lord in their trouble;</a:t>
            </a:r>
          </a:p>
          <a:p>
            <a:r>
              <a:rPr lang="en-US" dirty="0"/>
              <a:t>He saved them out of their distresses. </a:t>
            </a:r>
          </a:p>
          <a:p>
            <a:r>
              <a:rPr lang="en-US" dirty="0"/>
              <a:t>20 He sent His word and healed them,</a:t>
            </a:r>
          </a:p>
          <a:p>
            <a:r>
              <a:rPr lang="en-US" dirty="0"/>
              <a:t>And delivered them from their destructions. </a:t>
            </a:r>
          </a:p>
          <a:p>
            <a:r>
              <a:rPr lang="en-US" dirty="0"/>
              <a:t>21 Let them give thanks to the Lord for His lovingkindness,</a:t>
            </a:r>
          </a:p>
          <a:p>
            <a:r>
              <a:rPr lang="en-US" dirty="0"/>
              <a:t>And for His wonders to the sons of men! </a:t>
            </a:r>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6</a:t>
            </a:fld>
            <a:endParaRPr lang="en-US" dirty="0"/>
          </a:p>
        </p:txBody>
      </p:sp>
      <p:sp>
        <p:nvSpPr>
          <p:cNvPr id="5" name="Date Placeholder 4">
            <a:extLst>
              <a:ext uri="{FF2B5EF4-FFF2-40B4-BE49-F238E27FC236}">
                <a16:creationId xmlns:a16="http://schemas.microsoft.com/office/drawing/2014/main" id="{A8F8A8B9-FFC9-9CE7-FDC9-DA002EDBE7EC}"/>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483F0231-5910-C192-C100-1FDA51FF46B9}"/>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752133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Ps 74:1-2</a:t>
            </a:r>
          </a:p>
          <a:p>
            <a:r>
              <a:rPr lang="en-US" sz="1300" dirty="0"/>
              <a:t>O God, why have You rejected us forever? Why does Your anger smoke against the sheep of Your pasture? </a:t>
            </a:r>
          </a:p>
          <a:p>
            <a:r>
              <a:rPr lang="en-US" sz="1300" dirty="0"/>
              <a:t>2 Remember Your congregation, which You have purchased of old, Which You have redeemed to be the tribe of Your inheritance; And this Mount Zion, where You have dwelt. </a:t>
            </a:r>
          </a:p>
          <a:p>
            <a:endParaRPr lang="en-US" sz="1300" dirty="0"/>
          </a:p>
          <a:p>
            <a:r>
              <a:rPr lang="en-US" sz="1300" dirty="0"/>
              <a:t>Ps 77:11-15</a:t>
            </a:r>
          </a:p>
          <a:p>
            <a:r>
              <a:rPr lang="en-US" sz="1300" dirty="0"/>
              <a:t>I shall remember the deeds of the Lord; Surely I will remember Your wonders of old.  </a:t>
            </a:r>
          </a:p>
          <a:p>
            <a:r>
              <a:rPr lang="en-US" sz="1300" dirty="0"/>
              <a:t>12 I will meditate on all Your work And muse on Your deeds. </a:t>
            </a:r>
          </a:p>
          <a:p>
            <a:r>
              <a:rPr lang="en-US" sz="1300" dirty="0"/>
              <a:t>13 Your way, O God, is holy; What god is great like our God? </a:t>
            </a:r>
          </a:p>
          <a:p>
            <a:r>
              <a:rPr lang="en-US" sz="1300" dirty="0"/>
              <a:t>14 You are the God who works wonders; You have made known Your strength among the peoples. </a:t>
            </a:r>
          </a:p>
          <a:p>
            <a:r>
              <a:rPr lang="en-US" sz="1300" dirty="0"/>
              <a:t>15 You have by Your power redeemed Your people, The sons of Jacob and Joseph. Selah. </a:t>
            </a:r>
          </a:p>
          <a:p>
            <a:endParaRPr lang="en-US" sz="1300" dirty="0"/>
          </a:p>
          <a:p>
            <a:r>
              <a:rPr lang="en-US" sz="1300" dirty="0"/>
              <a:t>Isa 43:1-5</a:t>
            </a:r>
          </a:p>
          <a:p>
            <a:r>
              <a:rPr lang="en-US" sz="1300" dirty="0"/>
              <a:t>But now, thus says the Lord, your Creator, O Jacob, And He who formed you, O Israel, "Do not fear, for I have redeemed you; I have called you by name; you are Mine! </a:t>
            </a:r>
          </a:p>
          <a:p>
            <a:r>
              <a:rPr lang="en-US" sz="1300" dirty="0"/>
              <a:t>2 "When you pass through the waters, I will be with you; And through the rivers, they will not overflow you. When you walk through the fire, you will not be scorched, Nor will the flame burn you. </a:t>
            </a:r>
          </a:p>
          <a:p>
            <a:r>
              <a:rPr lang="en-US" sz="1300" dirty="0"/>
              <a:t>3 "For I am the Lord your God, The Holy One of Israel, your Savior; I have given Egypt as your ransom, Cush and </a:t>
            </a:r>
            <a:r>
              <a:rPr lang="en-US" sz="1300" dirty="0" err="1"/>
              <a:t>Seba</a:t>
            </a:r>
            <a:r>
              <a:rPr lang="en-US" sz="1300" dirty="0"/>
              <a:t> in your place. </a:t>
            </a:r>
          </a:p>
          <a:p>
            <a:r>
              <a:rPr lang="en-US" sz="1300" dirty="0"/>
              <a:t>4 "Since you are precious in My sight, Since you are honored and I love you, I will give other men in your place and other peoples in exchange for your life. </a:t>
            </a:r>
          </a:p>
          <a:p>
            <a:r>
              <a:rPr lang="en-US" sz="1300" dirty="0"/>
              <a:t>5 "Do not fear, for I am with you; I will bring your offspring from the east, And gather you from the west. </a:t>
            </a:r>
          </a:p>
          <a:p>
            <a:endParaRPr lang="en-US" sz="1300" dirty="0"/>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5"/>
          </p:nvPr>
        </p:nvSpPr>
        <p:spPr/>
        <p:txBody>
          <a:bodyPr/>
          <a:lstStyle/>
          <a:p>
            <a:fld id="{C6B3AB32-59DF-41F1-9618-EDFBF5049629}" type="slidenum">
              <a:rPr lang="en-US" smtClean="0"/>
              <a:t>7</a:t>
            </a:fld>
            <a:endParaRPr lang="en-US" dirty="0"/>
          </a:p>
        </p:txBody>
      </p:sp>
      <p:sp>
        <p:nvSpPr>
          <p:cNvPr id="5" name="Date Placeholder 4">
            <a:extLst>
              <a:ext uri="{FF2B5EF4-FFF2-40B4-BE49-F238E27FC236}">
                <a16:creationId xmlns:a16="http://schemas.microsoft.com/office/drawing/2014/main" id="{CEBFF9A9-2E58-EA49-247C-6794BA2798D6}"/>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8765A2BB-9E06-4F87-4319-064F636D7B7F}"/>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387159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Crowns - </a:t>
            </a:r>
            <a:r>
              <a:rPr lang="en-US" dirty="0" err="1"/>
              <a:t>stephanos</a:t>
            </a:r>
            <a:r>
              <a:rPr lang="en-US" dirty="0"/>
              <a:t> - the prize in public games, the crown of victory. </a:t>
            </a:r>
            <a:r>
              <a:rPr lang="en-US" dirty="0" err="1"/>
              <a:t>Diadema</a:t>
            </a:r>
            <a:r>
              <a:rPr lang="en-US" dirty="0"/>
              <a:t> used for a royal crown</a:t>
            </a:r>
          </a:p>
        </p:txBody>
      </p:sp>
      <p:sp>
        <p:nvSpPr>
          <p:cNvPr id="4" name="Slide Number Placeholder 3"/>
          <p:cNvSpPr>
            <a:spLocks noGrp="1"/>
          </p:cNvSpPr>
          <p:nvPr>
            <p:ph type="sldNum" sz="quarter" idx="5"/>
          </p:nvPr>
        </p:nvSpPr>
        <p:spPr/>
        <p:txBody>
          <a:bodyPr/>
          <a:lstStyle/>
          <a:p>
            <a:fld id="{C6B3AB32-59DF-41F1-9618-EDFBF5049629}" type="slidenum">
              <a:rPr lang="en-US" smtClean="0"/>
              <a:t>8</a:t>
            </a:fld>
            <a:endParaRPr lang="en-US" dirty="0"/>
          </a:p>
        </p:txBody>
      </p:sp>
      <p:sp>
        <p:nvSpPr>
          <p:cNvPr id="5" name="Date Placeholder 4">
            <a:extLst>
              <a:ext uri="{FF2B5EF4-FFF2-40B4-BE49-F238E27FC236}">
                <a16:creationId xmlns:a16="http://schemas.microsoft.com/office/drawing/2014/main" id="{03CBD897-E560-99F7-8DB0-5B32EAC017B7}"/>
              </a:ext>
            </a:extLst>
          </p:cNvPr>
          <p:cNvSpPr>
            <a:spLocks noGrp="1"/>
          </p:cNvSpPr>
          <p:nvPr>
            <p:ph type="dt" idx="1"/>
          </p:nvPr>
        </p:nvSpPr>
        <p:spPr/>
        <p:txBody>
          <a:bodyPr/>
          <a:lstStyle/>
          <a:p>
            <a:r>
              <a:rPr lang="en-US"/>
              <a:t>6/12/2022pm</a:t>
            </a:r>
            <a:endParaRPr lang="en-US" dirty="0"/>
          </a:p>
        </p:txBody>
      </p:sp>
      <p:sp>
        <p:nvSpPr>
          <p:cNvPr id="6" name="Footer Placeholder 5">
            <a:extLst>
              <a:ext uri="{FF2B5EF4-FFF2-40B4-BE49-F238E27FC236}">
                <a16:creationId xmlns:a16="http://schemas.microsoft.com/office/drawing/2014/main" id="{EF737A52-D1C7-4FFF-02D4-CB6667111D25}"/>
              </a:ext>
            </a:extLst>
          </p:cNvPr>
          <p:cNvSpPr>
            <a:spLocks noGrp="1"/>
          </p:cNvSpPr>
          <p:nvPr>
            <p:ph type="ftr" sz="quarter" idx="4"/>
          </p:nvPr>
        </p:nvSpPr>
        <p:spPr/>
        <p:txBody>
          <a:bodyPr/>
          <a:lstStyle/>
          <a:p>
            <a:r>
              <a:rPr lang="en-US"/>
              <a:t>Forget None Of His Benefits</a:t>
            </a:r>
            <a:endParaRPr lang="en-US" dirty="0"/>
          </a:p>
        </p:txBody>
      </p:sp>
    </p:spTree>
    <p:extLst>
      <p:ext uri="{BB962C8B-B14F-4D97-AF65-F5344CB8AC3E}">
        <p14:creationId xmlns:p14="http://schemas.microsoft.com/office/powerpoint/2010/main" val="295889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6/12/2022pm</a:t>
            </a:r>
            <a:endParaRPr lang="en-US" dirty="0"/>
          </a:p>
        </p:txBody>
      </p:sp>
      <p:sp>
        <p:nvSpPr>
          <p:cNvPr id="5" name="Footer Placeholder 4"/>
          <p:cNvSpPr>
            <a:spLocks noGrp="1"/>
          </p:cNvSpPr>
          <p:nvPr>
            <p:ph type="ftr" sz="quarter" idx="4"/>
          </p:nvPr>
        </p:nvSpPr>
        <p:spPr/>
        <p:txBody>
          <a:bodyPr/>
          <a:lstStyle/>
          <a:p>
            <a:r>
              <a:rPr lang="en-US"/>
              <a:t>Forget None Of His Benefits</a:t>
            </a:r>
            <a:endParaRPr lang="en-US" dirty="0"/>
          </a:p>
        </p:txBody>
      </p:sp>
      <p:sp>
        <p:nvSpPr>
          <p:cNvPr id="6" name="Slide Number Placeholder 5"/>
          <p:cNvSpPr>
            <a:spLocks noGrp="1"/>
          </p:cNvSpPr>
          <p:nvPr>
            <p:ph type="sldNum" sz="quarter" idx="5"/>
          </p:nvPr>
        </p:nvSpPr>
        <p:spPr/>
        <p:txBody>
          <a:bodyPr/>
          <a:lstStyle/>
          <a:p>
            <a:fld id="{C6B3AB32-59DF-41F1-9618-EDFBF5049629}" type="slidenum">
              <a:rPr lang="en-US" smtClean="0"/>
              <a:t>9</a:t>
            </a:fld>
            <a:endParaRPr lang="en-US" dirty="0"/>
          </a:p>
        </p:txBody>
      </p:sp>
    </p:spTree>
    <p:extLst>
      <p:ext uri="{BB962C8B-B14F-4D97-AF65-F5344CB8AC3E}">
        <p14:creationId xmlns:p14="http://schemas.microsoft.com/office/powerpoint/2010/main" val="2182083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3018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4701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52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998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29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6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574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116431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26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6/12/2022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329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080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6/12/2022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828555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3D4EDA-58E0-40CC-B3CA-14CDEB349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Digital Connections">
            <a:extLst>
              <a:ext uri="{FF2B5EF4-FFF2-40B4-BE49-F238E27FC236}">
                <a16:creationId xmlns:a16="http://schemas.microsoft.com/office/drawing/2014/main" id="{3840F91C-EDD0-4D4E-A4AB-E6C77856C88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3265" t="9091" r="3502" b="-1"/>
          <a:stretch/>
        </p:blipFill>
        <p:spPr>
          <a:xfrm>
            <a:off x="20" y="10"/>
            <a:ext cx="12191980" cy="6857990"/>
          </a:xfrm>
          <a:prstGeom prst="rect">
            <a:avLst/>
          </a:prstGeom>
        </p:spPr>
      </p:pic>
      <p:grpSp>
        <p:nvGrpSpPr>
          <p:cNvPr id="17" name="Group 16">
            <a:extLst>
              <a:ext uri="{FF2B5EF4-FFF2-40B4-BE49-F238E27FC236}">
                <a16:creationId xmlns:a16="http://schemas.microsoft.com/office/drawing/2014/main" id="{AA9EB0BC-A85E-4C26-B355-5DFCEF6CCB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6534" y="453643"/>
            <a:ext cx="11298933" cy="98554"/>
            <a:chOff x="446534" y="453643"/>
            <a:chExt cx="11298933" cy="98554"/>
          </a:xfrm>
        </p:grpSpPr>
        <p:sp>
          <p:nvSpPr>
            <p:cNvPr id="18" name="Rectangle 17">
              <a:extLst>
                <a:ext uri="{FF2B5EF4-FFF2-40B4-BE49-F238E27FC236}">
                  <a16:creationId xmlns:a16="http://schemas.microsoft.com/office/drawing/2014/main" id="{3643E56B-BD42-413D-B17D-7958270F5D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96C04F74-9467-4FA5-95DC-8D481A2974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D73DE1C3-5C37-42E9-A3F0-256F193832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4A2E7EC3-E07C-46CE-9B25-41865A5068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02C5318-1A1E-49D0-B2E2-A4B0FA9E8A40}"/>
              </a:ext>
            </a:extLst>
          </p:cNvPr>
          <p:cNvSpPr>
            <a:spLocks noGrp="1"/>
          </p:cNvSpPr>
          <p:nvPr>
            <p:ph type="ctrTitle"/>
          </p:nvPr>
        </p:nvSpPr>
        <p:spPr>
          <a:xfrm>
            <a:off x="581191" y="4572000"/>
            <a:ext cx="10993549" cy="895244"/>
          </a:xfrm>
        </p:spPr>
        <p:txBody>
          <a:bodyPr>
            <a:noAutofit/>
          </a:bodyPr>
          <a:lstStyle/>
          <a:p>
            <a:r>
              <a:rPr lang="en-US" sz="5800" dirty="0">
                <a:solidFill>
                  <a:schemeClr val="bg1"/>
                </a:solidFill>
              </a:rPr>
              <a:t>Forget None Of His Benefits</a:t>
            </a:r>
          </a:p>
        </p:txBody>
      </p:sp>
      <p:sp>
        <p:nvSpPr>
          <p:cNvPr id="3" name="Subtitle 2">
            <a:extLst>
              <a:ext uri="{FF2B5EF4-FFF2-40B4-BE49-F238E27FC236}">
                <a16:creationId xmlns:a16="http://schemas.microsoft.com/office/drawing/2014/main" id="{48B6CF59-4E5B-494D-A2F7-97ADD01E6497}"/>
              </a:ext>
            </a:extLst>
          </p:cNvPr>
          <p:cNvSpPr>
            <a:spLocks noGrp="1"/>
          </p:cNvSpPr>
          <p:nvPr>
            <p:ph type="subTitle" idx="1"/>
          </p:nvPr>
        </p:nvSpPr>
        <p:spPr>
          <a:xfrm>
            <a:off x="581194" y="5467246"/>
            <a:ext cx="10993546" cy="484822"/>
          </a:xfrm>
        </p:spPr>
        <p:txBody>
          <a:bodyPr>
            <a:normAutofit lnSpcReduction="10000"/>
          </a:bodyPr>
          <a:lstStyle/>
          <a:p>
            <a:r>
              <a:rPr lang="en-US" sz="2800" dirty="0">
                <a:solidFill>
                  <a:srgbClr val="7CEBFF"/>
                </a:solidFill>
              </a:rPr>
              <a:t>Psalms 103</a:t>
            </a:r>
          </a:p>
        </p:txBody>
      </p:sp>
    </p:spTree>
    <p:extLst>
      <p:ext uri="{BB962C8B-B14F-4D97-AF65-F5344CB8AC3E}">
        <p14:creationId xmlns:p14="http://schemas.microsoft.com/office/powerpoint/2010/main" val="1487700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a:t>
            </a:r>
            <a:r>
              <a:rPr lang="en-US" b="1" dirty="0">
                <a:solidFill>
                  <a:srgbClr val="FFFF00"/>
                </a:solidFill>
              </a:rPr>
              <a:t>renews</a:t>
            </a:r>
            <a:r>
              <a:rPr lang="en-US" dirty="0"/>
              <a:t> our Youth like an eagle</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461283" cy="3678303"/>
          </a:xfrm>
        </p:spPr>
        <p:txBody>
          <a:bodyPr>
            <a:normAutofit/>
          </a:bodyPr>
          <a:lstStyle/>
          <a:p>
            <a:r>
              <a:rPr lang="en-US" sz="2800" b="1" dirty="0"/>
              <a:t>Physically or spiritually?</a:t>
            </a:r>
          </a:p>
          <a:p>
            <a:r>
              <a:rPr lang="en-US" sz="2800" b="1" dirty="0"/>
              <a:t>Initially through the waters of baptism</a:t>
            </a:r>
            <a:r>
              <a:rPr lang="en-US" sz="2800" dirty="0"/>
              <a:t>. (Titus 3:5)</a:t>
            </a:r>
          </a:p>
          <a:p>
            <a:r>
              <a:rPr lang="en-US" sz="2800" b="1" dirty="0"/>
              <a:t>Continuing every day of our lives</a:t>
            </a:r>
            <a:r>
              <a:rPr lang="en-US" sz="2800" dirty="0"/>
              <a:t>. (Romans 12:1-2; 2 Corinthians 4:16ff)</a:t>
            </a:r>
          </a:p>
        </p:txBody>
      </p:sp>
    </p:spTree>
    <p:extLst>
      <p:ext uri="{BB962C8B-B14F-4D97-AF65-F5344CB8AC3E}">
        <p14:creationId xmlns:p14="http://schemas.microsoft.com/office/powerpoint/2010/main" val="3578390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is </a:t>
            </a:r>
            <a:r>
              <a:rPr lang="en-US" b="1" dirty="0">
                <a:solidFill>
                  <a:srgbClr val="FFFF00"/>
                </a:solidFill>
              </a:rPr>
              <a:t>compassionate &amp; Gracious </a:t>
            </a:r>
            <a:endParaRPr lang="en-US" dirty="0"/>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p:txBody>
          <a:bodyPr>
            <a:normAutofit/>
          </a:bodyPr>
          <a:lstStyle/>
          <a:p>
            <a:r>
              <a:rPr lang="en-US" sz="2800" b="1" dirty="0"/>
              <a:t>Do we truly know God? </a:t>
            </a:r>
            <a:r>
              <a:rPr lang="en-US" sz="2800" dirty="0"/>
              <a:t>(Exodus 34:6-7)</a:t>
            </a:r>
          </a:p>
          <a:p>
            <a:r>
              <a:rPr lang="en-US" sz="2800" dirty="0"/>
              <a:t>God indeed will not strive with us forever!</a:t>
            </a:r>
          </a:p>
          <a:p>
            <a:r>
              <a:rPr lang="en-US" sz="2800" b="1" dirty="0"/>
              <a:t>Be thankful that God has not dealt with us according to our sins</a:t>
            </a:r>
            <a:r>
              <a:rPr lang="en-US" sz="2800" dirty="0"/>
              <a:t>! </a:t>
            </a:r>
          </a:p>
        </p:txBody>
      </p:sp>
    </p:spTree>
    <p:extLst>
      <p:ext uri="{BB962C8B-B14F-4D97-AF65-F5344CB8AC3E}">
        <p14:creationId xmlns:p14="http://schemas.microsoft.com/office/powerpoint/2010/main" val="2961527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b="1" dirty="0"/>
              <a:t>These benefits are for…</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387651" cy="4252961"/>
          </a:xfrm>
        </p:spPr>
        <p:txBody>
          <a:bodyPr>
            <a:normAutofit fontScale="92500" lnSpcReduction="20000"/>
          </a:bodyPr>
          <a:lstStyle/>
          <a:p>
            <a:r>
              <a:rPr lang="en-US" sz="2800" dirty="0"/>
              <a:t>Who don’t forget about His benefits and are continually thankful.</a:t>
            </a:r>
          </a:p>
          <a:p>
            <a:r>
              <a:rPr lang="en-US" sz="2800" b="1" i="1" dirty="0"/>
              <a:t>“Bless the Lord”</a:t>
            </a:r>
          </a:p>
          <a:p>
            <a:r>
              <a:rPr lang="en-US" sz="2800" dirty="0"/>
              <a:t>Who study “His ways” and submit to them. (vs. 7)</a:t>
            </a:r>
          </a:p>
          <a:p>
            <a:r>
              <a:rPr lang="en-US" sz="2800" dirty="0"/>
              <a:t>Who understand our </a:t>
            </a:r>
            <a:r>
              <a:rPr lang="en-US" sz="2800" b="1" i="1" dirty="0"/>
              <a:t>“days are like grass”</a:t>
            </a:r>
            <a:r>
              <a:rPr lang="en-US" sz="2800" dirty="0"/>
              <a:t>. (vs. 15)</a:t>
            </a:r>
          </a:p>
          <a:p>
            <a:r>
              <a:rPr lang="en-US" sz="2800" b="1" dirty="0"/>
              <a:t>Keep His covenant and remember to keep His precepts</a:t>
            </a:r>
            <a:r>
              <a:rPr lang="en-US" sz="2800" dirty="0"/>
              <a:t>. (vs. 18)</a:t>
            </a:r>
          </a:p>
          <a:p>
            <a:r>
              <a:rPr lang="en-US" sz="2800" b="1" dirty="0"/>
              <a:t>Serve Him doing His will</a:t>
            </a:r>
            <a:r>
              <a:rPr lang="en-US" sz="2800" dirty="0"/>
              <a:t>. (vs. 21)</a:t>
            </a:r>
          </a:p>
          <a:p>
            <a:r>
              <a:rPr lang="en-US" sz="2800" dirty="0"/>
              <a:t> We ought to </a:t>
            </a:r>
            <a:r>
              <a:rPr lang="en-US" sz="2800" b="1" i="1" dirty="0"/>
              <a:t>“give a return for the benefit we received”</a:t>
            </a:r>
            <a:r>
              <a:rPr lang="en-US" sz="2800" dirty="0"/>
              <a:t>. (2 Chronicles 32:25)</a:t>
            </a:r>
          </a:p>
          <a:p>
            <a:r>
              <a:rPr lang="en-US" sz="2800" dirty="0"/>
              <a:t>“</a:t>
            </a:r>
            <a:r>
              <a:rPr lang="en-US" sz="2800" b="1" i="1" dirty="0"/>
              <a:t>What shall I render to the Lord for all His benefits toward me</a:t>
            </a:r>
            <a:r>
              <a:rPr lang="en-US" sz="2800" dirty="0"/>
              <a:t>?” </a:t>
            </a:r>
            <a:br>
              <a:rPr lang="en-US" sz="2800" dirty="0"/>
            </a:br>
            <a:r>
              <a:rPr lang="en-US" sz="2800" dirty="0"/>
              <a:t>(Psalms 116:12)</a:t>
            </a:r>
          </a:p>
        </p:txBody>
      </p:sp>
    </p:spTree>
    <p:extLst>
      <p:ext uri="{BB962C8B-B14F-4D97-AF65-F5344CB8AC3E}">
        <p14:creationId xmlns:p14="http://schemas.microsoft.com/office/powerpoint/2010/main" val="2110152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has blessed us with </a:t>
            </a:r>
            <a:r>
              <a:rPr lang="en-US" b="1" dirty="0">
                <a:solidFill>
                  <a:srgbClr val="FFFF00"/>
                </a:solidFill>
              </a:rPr>
              <a:t>every spiritual blessing</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p:txBody>
          <a:bodyPr/>
          <a:lstStyle/>
          <a:p>
            <a:pPr marL="0" indent="0">
              <a:buNone/>
            </a:pPr>
            <a:r>
              <a:rPr lang="en-US" sz="2800" i="1" dirty="0"/>
              <a:t>“Blessed be the God and Father of our Lord Jesus Christ, who has </a:t>
            </a:r>
            <a:r>
              <a:rPr lang="en-US" sz="2800" b="1" i="1" dirty="0"/>
              <a:t>blessed us with every spiritual blessing in the heavenly places in Christ, </a:t>
            </a:r>
            <a:r>
              <a:rPr lang="en-US" sz="2800" i="1" dirty="0"/>
              <a:t>4</a:t>
            </a:r>
            <a:r>
              <a:rPr lang="en-US" sz="2800" b="1" i="1" dirty="0"/>
              <a:t> </a:t>
            </a:r>
            <a:r>
              <a:rPr lang="en-US" sz="2800" i="1" dirty="0"/>
              <a:t>just as He chose us in Him before the foundation of the world, that we would be holy and blameless before Him.” </a:t>
            </a:r>
            <a:r>
              <a:rPr lang="en-US" sz="2800" dirty="0"/>
              <a:t>(Ephesians 1:3-4)</a:t>
            </a:r>
          </a:p>
          <a:p>
            <a:pPr marL="0" indent="0">
              <a:buNone/>
            </a:pPr>
            <a:r>
              <a:rPr lang="en-US" sz="2800" dirty="0"/>
              <a:t>Are you </a:t>
            </a:r>
            <a:r>
              <a:rPr lang="en-US" sz="2800" b="1" i="1" dirty="0"/>
              <a:t>“in Him”</a:t>
            </a:r>
            <a:r>
              <a:rPr lang="en-US" sz="2800" dirty="0"/>
              <a:t>? (Galatians 3:27)</a:t>
            </a:r>
          </a:p>
        </p:txBody>
      </p:sp>
    </p:spTree>
    <p:extLst>
      <p:ext uri="{BB962C8B-B14F-4D97-AF65-F5344CB8AC3E}">
        <p14:creationId xmlns:p14="http://schemas.microsoft.com/office/powerpoint/2010/main" val="3651460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has Charged us with </a:t>
            </a:r>
            <a:r>
              <a:rPr lang="en-US" b="1" dirty="0">
                <a:solidFill>
                  <a:srgbClr val="FFFF00"/>
                </a:solidFill>
              </a:rPr>
              <a:t>Never forgetting</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p:txBody>
          <a:bodyPr>
            <a:normAutofit/>
          </a:bodyPr>
          <a:lstStyle/>
          <a:p>
            <a:pPr marL="0" indent="0">
              <a:buNone/>
            </a:pPr>
            <a:r>
              <a:rPr lang="en-US" sz="2800" i="1" dirty="0"/>
              <a:t>“9 For he who lacks these qualities is blind or short-sighted, </a:t>
            </a:r>
            <a:r>
              <a:rPr lang="en-US" sz="2800" b="1" i="1" dirty="0"/>
              <a:t>having forgotten his purification from his former sins.</a:t>
            </a:r>
            <a:r>
              <a:rPr lang="en-US" sz="2800" i="1" dirty="0"/>
              <a:t> 10 Therefore, brethren, be all the more diligent to make certain about His calling and choosing you; for as long as you practice these things, you will never stumble; 11 for in this way the entrance into the eternal kingdom of our Lord and Savior Jesus Christ will be abundantly supplied to you.” </a:t>
            </a:r>
            <a:r>
              <a:rPr lang="en-US" sz="2800" dirty="0"/>
              <a:t>(2 Peter 1:9-11; note the context going back to vs. 1; cf., Ephesians 2:11-12)</a:t>
            </a:r>
          </a:p>
          <a:p>
            <a:pPr marL="0" indent="0">
              <a:buNone/>
            </a:pPr>
            <a:r>
              <a:rPr lang="en-US" sz="2800" b="1" i="1" dirty="0"/>
              <a:t>“Remember…” </a:t>
            </a:r>
            <a:r>
              <a:rPr lang="en-US" sz="2800" dirty="0"/>
              <a:t>(Psalms 143:5; 77:11; Matthew 16:9)</a:t>
            </a:r>
          </a:p>
        </p:txBody>
      </p:sp>
    </p:spTree>
    <p:extLst>
      <p:ext uri="{BB962C8B-B14F-4D97-AF65-F5344CB8AC3E}">
        <p14:creationId xmlns:p14="http://schemas.microsoft.com/office/powerpoint/2010/main" val="328038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Why would we </a:t>
            </a:r>
            <a:r>
              <a:rPr lang="en-US" b="1" dirty="0">
                <a:solidFill>
                  <a:srgbClr val="FFFF00"/>
                </a:solidFill>
              </a:rPr>
              <a:t>ever forget?</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217518" cy="3678303"/>
          </a:xfrm>
        </p:spPr>
        <p:txBody>
          <a:bodyPr>
            <a:normAutofit/>
          </a:bodyPr>
          <a:lstStyle/>
          <a:p>
            <a:pPr marL="0" indent="0">
              <a:buNone/>
            </a:pPr>
            <a:r>
              <a:rPr lang="en-US" sz="2800" b="1" dirty="0"/>
              <a:t>Fail to be reminded</a:t>
            </a:r>
            <a:r>
              <a:rPr lang="en-US" sz="2800" dirty="0"/>
              <a:t>. (2 Peter 1:12-15)</a:t>
            </a:r>
          </a:p>
          <a:p>
            <a:pPr marL="0" indent="0">
              <a:buNone/>
            </a:pPr>
            <a:r>
              <a:rPr lang="en-US" sz="2800" b="1" dirty="0"/>
              <a:t>Not constantly nourished</a:t>
            </a:r>
            <a:r>
              <a:rPr lang="en-US" sz="2800" dirty="0"/>
              <a:t>. (1 Timothy 4:6)</a:t>
            </a:r>
          </a:p>
          <a:p>
            <a:pPr marL="0" indent="0">
              <a:buNone/>
            </a:pPr>
            <a:r>
              <a:rPr lang="en-US" sz="2800" b="1" dirty="0"/>
              <a:t>Hearts and minds filled with other things</a:t>
            </a:r>
            <a:r>
              <a:rPr lang="en-US" sz="2800" dirty="0"/>
              <a:t>. (Colossians 1:9 vs. Acts 5:3)</a:t>
            </a:r>
          </a:p>
          <a:p>
            <a:pPr marL="0" indent="0">
              <a:buNone/>
            </a:pPr>
            <a:r>
              <a:rPr lang="en-US" sz="2800" b="1" dirty="0"/>
              <a:t>Physical prosperity. </a:t>
            </a:r>
            <a:r>
              <a:rPr lang="en-US" sz="2800" dirty="0"/>
              <a:t>(Deuteronomy 8:11ff)</a:t>
            </a:r>
          </a:p>
          <a:p>
            <a:pPr marL="0" indent="0">
              <a:buNone/>
            </a:pPr>
            <a:r>
              <a:rPr lang="en-US" sz="2800" b="1" dirty="0"/>
              <a:t>Don’t appreciate what God has done for us! </a:t>
            </a:r>
            <a:r>
              <a:rPr lang="en-US" sz="2800" dirty="0"/>
              <a:t>(Psalms 103)</a:t>
            </a:r>
          </a:p>
        </p:txBody>
      </p:sp>
    </p:spTree>
    <p:extLst>
      <p:ext uri="{BB962C8B-B14F-4D97-AF65-F5344CB8AC3E}">
        <p14:creationId xmlns:p14="http://schemas.microsoft.com/office/powerpoint/2010/main" val="3846269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a:t>
            </a:r>
            <a:r>
              <a:rPr lang="en-US" b="1" dirty="0">
                <a:solidFill>
                  <a:srgbClr val="FFFF00"/>
                </a:solidFill>
              </a:rPr>
              <a:t>Pardons</a:t>
            </a:r>
            <a:r>
              <a:rPr lang="en-US" dirty="0"/>
              <a:t> all our iniquities</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453492" cy="3678303"/>
          </a:xfrm>
        </p:spPr>
        <p:txBody>
          <a:bodyPr>
            <a:normAutofit/>
          </a:bodyPr>
          <a:lstStyle/>
          <a:p>
            <a:r>
              <a:rPr lang="en-US" sz="2800" b="1" i="1" dirty="0"/>
              <a:t>“Pardon”</a:t>
            </a:r>
            <a:r>
              <a:rPr lang="en-US" sz="2800" b="1" dirty="0"/>
              <a:t> - meaning forgiveness</a:t>
            </a:r>
            <a:r>
              <a:rPr lang="en-US" sz="2800" dirty="0"/>
              <a:t>. Legal connotation of acquittal or exoneration. </a:t>
            </a:r>
          </a:p>
          <a:p>
            <a:r>
              <a:rPr lang="en-US" sz="2800" b="1" i="1" dirty="0"/>
              <a:t>“Iniquity” </a:t>
            </a:r>
            <a:r>
              <a:rPr lang="en-US" sz="2800" dirty="0"/>
              <a:t>- refers to our guilt.</a:t>
            </a:r>
          </a:p>
          <a:p>
            <a:r>
              <a:rPr lang="en-US" sz="2800" dirty="0"/>
              <a:t>God alone forgives or pardons. (Exodus 34:6-7; Luke 5:20ff; Jeremiah 31:34)</a:t>
            </a:r>
          </a:p>
          <a:p>
            <a:r>
              <a:rPr lang="en-US" sz="2800" dirty="0"/>
              <a:t>Psalms 130:3-4, </a:t>
            </a:r>
            <a:r>
              <a:rPr lang="en-US" sz="2800" i="1" dirty="0"/>
              <a:t>“</a:t>
            </a:r>
            <a:r>
              <a:rPr lang="en-US" sz="2800" b="1" i="1" dirty="0"/>
              <a:t>If You, Lord, should mark iniquities, O Lord, who could stand? 4 But there is forgiveness with You, that You may be feared.</a:t>
            </a:r>
            <a:r>
              <a:rPr lang="en-US" sz="2800" i="1" dirty="0"/>
              <a:t>” </a:t>
            </a:r>
            <a:r>
              <a:rPr lang="en-US" sz="2800" dirty="0"/>
              <a:t>(cf., Psalms 143:2; Ezra 9:13-15)</a:t>
            </a:r>
          </a:p>
        </p:txBody>
      </p:sp>
    </p:spTree>
    <p:extLst>
      <p:ext uri="{BB962C8B-B14F-4D97-AF65-F5344CB8AC3E}">
        <p14:creationId xmlns:p14="http://schemas.microsoft.com/office/powerpoint/2010/main" val="3258241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a:t>
            </a:r>
            <a:r>
              <a:rPr lang="en-US" b="1" dirty="0">
                <a:solidFill>
                  <a:srgbClr val="FFFF00"/>
                </a:solidFill>
              </a:rPr>
              <a:t>Heals</a:t>
            </a:r>
            <a:r>
              <a:rPr lang="en-US" dirty="0"/>
              <a:t> all our diseases</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217518" cy="3678303"/>
          </a:xfrm>
        </p:spPr>
        <p:txBody>
          <a:bodyPr>
            <a:normAutofit fontScale="92500"/>
          </a:bodyPr>
          <a:lstStyle/>
          <a:p>
            <a:r>
              <a:rPr lang="en-US" sz="3000" dirty="0"/>
              <a:t>Heals - mended and whole, cured </a:t>
            </a:r>
            <a:r>
              <a:rPr lang="en-US" sz="1300" dirty="0"/>
              <a:t>(Strong)</a:t>
            </a:r>
            <a:r>
              <a:rPr lang="en-US" sz="2800" dirty="0"/>
              <a:t> </a:t>
            </a:r>
            <a:r>
              <a:rPr lang="en-US" sz="3000" dirty="0"/>
              <a:t>Made healthy </a:t>
            </a:r>
            <a:r>
              <a:rPr lang="en-US" sz="1300" dirty="0"/>
              <a:t>(BDB)</a:t>
            </a:r>
            <a:r>
              <a:rPr lang="en-US" sz="2800" dirty="0"/>
              <a:t>; </a:t>
            </a:r>
            <a:r>
              <a:rPr lang="en-US" sz="3000" dirty="0"/>
              <a:t>to be restored </a:t>
            </a:r>
            <a:r>
              <a:rPr lang="en-US" sz="1300" dirty="0"/>
              <a:t>(Vine)</a:t>
            </a:r>
          </a:p>
          <a:p>
            <a:r>
              <a:rPr lang="en-US" sz="2800" dirty="0"/>
              <a:t>Do we need a Physician? (Luke 5:31)</a:t>
            </a:r>
          </a:p>
          <a:p>
            <a:r>
              <a:rPr lang="en-US" sz="2800" b="1" i="1" dirty="0"/>
              <a:t>“Heal my soul, for I have sinned against You.” </a:t>
            </a:r>
            <a:r>
              <a:rPr lang="en-US" sz="2800" dirty="0"/>
              <a:t>(Psalms 41:4)</a:t>
            </a:r>
          </a:p>
          <a:p>
            <a:r>
              <a:rPr lang="en-US" sz="2800" b="1" i="1" dirty="0"/>
              <a:t>“Do you wish to get well?”</a:t>
            </a:r>
            <a:r>
              <a:rPr lang="en-US" sz="2800" dirty="0"/>
              <a:t> (John 5:6; Psalms 107:20)</a:t>
            </a:r>
          </a:p>
          <a:p>
            <a:r>
              <a:rPr lang="en-US" sz="2800" dirty="0"/>
              <a:t>Not superficially! (Jeremiah 6:14)</a:t>
            </a:r>
          </a:p>
          <a:p>
            <a:r>
              <a:rPr lang="en-US" sz="2800" dirty="0"/>
              <a:t>Why has our spiritual health not been restored? (Jeremiah 8:18-22; cf., Isaiah 1:6; 3 John 2)</a:t>
            </a:r>
          </a:p>
        </p:txBody>
      </p:sp>
    </p:spTree>
    <p:extLst>
      <p:ext uri="{BB962C8B-B14F-4D97-AF65-F5344CB8AC3E}">
        <p14:creationId xmlns:p14="http://schemas.microsoft.com/office/powerpoint/2010/main" val="61406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a:t>
            </a:r>
            <a:r>
              <a:rPr lang="en-US" b="1" dirty="0">
                <a:solidFill>
                  <a:srgbClr val="FFFF00"/>
                </a:solidFill>
              </a:rPr>
              <a:t>Redeems</a:t>
            </a:r>
            <a:r>
              <a:rPr lang="en-US" dirty="0"/>
              <a:t> our life from the pit</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p:txBody>
          <a:bodyPr>
            <a:normAutofit/>
          </a:bodyPr>
          <a:lstStyle/>
          <a:p>
            <a:r>
              <a:rPr lang="en-US" sz="2600" b="1" dirty="0"/>
              <a:t>Redeem - to ransom or buy/purchase back</a:t>
            </a:r>
            <a:r>
              <a:rPr lang="en-US" sz="2600" dirty="0"/>
              <a:t>. (Psalms 74:2; 77:15)</a:t>
            </a:r>
          </a:p>
          <a:p>
            <a:r>
              <a:rPr lang="en-US" sz="2600" b="1" dirty="0"/>
              <a:t>Creates possession and ownership</a:t>
            </a:r>
            <a:r>
              <a:rPr lang="en-US" sz="2600" dirty="0"/>
              <a:t>. (Isaiah 43:1, 1 Peter 2:9-12)</a:t>
            </a:r>
          </a:p>
          <a:p>
            <a:r>
              <a:rPr lang="en-US" sz="2600" dirty="0"/>
              <a:t>Redeemed</a:t>
            </a:r>
            <a:r>
              <a:rPr lang="en-US" sz="2600" i="1" dirty="0"/>
              <a:t> “</a:t>
            </a:r>
            <a:r>
              <a:rPr lang="en-US" sz="2600" b="1" i="1" dirty="0"/>
              <a:t>our life from the pit</a:t>
            </a:r>
            <a:r>
              <a:rPr lang="en-US" sz="2600" i="1" dirty="0"/>
              <a:t>”</a:t>
            </a:r>
            <a:r>
              <a:rPr lang="en-US" sz="2600" dirty="0"/>
              <a:t> - </a:t>
            </a:r>
            <a:r>
              <a:rPr lang="en-US" sz="2600" b="1" dirty="0"/>
              <a:t>from death</a:t>
            </a:r>
            <a:r>
              <a:rPr lang="en-US" sz="2600" dirty="0"/>
              <a:t>. (Hosea 13:14)</a:t>
            </a:r>
          </a:p>
          <a:p>
            <a:r>
              <a:rPr lang="en-US" sz="2600" b="1" dirty="0"/>
              <a:t>Our salvation</a:t>
            </a:r>
            <a:r>
              <a:rPr lang="en-US" sz="2600" dirty="0"/>
              <a:t>. (Isaiah 62:12; Ephesians 1:3-7; Romans 3:23-26)</a:t>
            </a:r>
          </a:p>
          <a:p>
            <a:r>
              <a:rPr lang="en-US" sz="2600" b="1" dirty="0"/>
              <a:t>Jesus paid the price we couldn’t pay</a:t>
            </a:r>
            <a:r>
              <a:rPr lang="en-US" sz="2600" dirty="0"/>
              <a:t>. (Psalms 49:7)</a:t>
            </a:r>
          </a:p>
        </p:txBody>
      </p:sp>
    </p:spTree>
    <p:extLst>
      <p:ext uri="{BB962C8B-B14F-4D97-AF65-F5344CB8AC3E}">
        <p14:creationId xmlns:p14="http://schemas.microsoft.com/office/powerpoint/2010/main" val="4194397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normAutofit/>
          </a:bodyPr>
          <a:lstStyle/>
          <a:p>
            <a:r>
              <a:rPr lang="en-US" sz="2700" dirty="0"/>
              <a:t>God </a:t>
            </a:r>
            <a:r>
              <a:rPr lang="en-US" sz="2700" b="1" dirty="0">
                <a:solidFill>
                  <a:srgbClr val="FFFF00"/>
                </a:solidFill>
              </a:rPr>
              <a:t>crowns</a:t>
            </a:r>
            <a:r>
              <a:rPr lang="en-US" sz="2700" dirty="0"/>
              <a:t> our life with lovingkindness &amp; Compassion</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a:xfrm>
            <a:off x="581192" y="2180496"/>
            <a:ext cx="11340514" cy="4323821"/>
          </a:xfrm>
        </p:spPr>
        <p:txBody>
          <a:bodyPr>
            <a:normAutofit/>
          </a:bodyPr>
          <a:lstStyle/>
          <a:p>
            <a:r>
              <a:rPr lang="en-US" sz="2800" b="1" i="1" dirty="0"/>
              <a:t>“Crown” </a:t>
            </a:r>
            <a:r>
              <a:rPr lang="en-US" sz="2800" dirty="0"/>
              <a:t>- to encircle or protect.  (Psalms 5:11-12; 8:3-5)</a:t>
            </a:r>
          </a:p>
          <a:p>
            <a:r>
              <a:rPr lang="en-US" sz="2800" b="1" dirty="0"/>
              <a:t>As a Shepherd protects His flock</a:t>
            </a:r>
            <a:r>
              <a:rPr lang="en-US" sz="2800" dirty="0"/>
              <a:t>  (John 10:27-30; Romans 8:31-39)</a:t>
            </a:r>
          </a:p>
          <a:p>
            <a:r>
              <a:rPr lang="en-US" sz="2800" b="1" dirty="0"/>
              <a:t>We take note of the </a:t>
            </a:r>
            <a:r>
              <a:rPr lang="en-US" sz="2800" b="1" i="1" dirty="0"/>
              <a:t>“crown” </a:t>
            </a:r>
            <a:r>
              <a:rPr lang="en-US" sz="2800" b="1" dirty="0"/>
              <a:t>Jesus wore </a:t>
            </a:r>
            <a:r>
              <a:rPr lang="en-US" sz="2800" dirty="0"/>
              <a:t>that we might wear one ourselves. (Matthew 27:29;  Revelation 4:9-11)</a:t>
            </a:r>
          </a:p>
          <a:p>
            <a:pPr lvl="1"/>
            <a:r>
              <a:rPr lang="en-US" sz="2600" dirty="0"/>
              <a:t>Note: Jesus’ crown is the royal crown. Ours is the crown of victory! The victors crown, a symbol of triumph.</a:t>
            </a:r>
          </a:p>
          <a:p>
            <a:r>
              <a:rPr lang="en-US" sz="2800" dirty="0"/>
              <a:t>Paul wanted all to receive the same crown he anticipated. (2 Timothy 4:7-8)</a:t>
            </a:r>
          </a:p>
          <a:p>
            <a:r>
              <a:rPr lang="en-US" sz="2800" b="1" dirty="0"/>
              <a:t>Hold on to it! </a:t>
            </a:r>
            <a:r>
              <a:rPr lang="en-US" sz="2800" dirty="0"/>
              <a:t>(Revelation 2:10; 3:11)</a:t>
            </a:r>
          </a:p>
        </p:txBody>
      </p:sp>
    </p:spTree>
    <p:extLst>
      <p:ext uri="{BB962C8B-B14F-4D97-AF65-F5344CB8AC3E}">
        <p14:creationId xmlns:p14="http://schemas.microsoft.com/office/powerpoint/2010/main" val="158216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D882-73EB-634B-4BD5-D63B63871496}"/>
              </a:ext>
            </a:extLst>
          </p:cNvPr>
          <p:cNvSpPr>
            <a:spLocks noGrp="1"/>
          </p:cNvSpPr>
          <p:nvPr>
            <p:ph type="title"/>
          </p:nvPr>
        </p:nvSpPr>
        <p:spPr/>
        <p:txBody>
          <a:bodyPr/>
          <a:lstStyle/>
          <a:p>
            <a:r>
              <a:rPr lang="en-US" dirty="0"/>
              <a:t>God </a:t>
            </a:r>
            <a:r>
              <a:rPr lang="en-US" b="1" dirty="0">
                <a:solidFill>
                  <a:srgbClr val="FFFF00"/>
                </a:solidFill>
              </a:rPr>
              <a:t>Satisfies</a:t>
            </a:r>
            <a:r>
              <a:rPr lang="en-US" dirty="0"/>
              <a:t> our years with good things</a:t>
            </a:r>
          </a:p>
        </p:txBody>
      </p:sp>
      <p:sp>
        <p:nvSpPr>
          <p:cNvPr id="3" name="Content Placeholder 2">
            <a:extLst>
              <a:ext uri="{FF2B5EF4-FFF2-40B4-BE49-F238E27FC236}">
                <a16:creationId xmlns:a16="http://schemas.microsoft.com/office/drawing/2014/main" id="{9B90457C-FAB7-51B9-B409-F5908E729A76}"/>
              </a:ext>
            </a:extLst>
          </p:cNvPr>
          <p:cNvSpPr>
            <a:spLocks noGrp="1"/>
          </p:cNvSpPr>
          <p:nvPr>
            <p:ph idx="1"/>
          </p:nvPr>
        </p:nvSpPr>
        <p:spPr/>
        <p:txBody>
          <a:bodyPr/>
          <a:lstStyle/>
          <a:p>
            <a:r>
              <a:rPr lang="en-US" sz="2800" dirty="0"/>
              <a:t>“</a:t>
            </a:r>
            <a:r>
              <a:rPr lang="en-US" sz="2800" b="1" i="1" dirty="0"/>
              <a:t>Satisfies</a:t>
            </a:r>
            <a:r>
              <a:rPr lang="en-US" sz="2800" dirty="0"/>
              <a:t>” - to be filled.</a:t>
            </a:r>
          </a:p>
          <a:p>
            <a:r>
              <a:rPr lang="en-US" sz="2800" b="1" dirty="0"/>
              <a:t>Fulfilled in heaven</a:t>
            </a:r>
            <a:r>
              <a:rPr lang="en-US" sz="2800" dirty="0"/>
              <a:t>. (Psalms 17:`15)</a:t>
            </a:r>
          </a:p>
          <a:p>
            <a:r>
              <a:rPr lang="en-US" sz="2800" b="1" i="1" dirty="0"/>
              <a:t>“Blessed are they who hunger and thirst for righteousness, for they shall be satisfied.” </a:t>
            </a:r>
            <a:r>
              <a:rPr lang="en-US" sz="2800" dirty="0"/>
              <a:t>(Matthew 5:6)</a:t>
            </a:r>
          </a:p>
        </p:txBody>
      </p:sp>
    </p:spTree>
    <p:extLst>
      <p:ext uri="{BB962C8B-B14F-4D97-AF65-F5344CB8AC3E}">
        <p14:creationId xmlns:p14="http://schemas.microsoft.com/office/powerpoint/2010/main" val="139689179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56390039_win32_fixed.potx" id="{A1D6ED5A-9B8A-4433-BA99-139C56DB1BDE}" vid="{3B3EDB20-B381-4B6C-99AC-7C5CDA2B40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 design</Template>
  <TotalTime>5246</TotalTime>
  <Words>2634</Words>
  <Application>Microsoft Office PowerPoint</Application>
  <PresentationFormat>Widescreen</PresentationFormat>
  <Paragraphs>166</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Gill Sans MT</vt:lpstr>
      <vt:lpstr>Wingdings 2</vt:lpstr>
      <vt:lpstr>Dividend</vt:lpstr>
      <vt:lpstr>Forget None Of His Benefits</vt:lpstr>
      <vt:lpstr>God has blessed us with every spiritual blessing</vt:lpstr>
      <vt:lpstr>God has Charged us with Never forgetting</vt:lpstr>
      <vt:lpstr>Why would we ever forget?</vt:lpstr>
      <vt:lpstr>God Pardons all our iniquities</vt:lpstr>
      <vt:lpstr>God Heals all our diseases</vt:lpstr>
      <vt:lpstr>God Redeems our life from the pit</vt:lpstr>
      <vt:lpstr>God crowns our life with lovingkindness &amp; Compassion</vt:lpstr>
      <vt:lpstr>God Satisfies our years with good things</vt:lpstr>
      <vt:lpstr>God renews our Youth like an eagle</vt:lpstr>
      <vt:lpstr>God is compassionate &amp; Gracious </vt:lpstr>
      <vt:lpstr>These benefits are for…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Forget None Of His Benefits</dc:title>
  <dc:creator>Chris Simmons</dc:creator>
  <cp:lastModifiedBy>Chris Simmons</cp:lastModifiedBy>
  <cp:revision>4</cp:revision>
  <cp:lastPrinted>2022-06-12T21:38:46Z</cp:lastPrinted>
  <dcterms:created xsi:type="dcterms:W3CDTF">2022-06-10T13:52:21Z</dcterms:created>
  <dcterms:modified xsi:type="dcterms:W3CDTF">2022-06-15T23:45:02Z</dcterms:modified>
</cp:coreProperties>
</file>