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58" r:id="rId5"/>
    <p:sldId id="259" r:id="rId6"/>
    <p:sldId id="265" r:id="rId7"/>
    <p:sldId id="260" r:id="rId8"/>
    <p:sldId id="261" r:id="rId9"/>
    <p:sldId id="262" r:id="rId10"/>
    <p:sldId id="263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65AD3F-DBFA-875E-1E1B-0B75B24D6C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92D80E-9EB3-EB56-EA23-38A365C59D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r>
              <a:rPr lang="en-US"/>
              <a:t>11/20/2022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FA8797-4239-A42D-4FB6-E2B977A970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r>
              <a:rPr lang="en-US"/>
              <a:t>The Goal Of Our Instruction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3596F-85EE-C197-33E6-B29212D5F9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42D0E4EC-2DE6-4FFC-B626-B548437D2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3194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r>
              <a:rPr lang="en-US"/>
              <a:t>11/20/2022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74" tIns="46586" rIns="93174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r>
              <a:rPr lang="en-US"/>
              <a:t>The Goal Of Our Instruction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0AAEFDE3-E987-4BC1-9935-366E47808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0771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7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91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16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54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7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16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6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80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45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11/20/2022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Goal Of Our Instruction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EFDE3-E987-4BC1-9935-366E4780895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7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4960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94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9198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0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8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687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8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98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61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4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6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0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3/18/2023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008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Goal Of Our Instruction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100" b="1" dirty="0"/>
              <a:t>1 Timothy 1:3-11</a:t>
            </a:r>
          </a:p>
        </p:txBody>
      </p:sp>
    </p:spTree>
    <p:extLst>
      <p:ext uri="{BB962C8B-B14F-4D97-AF65-F5344CB8AC3E}">
        <p14:creationId xmlns:p14="http://schemas.microsoft.com/office/powerpoint/2010/main" val="812493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Goal Of Our Instruction</a:t>
            </a:r>
            <a:br>
              <a:rPr lang="en-US" dirty="0"/>
            </a:br>
            <a:r>
              <a:rPr lang="en-US" sz="3600" dirty="0">
                <a:solidFill>
                  <a:srgbClr val="002060"/>
                </a:solidFill>
              </a:rPr>
              <a:t>1 Timothy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/>
              <a:t>To make each one of us </a:t>
            </a:r>
            <a:r>
              <a:rPr lang="en-US" sz="4400" i="1" dirty="0"/>
              <a:t>“complete, thoroughly equipped for every good work”</a:t>
            </a:r>
            <a:r>
              <a:rPr lang="en-US" sz="4400" dirty="0"/>
              <a:t> (</a:t>
            </a:r>
            <a:r>
              <a:rPr lang="en-US" sz="4400" b="1" dirty="0">
                <a:solidFill>
                  <a:srgbClr val="002060"/>
                </a:solidFill>
              </a:rPr>
              <a:t>2 Timothy 3:16</a:t>
            </a:r>
            <a:r>
              <a:rPr lang="en-US" sz="4400" dirty="0"/>
              <a:t>; </a:t>
            </a:r>
            <a:r>
              <a:rPr lang="en-US" sz="1900" dirty="0"/>
              <a:t>NKJV</a:t>
            </a:r>
            <a:r>
              <a:rPr lang="en-US" sz="4400" dirty="0"/>
              <a:t>); and…</a:t>
            </a:r>
          </a:p>
          <a:p>
            <a:pPr marL="0" indent="0" algn="ctr">
              <a:buNone/>
            </a:pPr>
            <a:r>
              <a:rPr lang="en-US" sz="4400" dirty="0"/>
              <a:t>To impart the power of the gospel of Jesus Christ to save the souls of men!</a:t>
            </a:r>
          </a:p>
          <a:p>
            <a:pPr marL="0" indent="0" algn="ctr">
              <a:buNone/>
            </a:pPr>
            <a:r>
              <a:rPr lang="en-US" sz="4400" b="1" dirty="0">
                <a:solidFill>
                  <a:srgbClr val="002060"/>
                </a:solidFill>
              </a:rPr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406501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055" y="386403"/>
            <a:ext cx="9947563" cy="82644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What Is The Goal Of Instruction for Many?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055" y="1794933"/>
            <a:ext cx="10529453" cy="4512734"/>
          </a:xfrm>
        </p:spPr>
        <p:txBody>
          <a:bodyPr>
            <a:normAutofit/>
          </a:bodyPr>
          <a:lstStyle/>
          <a:p>
            <a:pPr marL="512763" indent="-5127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4000" b="1" dirty="0">
                <a:solidFill>
                  <a:srgbClr val="002060"/>
                </a:solidFill>
              </a:rPr>
              <a:t>To entertain and be entertain</a:t>
            </a:r>
            <a:r>
              <a:rPr lang="en-US" sz="3600" b="1" dirty="0">
                <a:solidFill>
                  <a:srgbClr val="002060"/>
                </a:solidFill>
              </a:rPr>
              <a:t>ed?</a:t>
            </a:r>
          </a:p>
          <a:p>
            <a:pPr marL="623888" lvl="1" indent="-1825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What is our mindset? </a:t>
            </a:r>
            <a:br>
              <a:rPr lang="en-US" sz="3200" dirty="0"/>
            </a:br>
            <a:r>
              <a:rPr lang="en-US" sz="3200" dirty="0"/>
              <a:t>(Philippians 3:19; 1 Corinthians 2:14-3:3)</a:t>
            </a:r>
          </a:p>
          <a:p>
            <a:pPr marL="623888" lvl="1" indent="-1825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Need for sober mindedness – (1 Thessalonians 5:6-8)</a:t>
            </a:r>
          </a:p>
        </p:txBody>
      </p:sp>
    </p:spTree>
    <p:extLst>
      <p:ext uri="{BB962C8B-B14F-4D97-AF65-F5344CB8AC3E}">
        <p14:creationId xmlns:p14="http://schemas.microsoft.com/office/powerpoint/2010/main" val="230551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055" y="1794933"/>
            <a:ext cx="10529453" cy="4512734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n-US" sz="4000" b="1" dirty="0">
                <a:solidFill>
                  <a:srgbClr val="002060"/>
                </a:solidFill>
              </a:rPr>
              <a:t>For “sordid” or financial gain </a:t>
            </a:r>
            <a:r>
              <a:rPr lang="en-US" sz="3200" dirty="0"/>
              <a:t>(Titus 1:11)</a:t>
            </a:r>
          </a:p>
          <a:p>
            <a:pPr marL="623888" lvl="1" indent="-1825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Using religion as </a:t>
            </a:r>
            <a:r>
              <a:rPr lang="en-US" sz="3200" b="1" dirty="0"/>
              <a:t>a means of personal gain</a:t>
            </a:r>
            <a:r>
              <a:rPr lang="en-US" sz="3200" dirty="0"/>
              <a:t>. (1 Timothy 6:5)</a:t>
            </a:r>
          </a:p>
          <a:p>
            <a:pPr marL="623888" lvl="1" indent="-1825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Peddling the word of God. (2 Corinthians 2:17)</a:t>
            </a:r>
          </a:p>
          <a:p>
            <a:pPr marL="623888" lvl="1" indent="-18256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Results in changing the message to appease the largest audience possible. (2 Timothy 4:2-3)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8936E39-0A64-160D-7D77-3A6486EAA10F}"/>
              </a:ext>
            </a:extLst>
          </p:cNvPr>
          <p:cNvSpPr txBox="1">
            <a:spLocks/>
          </p:cNvSpPr>
          <p:nvPr/>
        </p:nvSpPr>
        <p:spPr>
          <a:xfrm>
            <a:off x="1122218" y="358789"/>
            <a:ext cx="9947563" cy="82644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What Is The Goal Of Instruction for Many?</a:t>
            </a:r>
          </a:p>
        </p:txBody>
      </p:sp>
    </p:spTree>
    <p:extLst>
      <p:ext uri="{BB962C8B-B14F-4D97-AF65-F5344CB8AC3E}">
        <p14:creationId xmlns:p14="http://schemas.microsoft.com/office/powerpoint/2010/main" val="428705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5344" y="386403"/>
            <a:ext cx="10474037" cy="826448"/>
          </a:xfrm>
        </p:spPr>
        <p:txBody>
          <a:bodyPr>
            <a:normAutofit/>
          </a:bodyPr>
          <a:lstStyle/>
          <a:p>
            <a:r>
              <a:rPr lang="en-US" b="1" dirty="0"/>
              <a:t>What Is The Goal Of Instruction for Many?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794933"/>
            <a:ext cx="9933710" cy="451273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b="1" dirty="0">
                <a:solidFill>
                  <a:srgbClr val="002060"/>
                </a:solidFill>
              </a:rPr>
              <a:t>To satisfy academic, philosophical &amp; intellectual appetites?</a:t>
            </a:r>
          </a:p>
          <a:p>
            <a:pPr marL="623888" lvl="1" indent="-146050"/>
            <a:r>
              <a:rPr lang="en-US" sz="3200" dirty="0"/>
              <a:t>Just looking to hear something new… (Acts 17:31)</a:t>
            </a:r>
          </a:p>
          <a:p>
            <a:pPr marL="623888" lvl="1" indent="-146050"/>
            <a:r>
              <a:rPr lang="en-US" sz="3200" dirty="0"/>
              <a:t>Are we ashamed at the simplicity of the gospel? </a:t>
            </a:r>
            <a:br>
              <a:rPr lang="en-US" sz="3200" dirty="0"/>
            </a:br>
            <a:r>
              <a:rPr lang="en-US" sz="3200" dirty="0"/>
              <a:t>(2 Corinthians 11:3)</a:t>
            </a:r>
          </a:p>
          <a:p>
            <a:pPr marL="623888" lvl="1" indent="-146050"/>
            <a:r>
              <a:rPr lang="en-US" sz="3200" dirty="0"/>
              <a:t>Just the facts… or something to save souls and transform lives? (Romans 1:16; 12:2)</a:t>
            </a:r>
          </a:p>
        </p:txBody>
      </p:sp>
    </p:spTree>
    <p:extLst>
      <p:ext uri="{BB962C8B-B14F-4D97-AF65-F5344CB8AC3E}">
        <p14:creationId xmlns:p14="http://schemas.microsoft.com/office/powerpoint/2010/main" val="360548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491" y="386403"/>
            <a:ext cx="10349345" cy="826448"/>
          </a:xfrm>
        </p:spPr>
        <p:txBody>
          <a:bodyPr>
            <a:normAutofit/>
          </a:bodyPr>
          <a:lstStyle/>
          <a:p>
            <a:r>
              <a:rPr lang="en-US" b="1" dirty="0"/>
              <a:t>What Is The Goal Of Instruction for Many?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1" y="1794933"/>
            <a:ext cx="9989127" cy="451273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4000" b="1" dirty="0">
                <a:solidFill>
                  <a:srgbClr val="002060"/>
                </a:solidFill>
              </a:rPr>
              <a:t>To promote self-justification?</a:t>
            </a:r>
          </a:p>
          <a:p>
            <a:pPr lvl="1"/>
            <a:r>
              <a:rPr lang="en-US" sz="3200" b="1" dirty="0"/>
              <a:t>To prove what we want to believe and avoid repentance </a:t>
            </a:r>
            <a:r>
              <a:rPr lang="en-US" sz="3200" dirty="0"/>
              <a:t>– (Luke 16:15; John 5:39)</a:t>
            </a:r>
          </a:p>
          <a:p>
            <a:pPr lvl="1"/>
            <a:r>
              <a:rPr lang="en-US" sz="3200" b="1" dirty="0"/>
              <a:t>Keep our study and teaching to superficial matters </a:t>
            </a:r>
            <a:r>
              <a:rPr lang="en-US" sz="3200" dirty="0"/>
              <a:t>– (Jeremiah 6:14)</a:t>
            </a:r>
          </a:p>
          <a:p>
            <a:pPr lvl="1"/>
            <a:r>
              <a:rPr lang="en-US" sz="3200" b="1" dirty="0"/>
              <a:t>Can’t be to tell or hear only what we want </a:t>
            </a:r>
            <a:r>
              <a:rPr lang="en-US" sz="3200" dirty="0"/>
              <a:t>– </a:t>
            </a:r>
            <a:br>
              <a:rPr lang="en-US" sz="3200" dirty="0"/>
            </a:br>
            <a:r>
              <a:rPr lang="en-US" sz="3200" dirty="0"/>
              <a:t>(2 Timothy 4:1-3; 1 Kings 22:8)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80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491" y="386403"/>
            <a:ext cx="10349345" cy="826448"/>
          </a:xfrm>
        </p:spPr>
        <p:txBody>
          <a:bodyPr>
            <a:normAutofit/>
          </a:bodyPr>
          <a:lstStyle/>
          <a:p>
            <a:r>
              <a:rPr lang="en-US" b="1" dirty="0"/>
              <a:t>What Is The Goal Of Instruction for Many?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1491" y="1794933"/>
            <a:ext cx="9989127" cy="451273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4000" b="1" dirty="0">
                <a:solidFill>
                  <a:srgbClr val="002060"/>
                </a:solidFill>
              </a:rPr>
              <a:t>To reinforce human traditions?</a:t>
            </a:r>
          </a:p>
          <a:p>
            <a:pPr lvl="1"/>
            <a:r>
              <a:rPr lang="en-US" sz="3200" b="1" dirty="0"/>
              <a:t>At the cost of divine truth </a:t>
            </a:r>
            <a:r>
              <a:rPr lang="en-US" sz="3200" dirty="0"/>
              <a:t>– (Mark 7:3-9)</a:t>
            </a:r>
          </a:p>
          <a:p>
            <a:pPr lvl="1"/>
            <a:r>
              <a:rPr lang="en-US" sz="3200" b="1" dirty="0"/>
              <a:t>Human traditions hold men captive </a:t>
            </a:r>
            <a:r>
              <a:rPr lang="en-US" sz="3200" dirty="0"/>
              <a:t>– (Colossians 2:8)</a:t>
            </a:r>
          </a:p>
          <a:p>
            <a:pPr lvl="1"/>
            <a:r>
              <a:rPr lang="en-US" sz="3200" b="1" dirty="0"/>
              <a:t>Are they more zealous than we are</a:t>
            </a:r>
            <a:r>
              <a:rPr lang="en-US" sz="3200" dirty="0"/>
              <a:t>? (Galatians 1:14)</a:t>
            </a:r>
          </a:p>
          <a:p>
            <a:pPr lvl="1"/>
            <a:r>
              <a:rPr lang="en-US" sz="3200" b="1" dirty="0"/>
              <a:t>Our teaching must come from God - </a:t>
            </a:r>
            <a:r>
              <a:rPr lang="en-US" sz="3200" dirty="0"/>
              <a:t>(Galatians 1:10-12; </a:t>
            </a:r>
            <a:br>
              <a:rPr lang="en-US" sz="3200" dirty="0"/>
            </a:br>
            <a:r>
              <a:rPr lang="en-US" sz="3200" dirty="0"/>
              <a:t>2 Thessalonians 2:15 )</a:t>
            </a:r>
          </a:p>
        </p:txBody>
      </p:sp>
    </p:spTree>
    <p:extLst>
      <p:ext uri="{BB962C8B-B14F-4D97-AF65-F5344CB8AC3E}">
        <p14:creationId xmlns:p14="http://schemas.microsoft.com/office/powerpoint/2010/main" val="7157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Goal Of Our Instruction</a:t>
            </a:r>
            <a:br>
              <a:rPr lang="en-US" dirty="0"/>
            </a:br>
            <a:r>
              <a:rPr lang="en-US" sz="3600" dirty="0">
                <a:solidFill>
                  <a:srgbClr val="002060"/>
                </a:solidFill>
              </a:rPr>
              <a:t>1 Timothy 1:5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2060"/>
                </a:solidFill>
              </a:rPr>
              <a:t>Love From A Pure Heart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Reciprocate God’s love </a:t>
            </a:r>
            <a:r>
              <a:rPr lang="en-US" sz="3200" dirty="0"/>
              <a:t>– (1 John 4:7-11)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The foremost command </a:t>
            </a:r>
            <a:r>
              <a:rPr lang="en-US" sz="3200" dirty="0"/>
              <a:t>– (Mark 12:29-31)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Manifested in obedience </a:t>
            </a:r>
            <a:r>
              <a:rPr lang="en-US" sz="3200" dirty="0"/>
              <a:t>– (John 14:21)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Uncompromised</a:t>
            </a:r>
            <a:r>
              <a:rPr lang="en-US" sz="3200" dirty="0"/>
              <a:t> – (1 John 2:15)</a:t>
            </a:r>
          </a:p>
        </p:txBody>
      </p:sp>
    </p:spTree>
    <p:extLst>
      <p:ext uri="{BB962C8B-B14F-4D97-AF65-F5344CB8AC3E}">
        <p14:creationId xmlns:p14="http://schemas.microsoft.com/office/powerpoint/2010/main" val="34574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Goal Of Our Instruction</a:t>
            </a:r>
            <a:br>
              <a:rPr lang="en-US" dirty="0"/>
            </a:br>
            <a:r>
              <a:rPr lang="en-US" sz="3600" dirty="0">
                <a:solidFill>
                  <a:srgbClr val="002060"/>
                </a:solidFill>
              </a:rPr>
              <a:t>1 Timothy 1:5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498975" cy="4470399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A Good Conscience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Goal to activate man’s conscience </a:t>
            </a:r>
            <a:r>
              <a:rPr lang="en-US" sz="3200" dirty="0"/>
              <a:t>– (Isaiah 6:5)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Need to pierce men’s hearts </a:t>
            </a:r>
            <a:r>
              <a:rPr lang="en-US" sz="3200" dirty="0"/>
              <a:t>– (Acts 2:37)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Then how to cleanse the defiled conscience </a:t>
            </a:r>
            <a:r>
              <a:rPr lang="en-US" sz="3200" dirty="0"/>
              <a:t>– (1 Peter 3:21)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Only as good as the training they receive </a:t>
            </a:r>
            <a:r>
              <a:rPr lang="en-US" sz="3200" dirty="0"/>
              <a:t>–  (Acts 23:1; Ephesians 4:19; 1 Timothy 4:2)</a:t>
            </a:r>
          </a:p>
        </p:txBody>
      </p:sp>
    </p:spTree>
    <p:extLst>
      <p:ext uri="{BB962C8B-B14F-4D97-AF65-F5344CB8AC3E}">
        <p14:creationId xmlns:p14="http://schemas.microsoft.com/office/powerpoint/2010/main" val="213529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The Goal Of Our Instruction</a:t>
            </a:r>
            <a:br>
              <a:rPr lang="en-US" dirty="0"/>
            </a:br>
            <a:r>
              <a:rPr lang="en-US" sz="3600" dirty="0">
                <a:solidFill>
                  <a:srgbClr val="002060"/>
                </a:solidFill>
              </a:rPr>
              <a:t>1 Timothy 1:5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88139" cy="402336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A Sincere Faith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Danger of hypocrisy </a:t>
            </a:r>
            <a:r>
              <a:rPr lang="en-US" sz="3200" dirty="0"/>
              <a:t>– (Matthew 6:1-5; 23:23-26)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Don’t just play the part </a:t>
            </a:r>
            <a:r>
              <a:rPr lang="en-US" sz="3200" dirty="0"/>
              <a:t>– (Romans 6:17; Ephesians 6:6)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Actions aligned with our profession - </a:t>
            </a:r>
            <a:r>
              <a:rPr lang="en-US" sz="3200" dirty="0"/>
              <a:t>(Matthew 7:24-27; </a:t>
            </a:r>
            <a:br>
              <a:rPr lang="en-US" sz="3200" dirty="0"/>
            </a:br>
            <a:r>
              <a:rPr lang="en-US" sz="3200" dirty="0"/>
              <a:t>1 Peter 1:13)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b="1" dirty="0"/>
              <a:t>How faith comes and grows </a:t>
            </a:r>
            <a:r>
              <a:rPr lang="en-US" sz="3200" dirty="0"/>
              <a:t>– (Romans 10:17; Luke 17:5-10; </a:t>
            </a:r>
            <a:br>
              <a:rPr lang="en-US" sz="3200" dirty="0"/>
            </a:br>
            <a:r>
              <a:rPr lang="en-US" sz="3200" dirty="0"/>
              <a:t>Colossians 2:7)</a:t>
            </a:r>
          </a:p>
        </p:txBody>
      </p:sp>
    </p:spTree>
    <p:extLst>
      <p:ext uri="{BB962C8B-B14F-4D97-AF65-F5344CB8AC3E}">
        <p14:creationId xmlns:p14="http://schemas.microsoft.com/office/powerpoint/2010/main" val="247676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1618</TotalTime>
  <Words>612</Words>
  <Application>Microsoft Office PowerPoint</Application>
  <PresentationFormat>Widescreen</PresentationFormat>
  <Paragraphs>79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The Goal Of Our Instruction</vt:lpstr>
      <vt:lpstr>What Is The Goal Of Instruction for Many?</vt:lpstr>
      <vt:lpstr>PowerPoint Presentation</vt:lpstr>
      <vt:lpstr>What Is The Goal Of Instruction for Many?</vt:lpstr>
      <vt:lpstr>What Is The Goal Of Instruction for Many?</vt:lpstr>
      <vt:lpstr>What Is The Goal Of Instruction for Many?</vt:lpstr>
      <vt:lpstr>The Goal Of Our Instruction 1 Timothy 1:5</vt:lpstr>
      <vt:lpstr>The Goal Of Our Instruction 1 Timothy 1:5</vt:lpstr>
      <vt:lpstr>The Goal Of Our Instruction 1 Timothy 1:5</vt:lpstr>
      <vt:lpstr>The Goal Of Our Instruction 1 Timothy 1:5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Goal Of Our Instruction</dc:title>
  <dc:creator>Chris Simmons</dc:creator>
  <cp:lastModifiedBy>Chris Simmons</cp:lastModifiedBy>
  <cp:revision>19</cp:revision>
  <cp:lastPrinted>2022-11-20T22:43:06Z</cp:lastPrinted>
  <dcterms:created xsi:type="dcterms:W3CDTF">2015-02-22T02:22:42Z</dcterms:created>
  <dcterms:modified xsi:type="dcterms:W3CDTF">2023-03-19T00:38:16Z</dcterms:modified>
</cp:coreProperties>
</file>