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9" r:id="rId1"/>
  </p:sldMasterIdLst>
  <p:notesMasterIdLst>
    <p:notesMasterId r:id="rId19"/>
  </p:notesMasterIdLst>
  <p:handoutMasterIdLst>
    <p:handoutMasterId r:id="rId20"/>
  </p:handoutMasterIdLst>
  <p:sldIdLst>
    <p:sldId id="299" r:id="rId2"/>
    <p:sldId id="256" r:id="rId3"/>
    <p:sldId id="297" r:id="rId4"/>
    <p:sldId id="257" r:id="rId5"/>
    <p:sldId id="266" r:id="rId6"/>
    <p:sldId id="267" r:id="rId7"/>
    <p:sldId id="268" r:id="rId8"/>
    <p:sldId id="269" r:id="rId9"/>
    <p:sldId id="298" r:id="rId10"/>
    <p:sldId id="270" r:id="rId11"/>
    <p:sldId id="271" r:id="rId12"/>
    <p:sldId id="279" r:id="rId13"/>
    <p:sldId id="274" r:id="rId14"/>
    <p:sldId id="276" r:id="rId15"/>
    <p:sldId id="277" r:id="rId16"/>
    <p:sldId id="289" r:id="rId17"/>
    <p:sldId id="296" r:id="rId18"/>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1" autoAdjust="0"/>
    <p:restoredTop sz="86397" autoAdjust="0"/>
  </p:normalViewPr>
  <p:slideViewPr>
    <p:cSldViewPr>
      <p:cViewPr varScale="1">
        <p:scale>
          <a:sx n="59" d="100"/>
          <a:sy n="59" d="100"/>
        </p:scale>
        <p:origin x="300" y="6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0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371BC3A-37CA-17F0-214F-C32F98BD1BA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B89EE88-5EC5-F796-D0B4-FC29EC1E47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11/27/2022 </a:t>
            </a:r>
          </a:p>
        </p:txBody>
      </p:sp>
      <p:sp>
        <p:nvSpPr>
          <p:cNvPr id="4" name="Footer Placeholder 3">
            <a:extLst>
              <a:ext uri="{FF2B5EF4-FFF2-40B4-BE49-F238E27FC236}">
                <a16:creationId xmlns:a16="http://schemas.microsoft.com/office/drawing/2014/main" id="{6818C846-CC75-A1A0-575F-6931A274E24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All About Hope</a:t>
            </a:r>
          </a:p>
        </p:txBody>
      </p:sp>
      <p:sp>
        <p:nvSpPr>
          <p:cNvPr id="5" name="Slide Number Placeholder 4">
            <a:extLst>
              <a:ext uri="{FF2B5EF4-FFF2-40B4-BE49-F238E27FC236}">
                <a16:creationId xmlns:a16="http://schemas.microsoft.com/office/drawing/2014/main" id="{E474D993-309F-E116-AEB6-A2F3CD6D179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A508CC9-6DB6-4C31-A222-24374D307F6D}" type="slidenum">
              <a:rPr lang="en-US" smtClean="0"/>
              <a:t>‹#›</a:t>
            </a:fld>
            <a:endParaRPr lang="en-US"/>
          </a:p>
        </p:txBody>
      </p:sp>
    </p:spTree>
    <p:extLst>
      <p:ext uri="{BB962C8B-B14F-4D97-AF65-F5344CB8AC3E}">
        <p14:creationId xmlns:p14="http://schemas.microsoft.com/office/powerpoint/2010/main" val="176915757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A066ACEE-6014-3A6F-BFE0-C1854BF62BDF}"/>
              </a:ext>
            </a:extLst>
          </p:cNvPr>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0723" name="Rectangle 3">
            <a:extLst>
              <a:ext uri="{FF2B5EF4-FFF2-40B4-BE49-F238E27FC236}">
                <a16:creationId xmlns:a16="http://schemas.microsoft.com/office/drawing/2014/main" id="{49886D05-01A5-4110-66C3-7AA585252816}"/>
              </a:ext>
            </a:extLst>
          </p:cNvPr>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r>
              <a:rPr lang="en-US"/>
              <a:t>11/27/2022 </a:t>
            </a:r>
          </a:p>
        </p:txBody>
      </p:sp>
      <p:sp>
        <p:nvSpPr>
          <p:cNvPr id="55300" name="Rectangle 4">
            <a:extLst>
              <a:ext uri="{FF2B5EF4-FFF2-40B4-BE49-F238E27FC236}">
                <a16:creationId xmlns:a16="http://schemas.microsoft.com/office/drawing/2014/main" id="{693CD56B-A463-FF5F-5645-E63DFACB96D7}"/>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a:extLst>
              <a:ext uri="{FF2B5EF4-FFF2-40B4-BE49-F238E27FC236}">
                <a16:creationId xmlns:a16="http://schemas.microsoft.com/office/drawing/2014/main" id="{3CC5FBBF-82A2-151D-2C67-706DE08ECE30}"/>
              </a:ext>
            </a:extLst>
          </p:cNvPr>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a:extLst>
              <a:ext uri="{FF2B5EF4-FFF2-40B4-BE49-F238E27FC236}">
                <a16:creationId xmlns:a16="http://schemas.microsoft.com/office/drawing/2014/main" id="{862C8658-F468-C869-904F-720927863B33}"/>
              </a:ext>
            </a:extLst>
          </p:cNvPr>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smtClean="0"/>
            </a:lvl1pPr>
          </a:lstStyle>
          <a:p>
            <a:pPr>
              <a:defRPr/>
            </a:pPr>
            <a:r>
              <a:rPr lang="en-US"/>
              <a:t>All About Hope</a:t>
            </a:r>
          </a:p>
        </p:txBody>
      </p:sp>
      <p:sp>
        <p:nvSpPr>
          <p:cNvPr id="30727" name="Rectangle 7">
            <a:extLst>
              <a:ext uri="{FF2B5EF4-FFF2-40B4-BE49-F238E27FC236}">
                <a16:creationId xmlns:a16="http://schemas.microsoft.com/office/drawing/2014/main" id="{DBAFBF8D-592D-C5A0-3FA9-7FA74E04E379}"/>
              </a:ext>
            </a:extLst>
          </p:cNvPr>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vl1pPr>
          </a:lstStyle>
          <a:p>
            <a:fld id="{27C5A21E-94E0-4ECA-8E4D-024506A1FC77}"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n.wikipedia.org/wiki/Ancient_Greek"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en.wikipedia.org/wiki/Amaranth#cite_note-23" TargetMode="External"/><Relationship Id="rId5" Type="http://schemas.openxmlformats.org/officeDocument/2006/relationships/hyperlink" Target="https://en.wikipedia.org/wiki/Celosia" TargetMode="External"/><Relationship Id="rId4" Type="http://schemas.openxmlformats.org/officeDocument/2006/relationships/hyperlink" Target="https://en.wikipedia.org/wiki/Amaranth#cite_note-22" TargetMode="External"/></Relationships>
</file>

<file path=ppt/notesSlides/_rels/note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image" Target="../media/image4.wmf"/></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n.wikipedia.org/wiki/Ancient_Greek"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en.wikipedia.org/wiki/Amaranth#cite_note-23" TargetMode="External"/><Relationship Id="rId5" Type="http://schemas.openxmlformats.org/officeDocument/2006/relationships/hyperlink" Target="https://en.wikipedia.org/wiki/Celosia" TargetMode="External"/><Relationship Id="rId4" Type="http://schemas.openxmlformats.org/officeDocument/2006/relationships/hyperlink" Target="https://en.wikipedia.org/wiki/Amaranth#cite_note-22"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image" Target="../media/image3.emf"/></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solidFill>
                  <a:srgbClr val="000000"/>
                </a:solidFill>
              </a:rPr>
              <a:t>“When we’ve been there ten thousand years, bright shining as the sun, we’ve no less days to sing God’s praise, than when we first begun.”</a:t>
            </a:r>
            <a:r>
              <a:rPr lang="en-US" altLang="en-US" dirty="0">
                <a:solidFill>
                  <a:srgbClr val="000000"/>
                </a:solidFill>
              </a:rPr>
              <a:t>  </a:t>
            </a:r>
            <a:br>
              <a:rPr lang="en-US" altLang="en-US" dirty="0">
                <a:solidFill>
                  <a:srgbClr val="000000"/>
                </a:solidFill>
              </a:rPr>
            </a:br>
            <a:r>
              <a:rPr lang="en-US" altLang="en-US" sz="1000" dirty="0">
                <a:solidFill>
                  <a:srgbClr val="000000"/>
                </a:solidFill>
              </a:rPr>
              <a:t>(Song #205, “Amazing Grace”, Hymns For Worship)</a:t>
            </a:r>
            <a:r>
              <a:rPr lang="en-US" altLang="en-US" dirty="0">
                <a:solidFill>
                  <a:srgbClr val="000000"/>
                </a:solidFill>
              </a:rPr>
              <a:t> </a:t>
            </a:r>
          </a:p>
          <a:p>
            <a:endParaRPr lang="en-US" dirty="0"/>
          </a:p>
          <a:p>
            <a:r>
              <a:rPr kumimoji="1" lang="en-US" sz="1200" b="0" i="0" kern="1200" dirty="0">
                <a:solidFill>
                  <a:schemeClr val="tx1"/>
                </a:solidFill>
                <a:effectLst/>
                <a:latin typeface="Times New Roman" pitchFamily="18" charset="0"/>
                <a:ea typeface="+mn-ea"/>
                <a:cs typeface="+mn-cs"/>
              </a:rPr>
              <a:t>"Amaranth" derives from </a:t>
            </a:r>
            <a:r>
              <a:rPr kumimoji="1" lang="en-US" sz="1200" b="0" i="0" u="none" strike="noStrike" kern="1200" dirty="0">
                <a:solidFill>
                  <a:srgbClr val="000099"/>
                </a:solidFill>
                <a:effectLst/>
                <a:latin typeface="Times New Roman" pitchFamily="18" charset="0"/>
                <a:ea typeface="+mn-ea"/>
                <a:cs typeface="+mn-cs"/>
                <a:hlinkClick r:id="rId3" tooltip="Ancient Greek">
                  <a:extLst>
                    <a:ext uri="{A12FA001-AC4F-418D-AE19-62706E023703}">
                      <ahyp:hlinkClr xmlns:ahyp="http://schemas.microsoft.com/office/drawing/2018/hyperlinkcolor" val="tx"/>
                    </a:ext>
                  </a:extLst>
                </a:hlinkClick>
              </a:rPr>
              <a:t>Greek</a:t>
            </a:r>
            <a:r>
              <a:rPr kumimoji="1" lang="en-US" sz="1200" b="0" i="0" kern="1200" dirty="0">
                <a:solidFill>
                  <a:schemeClr val="tx1"/>
                </a:solidFill>
                <a:effectLst/>
                <a:latin typeface="Times New Roman" pitchFamily="18" charset="0"/>
                <a:ea typeface="+mn-ea"/>
                <a:cs typeface="+mn-cs"/>
              </a:rPr>
              <a:t> </a:t>
            </a:r>
            <a:r>
              <a:rPr kumimoji="1" lang="en-US" sz="1200" b="0" i="0" kern="1200" dirty="0" err="1">
                <a:solidFill>
                  <a:schemeClr val="tx1"/>
                </a:solidFill>
                <a:effectLst/>
                <a:latin typeface="Times New Roman" pitchFamily="18" charset="0"/>
                <a:ea typeface="+mn-ea"/>
                <a:cs typeface="+mn-cs"/>
              </a:rPr>
              <a:t>ἀμάρ</a:t>
            </a:r>
            <a:r>
              <a:rPr kumimoji="1" lang="en-US" sz="1200" b="0" i="0" kern="1200" dirty="0">
                <a:solidFill>
                  <a:schemeClr val="tx1"/>
                </a:solidFill>
                <a:effectLst/>
                <a:latin typeface="Times New Roman" pitchFamily="18" charset="0"/>
                <a:ea typeface="+mn-ea"/>
                <a:cs typeface="+mn-cs"/>
              </a:rPr>
              <a:t>αντος</a:t>
            </a:r>
            <a:r>
              <a:rPr kumimoji="1" lang="en-US" sz="1200" b="0" i="0" u="none" strike="noStrike" kern="1200" baseline="30000" dirty="0">
                <a:solidFill>
                  <a:srgbClr val="CCCCFF"/>
                </a:solidFill>
                <a:effectLst/>
                <a:latin typeface="Times New Roman" pitchFamily="18" charset="0"/>
                <a:ea typeface="+mn-ea"/>
                <a:cs typeface="+mn-cs"/>
                <a:hlinkClick r:id="rId4">
                  <a:extLst>
                    <a:ext uri="{A12FA001-AC4F-418D-AE19-62706E023703}">
                      <ahyp:hlinkClr xmlns:ahyp="http://schemas.microsoft.com/office/drawing/2018/hyperlinkcolor" val="tx"/>
                    </a:ext>
                  </a:extLst>
                </a:hlinkClick>
              </a:rPr>
              <a:t>[</a:t>
            </a:r>
            <a:r>
              <a:rPr kumimoji="1" lang="en-US" sz="1200" b="0" i="0" u="none" strike="noStrike" kern="1200" baseline="30000" dirty="0">
                <a:solidFill>
                  <a:srgbClr val="000099"/>
                </a:solidFill>
                <a:effectLst/>
                <a:latin typeface="Times New Roman" pitchFamily="18" charset="0"/>
                <a:ea typeface="+mn-ea"/>
                <a:cs typeface="+mn-cs"/>
                <a:hlinkClick r:id="rId4">
                  <a:extLst>
                    <a:ext uri="{A12FA001-AC4F-418D-AE19-62706E023703}">
                      <ahyp:hlinkClr xmlns:ahyp="http://schemas.microsoft.com/office/drawing/2018/hyperlinkcolor" val="tx"/>
                    </a:ext>
                  </a:extLst>
                </a:hlinkClick>
              </a:rPr>
              <a:t>22</a:t>
            </a:r>
            <a:r>
              <a:rPr kumimoji="1" lang="en-US" sz="1200" b="0" i="0" u="none" strike="noStrike" kern="1200" baseline="30000" dirty="0">
                <a:solidFill>
                  <a:srgbClr val="CCCCFF"/>
                </a:solidFill>
                <a:effectLst/>
                <a:latin typeface="Times New Roman" pitchFamily="18" charset="0"/>
                <a:ea typeface="+mn-ea"/>
                <a:cs typeface="+mn-cs"/>
                <a:hlinkClick r:id="rId4">
                  <a:extLst>
                    <a:ext uri="{A12FA001-AC4F-418D-AE19-62706E023703}">
                      <ahyp:hlinkClr xmlns:ahyp="http://schemas.microsoft.com/office/drawing/2018/hyperlinkcolor" val="tx"/>
                    </a:ext>
                  </a:extLst>
                </a:hlinkClick>
              </a:rPr>
              <a:t>]</a:t>
            </a:r>
            <a:r>
              <a:rPr kumimoji="1" lang="en-US" sz="1200" b="0" i="0" kern="1200" dirty="0">
                <a:solidFill>
                  <a:schemeClr val="tx1"/>
                </a:solidFill>
                <a:effectLst/>
                <a:latin typeface="Times New Roman" pitchFamily="18" charset="0"/>
                <a:ea typeface="+mn-ea"/>
                <a:cs typeface="+mn-cs"/>
              </a:rPr>
              <a:t> (</a:t>
            </a:r>
            <a:r>
              <a:rPr kumimoji="1" lang="en-US" sz="1200" b="0" i="1" kern="1200" dirty="0">
                <a:solidFill>
                  <a:schemeClr val="tx1"/>
                </a:solidFill>
                <a:effectLst/>
                <a:latin typeface="Times New Roman" pitchFamily="18" charset="0"/>
                <a:ea typeface="+mn-ea"/>
                <a:cs typeface="+mn-cs"/>
              </a:rPr>
              <a:t>amárantos</a:t>
            </a:r>
            <a:r>
              <a:rPr kumimoji="1" lang="en-US" sz="1200" b="0" i="0" kern="1200" dirty="0">
                <a:solidFill>
                  <a:schemeClr val="tx1"/>
                </a:solidFill>
                <a:effectLst/>
                <a:latin typeface="Times New Roman" pitchFamily="18" charset="0"/>
                <a:ea typeface="+mn-ea"/>
                <a:cs typeface="+mn-cs"/>
              </a:rPr>
              <a:t>), "unfading", with the Greek word for "flower", ἄνθος (</a:t>
            </a:r>
            <a:r>
              <a:rPr kumimoji="1" lang="en-US" sz="1200" b="0" i="1" kern="1200" dirty="0">
                <a:solidFill>
                  <a:schemeClr val="tx1"/>
                </a:solidFill>
                <a:effectLst/>
                <a:latin typeface="Times New Roman" pitchFamily="18" charset="0"/>
                <a:ea typeface="+mn-ea"/>
                <a:cs typeface="+mn-cs"/>
              </a:rPr>
              <a:t>ánthos</a:t>
            </a:r>
            <a:r>
              <a:rPr kumimoji="1" lang="en-US" sz="1200" b="0" i="0" kern="1200" dirty="0">
                <a:solidFill>
                  <a:schemeClr val="tx1"/>
                </a:solidFill>
                <a:effectLst/>
                <a:latin typeface="Times New Roman" pitchFamily="18" charset="0"/>
                <a:ea typeface="+mn-ea"/>
                <a:cs typeface="+mn-cs"/>
              </a:rPr>
              <a:t>), factoring into the word's development as </a:t>
            </a:r>
            <a:r>
              <a:rPr kumimoji="1" lang="en-US" sz="1200" b="0" i="1" kern="1200" dirty="0">
                <a:solidFill>
                  <a:schemeClr val="tx1"/>
                </a:solidFill>
                <a:effectLst/>
                <a:latin typeface="Times New Roman" pitchFamily="18" charset="0"/>
                <a:ea typeface="+mn-ea"/>
                <a:cs typeface="+mn-cs"/>
              </a:rPr>
              <a:t>amaranth, the unfading flower</a:t>
            </a:r>
            <a:r>
              <a:rPr kumimoji="1" lang="en-US" sz="1200" b="0" i="0" kern="1200" dirty="0">
                <a:solidFill>
                  <a:schemeClr val="tx1"/>
                </a:solidFill>
                <a:effectLst/>
                <a:latin typeface="Times New Roman" pitchFamily="18" charset="0"/>
                <a:ea typeface="+mn-ea"/>
                <a:cs typeface="+mn-cs"/>
              </a:rPr>
              <a:t>. </a:t>
            </a:r>
            <a:r>
              <a:rPr kumimoji="1" lang="en-US" sz="1200" b="0" i="1" kern="1200" dirty="0">
                <a:solidFill>
                  <a:schemeClr val="tx1"/>
                </a:solidFill>
                <a:effectLst/>
                <a:latin typeface="Times New Roman" pitchFamily="18" charset="0"/>
                <a:ea typeface="+mn-ea"/>
                <a:cs typeface="+mn-cs"/>
              </a:rPr>
              <a:t>Amarant</a:t>
            </a:r>
            <a:r>
              <a:rPr kumimoji="1" lang="en-US" sz="1200" b="0" i="0" kern="1200" dirty="0">
                <a:solidFill>
                  <a:schemeClr val="tx1"/>
                </a:solidFill>
                <a:effectLst/>
                <a:latin typeface="Times New Roman" pitchFamily="18" charset="0"/>
                <a:ea typeface="+mn-ea"/>
                <a:cs typeface="+mn-cs"/>
              </a:rPr>
              <a:t> is an archaic variant. The name was first applied to the related </a:t>
            </a:r>
            <a:r>
              <a:rPr kumimoji="1" lang="en-US" sz="1200" b="0" i="1" u="none" strike="noStrike" kern="1200" dirty="0">
                <a:solidFill>
                  <a:srgbClr val="000099"/>
                </a:solidFill>
                <a:effectLst/>
                <a:latin typeface="Times New Roman" pitchFamily="18" charset="0"/>
                <a:ea typeface="+mn-ea"/>
                <a:cs typeface="+mn-cs"/>
                <a:hlinkClick r:id="rId5" tooltip="Celosia">
                  <a:extLst>
                    <a:ext uri="{A12FA001-AC4F-418D-AE19-62706E023703}">
                      <ahyp:hlinkClr xmlns:ahyp="http://schemas.microsoft.com/office/drawing/2018/hyperlinkcolor" val="tx"/>
                    </a:ext>
                  </a:extLst>
                </a:hlinkClick>
              </a:rPr>
              <a:t>Celosia</a:t>
            </a:r>
            <a:r>
              <a:rPr kumimoji="1" lang="en-US" sz="1200" b="0" i="0" kern="1200" dirty="0">
                <a:solidFill>
                  <a:schemeClr val="tx1"/>
                </a:solidFill>
                <a:effectLst/>
                <a:latin typeface="Times New Roman" pitchFamily="18" charset="0"/>
                <a:ea typeface="+mn-ea"/>
                <a:cs typeface="+mn-cs"/>
              </a:rPr>
              <a:t> (</a:t>
            </a:r>
            <a:r>
              <a:rPr kumimoji="1" lang="en-US" sz="1200" b="0" i="1" kern="1200" dirty="0">
                <a:solidFill>
                  <a:schemeClr val="tx1"/>
                </a:solidFill>
                <a:effectLst/>
                <a:latin typeface="Times New Roman" pitchFamily="18" charset="0"/>
                <a:ea typeface="+mn-ea"/>
                <a:cs typeface="+mn-cs"/>
              </a:rPr>
              <a:t>Amaranthus</a:t>
            </a:r>
            <a:r>
              <a:rPr kumimoji="1" lang="en-US" sz="1200" b="0" i="0" kern="1200" dirty="0">
                <a:solidFill>
                  <a:schemeClr val="tx1"/>
                </a:solidFill>
                <a:effectLst/>
                <a:latin typeface="Times New Roman" pitchFamily="18" charset="0"/>
                <a:ea typeface="+mn-ea"/>
                <a:cs typeface="+mn-cs"/>
              </a:rPr>
              <a:t> and </a:t>
            </a:r>
            <a:r>
              <a:rPr kumimoji="1" lang="en-US" sz="1200" b="0" i="1" kern="1200" dirty="0">
                <a:solidFill>
                  <a:schemeClr val="tx1"/>
                </a:solidFill>
                <a:effectLst/>
                <a:latin typeface="Times New Roman" pitchFamily="18" charset="0"/>
                <a:ea typeface="+mn-ea"/>
                <a:cs typeface="+mn-cs"/>
              </a:rPr>
              <a:t>Celosia</a:t>
            </a:r>
            <a:r>
              <a:rPr kumimoji="1" lang="en-US" sz="1200" b="0" i="0" kern="1200" dirty="0">
                <a:solidFill>
                  <a:schemeClr val="tx1"/>
                </a:solidFill>
                <a:effectLst/>
                <a:latin typeface="Times New Roman" pitchFamily="18" charset="0"/>
                <a:ea typeface="+mn-ea"/>
                <a:cs typeface="+mn-cs"/>
              </a:rPr>
              <a:t> share long-lasting dried flowers), as </a:t>
            </a:r>
            <a:r>
              <a:rPr kumimoji="1" lang="en-US" sz="1200" b="0" i="1" kern="1200" dirty="0">
                <a:solidFill>
                  <a:schemeClr val="tx1"/>
                </a:solidFill>
                <a:effectLst/>
                <a:latin typeface="Times New Roman" pitchFamily="18" charset="0"/>
                <a:ea typeface="+mn-ea"/>
                <a:cs typeface="+mn-cs"/>
              </a:rPr>
              <a:t>Amaranthus</a:t>
            </a:r>
            <a:r>
              <a:rPr kumimoji="1" lang="en-US" sz="1200" b="0" i="0" kern="1200" dirty="0">
                <a:solidFill>
                  <a:schemeClr val="tx1"/>
                </a:solidFill>
                <a:effectLst/>
                <a:latin typeface="Times New Roman" pitchFamily="18" charset="0"/>
                <a:ea typeface="+mn-ea"/>
                <a:cs typeface="+mn-cs"/>
              </a:rPr>
              <a:t> plants were not yet known in Europe.</a:t>
            </a:r>
            <a:r>
              <a:rPr kumimoji="1" lang="en-US" sz="1200" b="0" i="0" u="none" strike="noStrike" kern="1200" baseline="30000" dirty="0">
                <a:solidFill>
                  <a:schemeClr val="tx1"/>
                </a:solidFill>
                <a:effectLst/>
                <a:latin typeface="Times New Roman" pitchFamily="18" charset="0"/>
                <a:ea typeface="+mn-ea"/>
                <a:cs typeface="+mn-cs"/>
                <a:hlinkClick r:id="rId6"/>
              </a:rPr>
              <a:t>[23]</a:t>
            </a:r>
            <a:endParaRPr lang="en-US" dirty="0"/>
          </a:p>
        </p:txBody>
      </p:sp>
      <p:sp>
        <p:nvSpPr>
          <p:cNvPr id="4" name="Slide Number Placeholder 3"/>
          <p:cNvSpPr>
            <a:spLocks noGrp="1"/>
          </p:cNvSpPr>
          <p:nvPr>
            <p:ph type="sldNum" sz="quarter" idx="5"/>
          </p:nvPr>
        </p:nvSpPr>
        <p:spPr/>
        <p:txBody>
          <a:bodyPr/>
          <a:lstStyle/>
          <a:p>
            <a:fld id="{27C5A21E-94E0-4ECA-8E4D-024506A1FC77}" type="slidenum">
              <a:rPr lang="en-US" altLang="en-US" smtClean="0"/>
              <a:pPr/>
              <a:t>8</a:t>
            </a:fld>
            <a:endParaRPr lang="en-US" altLang="en-US"/>
          </a:p>
        </p:txBody>
      </p:sp>
      <p:sp>
        <p:nvSpPr>
          <p:cNvPr id="5" name="Date Placeholder 4">
            <a:extLst>
              <a:ext uri="{FF2B5EF4-FFF2-40B4-BE49-F238E27FC236}">
                <a16:creationId xmlns:a16="http://schemas.microsoft.com/office/drawing/2014/main" id="{0DC5F84B-C853-A56B-5C94-1CC2D1186654}"/>
              </a:ext>
            </a:extLst>
          </p:cNvPr>
          <p:cNvSpPr>
            <a:spLocks noGrp="1"/>
          </p:cNvSpPr>
          <p:nvPr>
            <p:ph type="dt" idx="1"/>
          </p:nvPr>
        </p:nvSpPr>
        <p:spPr/>
        <p:txBody>
          <a:bodyPr/>
          <a:lstStyle/>
          <a:p>
            <a:pPr>
              <a:defRPr/>
            </a:pPr>
            <a:r>
              <a:rPr lang="en-US"/>
              <a:t>11/27/2022 </a:t>
            </a:r>
          </a:p>
        </p:txBody>
      </p:sp>
      <p:sp>
        <p:nvSpPr>
          <p:cNvPr id="6" name="Footer Placeholder 5">
            <a:extLst>
              <a:ext uri="{FF2B5EF4-FFF2-40B4-BE49-F238E27FC236}">
                <a16:creationId xmlns:a16="http://schemas.microsoft.com/office/drawing/2014/main" id="{63FB9AA7-7060-65CE-DBCC-26F5B0195AC7}"/>
              </a:ext>
            </a:extLst>
          </p:cNvPr>
          <p:cNvSpPr>
            <a:spLocks noGrp="1"/>
          </p:cNvSpPr>
          <p:nvPr>
            <p:ph type="ftr" sz="quarter" idx="4"/>
          </p:nvPr>
        </p:nvSpPr>
        <p:spPr/>
        <p:txBody>
          <a:bodyPr/>
          <a:lstStyle/>
          <a:p>
            <a:pPr>
              <a:defRPr/>
            </a:pPr>
            <a:r>
              <a:rPr lang="en-US"/>
              <a:t>All About Hope</a:t>
            </a:r>
          </a:p>
        </p:txBody>
      </p:sp>
    </p:spTree>
    <p:extLst>
      <p:ext uri="{BB962C8B-B14F-4D97-AF65-F5344CB8AC3E}">
        <p14:creationId xmlns:p14="http://schemas.microsoft.com/office/powerpoint/2010/main" val="316379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7">
            <a:extLst>
              <a:ext uri="{FF2B5EF4-FFF2-40B4-BE49-F238E27FC236}">
                <a16:creationId xmlns:a16="http://schemas.microsoft.com/office/drawing/2014/main" id="{F86542B5-D212-4D5E-EB27-771D4F0AEC32}"/>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A3E4A71-9DDA-4A28-A759-74FFF21465D1}" type="slidenum">
              <a:rPr lang="en-US" altLang="en-US" sz="1200"/>
              <a:pPr/>
              <a:t>17</a:t>
            </a:fld>
            <a:endParaRPr lang="en-US" altLang="en-US" sz="1200"/>
          </a:p>
        </p:txBody>
      </p:sp>
      <p:sp>
        <p:nvSpPr>
          <p:cNvPr id="14340" name="Rectangle 2">
            <a:extLst>
              <a:ext uri="{FF2B5EF4-FFF2-40B4-BE49-F238E27FC236}">
                <a16:creationId xmlns:a16="http://schemas.microsoft.com/office/drawing/2014/main" id="{04D7090F-007F-6E9E-37B5-0FA09BE52CBC}"/>
              </a:ext>
            </a:extLst>
          </p:cNvPr>
          <p:cNvSpPr>
            <a:spLocks noGrp="1" noRot="1" noChangeAspect="1" noChangeArrowheads="1" noTextEdit="1"/>
          </p:cNvSpPr>
          <p:nvPr>
            <p:ph type="sldImg"/>
          </p:nvPr>
        </p:nvSpPr>
        <p:spPr>
          <a:ln/>
        </p:spPr>
      </p:sp>
      <p:graphicFrame>
        <p:nvGraphicFramePr>
          <p:cNvPr id="14338" name="Object 3">
            <a:extLst>
              <a:ext uri="{FF2B5EF4-FFF2-40B4-BE49-F238E27FC236}">
                <a16:creationId xmlns:a16="http://schemas.microsoft.com/office/drawing/2014/main" id="{AF56C5A3-CEB0-0203-BEE0-10859758972F}"/>
              </a:ext>
            </a:extLst>
          </p:cNvPr>
          <p:cNvGraphicFramePr>
            <a:graphicFrameLocks noGrp="1" noChangeAspect="1"/>
          </p:cNvGraphicFramePr>
          <p:nvPr>
            <p:ph type="body" idx="1"/>
          </p:nvPr>
        </p:nvGraphicFramePr>
        <p:xfrm>
          <a:off x="914400" y="4645025"/>
          <a:ext cx="5029200" cy="3511550"/>
        </p:xfrm>
        <a:graphic>
          <a:graphicData uri="http://schemas.openxmlformats.org/presentationml/2006/ole">
            <mc:AlternateContent xmlns:mc="http://schemas.openxmlformats.org/markup-compatibility/2006">
              <mc:Choice xmlns:v="urn:schemas-microsoft-com:vml" Requires="v">
                <p:oleObj name="Document" r:id="rId3" imgW="5486400" imgH="3832200" progId="Word.Document.8">
                  <p:embed/>
                </p:oleObj>
              </mc:Choice>
              <mc:Fallback>
                <p:oleObj name="Document" r:id="rId3" imgW="5486400" imgH="3832200" progId="Word.Documen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4645025"/>
                        <a:ext cx="5029200" cy="3511550"/>
                      </a:xfrm>
                      <a:prstGeom prst="rect">
                        <a:avLst/>
                      </a:prstGeom>
                    </p:spPr>
                  </p:pic>
                </p:oleObj>
              </mc:Fallback>
            </mc:AlternateContent>
          </a:graphicData>
        </a:graphic>
      </p:graphicFrame>
      <p:sp>
        <p:nvSpPr>
          <p:cNvPr id="2" name="Date Placeholder 1">
            <a:extLst>
              <a:ext uri="{FF2B5EF4-FFF2-40B4-BE49-F238E27FC236}">
                <a16:creationId xmlns:a16="http://schemas.microsoft.com/office/drawing/2014/main" id="{DF2B9E7D-D3A1-9260-7195-F96ECF66403A}"/>
              </a:ext>
            </a:extLst>
          </p:cNvPr>
          <p:cNvSpPr>
            <a:spLocks noGrp="1"/>
          </p:cNvSpPr>
          <p:nvPr>
            <p:ph type="dt" idx="1"/>
          </p:nvPr>
        </p:nvSpPr>
        <p:spPr/>
        <p:txBody>
          <a:bodyPr/>
          <a:lstStyle/>
          <a:p>
            <a:pPr>
              <a:defRPr/>
            </a:pPr>
            <a:r>
              <a:rPr lang="en-US"/>
              <a:t>11/27/2022 </a:t>
            </a:r>
          </a:p>
        </p:txBody>
      </p:sp>
      <p:sp>
        <p:nvSpPr>
          <p:cNvPr id="3" name="Footer Placeholder 2">
            <a:extLst>
              <a:ext uri="{FF2B5EF4-FFF2-40B4-BE49-F238E27FC236}">
                <a16:creationId xmlns:a16="http://schemas.microsoft.com/office/drawing/2014/main" id="{AD52290E-D419-5044-5BBE-684C35DF6F12}"/>
              </a:ext>
            </a:extLst>
          </p:cNvPr>
          <p:cNvSpPr>
            <a:spLocks noGrp="1"/>
          </p:cNvSpPr>
          <p:nvPr>
            <p:ph type="ftr" sz="quarter" idx="4"/>
          </p:nvPr>
        </p:nvSpPr>
        <p:spPr/>
        <p:txBody>
          <a:bodyPr/>
          <a:lstStyle/>
          <a:p>
            <a:pPr>
              <a:defRPr/>
            </a:pPr>
            <a:r>
              <a:rPr lang="en-US"/>
              <a:t>All About Hope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solidFill>
                  <a:srgbClr val="000000"/>
                </a:solidFill>
              </a:rPr>
              <a:t>“When we’ve been there ten thousand years, bright shining as the sun, we’ve no less days to sing God’s praise, than when we first begun.”</a:t>
            </a:r>
            <a:r>
              <a:rPr lang="en-US" altLang="en-US" dirty="0">
                <a:solidFill>
                  <a:srgbClr val="000000"/>
                </a:solidFill>
              </a:rPr>
              <a:t>  </a:t>
            </a:r>
            <a:br>
              <a:rPr lang="en-US" altLang="en-US" dirty="0">
                <a:solidFill>
                  <a:srgbClr val="000000"/>
                </a:solidFill>
              </a:rPr>
            </a:br>
            <a:r>
              <a:rPr lang="en-US" altLang="en-US" sz="1000" dirty="0">
                <a:solidFill>
                  <a:srgbClr val="000000"/>
                </a:solidFill>
              </a:rPr>
              <a:t>(Song #205, “Amazing Grace”, Hymns For Worship)</a:t>
            </a:r>
            <a:r>
              <a:rPr lang="en-US" altLang="en-US" dirty="0">
                <a:solidFill>
                  <a:srgbClr val="000000"/>
                </a:solidFill>
              </a:rPr>
              <a:t> </a:t>
            </a:r>
          </a:p>
          <a:p>
            <a:endParaRPr lang="en-US" dirty="0"/>
          </a:p>
          <a:p>
            <a:r>
              <a:rPr kumimoji="1" lang="en-US" sz="1200" b="0" i="0" kern="1200" dirty="0">
                <a:solidFill>
                  <a:schemeClr val="tx1"/>
                </a:solidFill>
                <a:effectLst/>
                <a:latin typeface="Times New Roman" pitchFamily="18" charset="0"/>
                <a:ea typeface="+mn-ea"/>
                <a:cs typeface="+mn-cs"/>
              </a:rPr>
              <a:t>"Amaranth" derives from </a:t>
            </a:r>
            <a:r>
              <a:rPr kumimoji="1" lang="en-US" sz="1200" b="0" i="0" u="none" strike="noStrike" kern="1200" dirty="0">
                <a:solidFill>
                  <a:srgbClr val="000099"/>
                </a:solidFill>
                <a:effectLst/>
                <a:latin typeface="Times New Roman" pitchFamily="18" charset="0"/>
                <a:ea typeface="+mn-ea"/>
                <a:cs typeface="+mn-cs"/>
                <a:hlinkClick r:id="rId3" tooltip="Ancient Greek">
                  <a:extLst>
                    <a:ext uri="{A12FA001-AC4F-418D-AE19-62706E023703}">
                      <ahyp:hlinkClr xmlns:ahyp="http://schemas.microsoft.com/office/drawing/2018/hyperlinkcolor" val="tx"/>
                    </a:ext>
                  </a:extLst>
                </a:hlinkClick>
              </a:rPr>
              <a:t>Greek</a:t>
            </a:r>
            <a:r>
              <a:rPr kumimoji="1" lang="en-US" sz="1200" b="0" i="0" kern="1200" dirty="0">
                <a:solidFill>
                  <a:schemeClr val="tx1"/>
                </a:solidFill>
                <a:effectLst/>
                <a:latin typeface="Times New Roman" pitchFamily="18" charset="0"/>
                <a:ea typeface="+mn-ea"/>
                <a:cs typeface="+mn-cs"/>
              </a:rPr>
              <a:t> </a:t>
            </a:r>
            <a:r>
              <a:rPr kumimoji="1" lang="en-US" sz="1200" b="0" i="0" kern="1200" dirty="0" err="1">
                <a:solidFill>
                  <a:schemeClr val="tx1"/>
                </a:solidFill>
                <a:effectLst/>
                <a:latin typeface="Times New Roman" pitchFamily="18" charset="0"/>
                <a:ea typeface="+mn-ea"/>
                <a:cs typeface="+mn-cs"/>
              </a:rPr>
              <a:t>ἀμάρ</a:t>
            </a:r>
            <a:r>
              <a:rPr kumimoji="1" lang="en-US" sz="1200" b="0" i="0" kern="1200" dirty="0">
                <a:solidFill>
                  <a:schemeClr val="tx1"/>
                </a:solidFill>
                <a:effectLst/>
                <a:latin typeface="Times New Roman" pitchFamily="18" charset="0"/>
                <a:ea typeface="+mn-ea"/>
                <a:cs typeface="+mn-cs"/>
              </a:rPr>
              <a:t>αντος</a:t>
            </a:r>
            <a:r>
              <a:rPr kumimoji="1" lang="en-US" sz="1200" b="0" i="0" u="none" strike="noStrike" kern="1200" baseline="30000" dirty="0">
                <a:solidFill>
                  <a:srgbClr val="CCCCFF"/>
                </a:solidFill>
                <a:effectLst/>
                <a:latin typeface="Times New Roman" pitchFamily="18" charset="0"/>
                <a:ea typeface="+mn-ea"/>
                <a:cs typeface="+mn-cs"/>
                <a:hlinkClick r:id="rId4">
                  <a:extLst>
                    <a:ext uri="{A12FA001-AC4F-418D-AE19-62706E023703}">
                      <ahyp:hlinkClr xmlns:ahyp="http://schemas.microsoft.com/office/drawing/2018/hyperlinkcolor" val="tx"/>
                    </a:ext>
                  </a:extLst>
                </a:hlinkClick>
              </a:rPr>
              <a:t>[</a:t>
            </a:r>
            <a:r>
              <a:rPr kumimoji="1" lang="en-US" sz="1200" b="0" i="0" u="none" strike="noStrike" kern="1200" baseline="30000" dirty="0">
                <a:solidFill>
                  <a:srgbClr val="000099"/>
                </a:solidFill>
                <a:effectLst/>
                <a:latin typeface="Times New Roman" pitchFamily="18" charset="0"/>
                <a:ea typeface="+mn-ea"/>
                <a:cs typeface="+mn-cs"/>
                <a:hlinkClick r:id="rId4">
                  <a:extLst>
                    <a:ext uri="{A12FA001-AC4F-418D-AE19-62706E023703}">
                      <ahyp:hlinkClr xmlns:ahyp="http://schemas.microsoft.com/office/drawing/2018/hyperlinkcolor" val="tx"/>
                    </a:ext>
                  </a:extLst>
                </a:hlinkClick>
              </a:rPr>
              <a:t>22</a:t>
            </a:r>
            <a:r>
              <a:rPr kumimoji="1" lang="en-US" sz="1200" b="0" i="0" u="none" strike="noStrike" kern="1200" baseline="30000" dirty="0">
                <a:solidFill>
                  <a:srgbClr val="CCCCFF"/>
                </a:solidFill>
                <a:effectLst/>
                <a:latin typeface="Times New Roman" pitchFamily="18" charset="0"/>
                <a:ea typeface="+mn-ea"/>
                <a:cs typeface="+mn-cs"/>
                <a:hlinkClick r:id="rId4">
                  <a:extLst>
                    <a:ext uri="{A12FA001-AC4F-418D-AE19-62706E023703}">
                      <ahyp:hlinkClr xmlns:ahyp="http://schemas.microsoft.com/office/drawing/2018/hyperlinkcolor" val="tx"/>
                    </a:ext>
                  </a:extLst>
                </a:hlinkClick>
              </a:rPr>
              <a:t>]</a:t>
            </a:r>
            <a:r>
              <a:rPr kumimoji="1" lang="en-US" sz="1200" b="0" i="0" kern="1200" dirty="0">
                <a:solidFill>
                  <a:schemeClr val="tx1"/>
                </a:solidFill>
                <a:effectLst/>
                <a:latin typeface="Times New Roman" pitchFamily="18" charset="0"/>
                <a:ea typeface="+mn-ea"/>
                <a:cs typeface="+mn-cs"/>
              </a:rPr>
              <a:t> (</a:t>
            </a:r>
            <a:r>
              <a:rPr kumimoji="1" lang="en-US" sz="1200" b="0" i="1" kern="1200" dirty="0">
                <a:solidFill>
                  <a:schemeClr val="tx1"/>
                </a:solidFill>
                <a:effectLst/>
                <a:latin typeface="Times New Roman" pitchFamily="18" charset="0"/>
                <a:ea typeface="+mn-ea"/>
                <a:cs typeface="+mn-cs"/>
              </a:rPr>
              <a:t>amárantos</a:t>
            </a:r>
            <a:r>
              <a:rPr kumimoji="1" lang="en-US" sz="1200" b="0" i="0" kern="1200" dirty="0">
                <a:solidFill>
                  <a:schemeClr val="tx1"/>
                </a:solidFill>
                <a:effectLst/>
                <a:latin typeface="Times New Roman" pitchFamily="18" charset="0"/>
                <a:ea typeface="+mn-ea"/>
                <a:cs typeface="+mn-cs"/>
              </a:rPr>
              <a:t>), "unfading", with the Greek word for "flower", ἄνθος (</a:t>
            </a:r>
            <a:r>
              <a:rPr kumimoji="1" lang="en-US" sz="1200" b="0" i="1" kern="1200" dirty="0">
                <a:solidFill>
                  <a:schemeClr val="tx1"/>
                </a:solidFill>
                <a:effectLst/>
                <a:latin typeface="Times New Roman" pitchFamily="18" charset="0"/>
                <a:ea typeface="+mn-ea"/>
                <a:cs typeface="+mn-cs"/>
              </a:rPr>
              <a:t>ánthos</a:t>
            </a:r>
            <a:r>
              <a:rPr kumimoji="1" lang="en-US" sz="1200" b="0" i="0" kern="1200" dirty="0">
                <a:solidFill>
                  <a:schemeClr val="tx1"/>
                </a:solidFill>
                <a:effectLst/>
                <a:latin typeface="Times New Roman" pitchFamily="18" charset="0"/>
                <a:ea typeface="+mn-ea"/>
                <a:cs typeface="+mn-cs"/>
              </a:rPr>
              <a:t>), factoring into the word's development as </a:t>
            </a:r>
            <a:r>
              <a:rPr kumimoji="1" lang="en-US" sz="1200" b="0" i="1" kern="1200" dirty="0">
                <a:solidFill>
                  <a:schemeClr val="tx1"/>
                </a:solidFill>
                <a:effectLst/>
                <a:latin typeface="Times New Roman" pitchFamily="18" charset="0"/>
                <a:ea typeface="+mn-ea"/>
                <a:cs typeface="+mn-cs"/>
              </a:rPr>
              <a:t>amaranth, the unfading flower</a:t>
            </a:r>
            <a:r>
              <a:rPr kumimoji="1" lang="en-US" sz="1200" b="0" i="0" kern="1200" dirty="0">
                <a:solidFill>
                  <a:schemeClr val="tx1"/>
                </a:solidFill>
                <a:effectLst/>
                <a:latin typeface="Times New Roman" pitchFamily="18" charset="0"/>
                <a:ea typeface="+mn-ea"/>
                <a:cs typeface="+mn-cs"/>
              </a:rPr>
              <a:t>. </a:t>
            </a:r>
            <a:r>
              <a:rPr kumimoji="1" lang="en-US" sz="1200" b="0" i="1" kern="1200" dirty="0">
                <a:solidFill>
                  <a:schemeClr val="tx1"/>
                </a:solidFill>
                <a:effectLst/>
                <a:latin typeface="Times New Roman" pitchFamily="18" charset="0"/>
                <a:ea typeface="+mn-ea"/>
                <a:cs typeface="+mn-cs"/>
              </a:rPr>
              <a:t>Amarant</a:t>
            </a:r>
            <a:r>
              <a:rPr kumimoji="1" lang="en-US" sz="1200" b="0" i="0" kern="1200" dirty="0">
                <a:solidFill>
                  <a:schemeClr val="tx1"/>
                </a:solidFill>
                <a:effectLst/>
                <a:latin typeface="Times New Roman" pitchFamily="18" charset="0"/>
                <a:ea typeface="+mn-ea"/>
                <a:cs typeface="+mn-cs"/>
              </a:rPr>
              <a:t> is an archaic variant. The name was first applied to the related </a:t>
            </a:r>
            <a:r>
              <a:rPr kumimoji="1" lang="en-US" sz="1200" b="0" i="1" u="none" strike="noStrike" kern="1200" dirty="0">
                <a:solidFill>
                  <a:srgbClr val="000099"/>
                </a:solidFill>
                <a:effectLst/>
                <a:latin typeface="Times New Roman" pitchFamily="18" charset="0"/>
                <a:ea typeface="+mn-ea"/>
                <a:cs typeface="+mn-cs"/>
                <a:hlinkClick r:id="rId5" tooltip="Celosia">
                  <a:extLst>
                    <a:ext uri="{A12FA001-AC4F-418D-AE19-62706E023703}">
                      <ahyp:hlinkClr xmlns:ahyp="http://schemas.microsoft.com/office/drawing/2018/hyperlinkcolor" val="tx"/>
                    </a:ext>
                  </a:extLst>
                </a:hlinkClick>
              </a:rPr>
              <a:t>Celosia</a:t>
            </a:r>
            <a:r>
              <a:rPr kumimoji="1" lang="en-US" sz="1200" b="0" i="0" kern="1200" dirty="0">
                <a:solidFill>
                  <a:schemeClr val="tx1"/>
                </a:solidFill>
                <a:effectLst/>
                <a:latin typeface="Times New Roman" pitchFamily="18" charset="0"/>
                <a:ea typeface="+mn-ea"/>
                <a:cs typeface="+mn-cs"/>
              </a:rPr>
              <a:t> (</a:t>
            </a:r>
            <a:r>
              <a:rPr kumimoji="1" lang="en-US" sz="1200" b="0" i="1" kern="1200" dirty="0">
                <a:solidFill>
                  <a:schemeClr val="tx1"/>
                </a:solidFill>
                <a:effectLst/>
                <a:latin typeface="Times New Roman" pitchFamily="18" charset="0"/>
                <a:ea typeface="+mn-ea"/>
                <a:cs typeface="+mn-cs"/>
              </a:rPr>
              <a:t>Amaranthus</a:t>
            </a:r>
            <a:r>
              <a:rPr kumimoji="1" lang="en-US" sz="1200" b="0" i="0" kern="1200" dirty="0">
                <a:solidFill>
                  <a:schemeClr val="tx1"/>
                </a:solidFill>
                <a:effectLst/>
                <a:latin typeface="Times New Roman" pitchFamily="18" charset="0"/>
                <a:ea typeface="+mn-ea"/>
                <a:cs typeface="+mn-cs"/>
              </a:rPr>
              <a:t> and </a:t>
            </a:r>
            <a:r>
              <a:rPr kumimoji="1" lang="en-US" sz="1200" b="0" i="1" kern="1200" dirty="0">
                <a:solidFill>
                  <a:schemeClr val="tx1"/>
                </a:solidFill>
                <a:effectLst/>
                <a:latin typeface="Times New Roman" pitchFamily="18" charset="0"/>
                <a:ea typeface="+mn-ea"/>
                <a:cs typeface="+mn-cs"/>
              </a:rPr>
              <a:t>Celosia</a:t>
            </a:r>
            <a:r>
              <a:rPr kumimoji="1" lang="en-US" sz="1200" b="0" i="0" kern="1200" dirty="0">
                <a:solidFill>
                  <a:schemeClr val="tx1"/>
                </a:solidFill>
                <a:effectLst/>
                <a:latin typeface="Times New Roman" pitchFamily="18" charset="0"/>
                <a:ea typeface="+mn-ea"/>
                <a:cs typeface="+mn-cs"/>
              </a:rPr>
              <a:t> share long-lasting dried flowers), as </a:t>
            </a:r>
            <a:r>
              <a:rPr kumimoji="1" lang="en-US" sz="1200" b="0" i="1" kern="1200" dirty="0">
                <a:solidFill>
                  <a:schemeClr val="tx1"/>
                </a:solidFill>
                <a:effectLst/>
                <a:latin typeface="Times New Roman" pitchFamily="18" charset="0"/>
                <a:ea typeface="+mn-ea"/>
                <a:cs typeface="+mn-cs"/>
              </a:rPr>
              <a:t>Amaranthus</a:t>
            </a:r>
            <a:r>
              <a:rPr kumimoji="1" lang="en-US" sz="1200" b="0" i="0" kern="1200" dirty="0">
                <a:solidFill>
                  <a:schemeClr val="tx1"/>
                </a:solidFill>
                <a:effectLst/>
                <a:latin typeface="Times New Roman" pitchFamily="18" charset="0"/>
                <a:ea typeface="+mn-ea"/>
                <a:cs typeface="+mn-cs"/>
              </a:rPr>
              <a:t> plants were not yet known in Europe.</a:t>
            </a:r>
            <a:r>
              <a:rPr kumimoji="1" lang="en-US" sz="1200" b="0" i="0" u="none" strike="noStrike" kern="1200" baseline="30000" dirty="0">
                <a:solidFill>
                  <a:schemeClr val="tx1"/>
                </a:solidFill>
                <a:effectLst/>
                <a:latin typeface="Times New Roman" pitchFamily="18" charset="0"/>
                <a:ea typeface="+mn-ea"/>
                <a:cs typeface="+mn-cs"/>
                <a:hlinkClick r:id="rId6"/>
              </a:rPr>
              <a:t>[23]</a:t>
            </a:r>
            <a:endParaRPr lang="en-US" dirty="0"/>
          </a:p>
        </p:txBody>
      </p:sp>
      <p:sp>
        <p:nvSpPr>
          <p:cNvPr id="4" name="Slide Number Placeholder 3"/>
          <p:cNvSpPr>
            <a:spLocks noGrp="1"/>
          </p:cNvSpPr>
          <p:nvPr>
            <p:ph type="sldNum" sz="quarter" idx="5"/>
          </p:nvPr>
        </p:nvSpPr>
        <p:spPr/>
        <p:txBody>
          <a:bodyPr/>
          <a:lstStyle/>
          <a:p>
            <a:fld id="{27C5A21E-94E0-4ECA-8E4D-024506A1FC77}" type="slidenum">
              <a:rPr lang="en-US" altLang="en-US" smtClean="0"/>
              <a:pPr/>
              <a:t>9</a:t>
            </a:fld>
            <a:endParaRPr lang="en-US" altLang="en-US"/>
          </a:p>
        </p:txBody>
      </p:sp>
      <p:sp>
        <p:nvSpPr>
          <p:cNvPr id="5" name="Date Placeholder 4">
            <a:extLst>
              <a:ext uri="{FF2B5EF4-FFF2-40B4-BE49-F238E27FC236}">
                <a16:creationId xmlns:a16="http://schemas.microsoft.com/office/drawing/2014/main" id="{529842F4-6FAD-37D9-EF5C-61F981905712}"/>
              </a:ext>
            </a:extLst>
          </p:cNvPr>
          <p:cNvSpPr>
            <a:spLocks noGrp="1"/>
          </p:cNvSpPr>
          <p:nvPr>
            <p:ph type="dt" idx="1"/>
          </p:nvPr>
        </p:nvSpPr>
        <p:spPr/>
        <p:txBody>
          <a:bodyPr/>
          <a:lstStyle/>
          <a:p>
            <a:pPr>
              <a:defRPr/>
            </a:pPr>
            <a:r>
              <a:rPr lang="en-US"/>
              <a:t>11/27/2022 </a:t>
            </a:r>
          </a:p>
        </p:txBody>
      </p:sp>
      <p:sp>
        <p:nvSpPr>
          <p:cNvPr id="6" name="Footer Placeholder 5">
            <a:extLst>
              <a:ext uri="{FF2B5EF4-FFF2-40B4-BE49-F238E27FC236}">
                <a16:creationId xmlns:a16="http://schemas.microsoft.com/office/drawing/2014/main" id="{EBEFC487-6126-25D9-E41C-216A2ADCA2ED}"/>
              </a:ext>
            </a:extLst>
          </p:cNvPr>
          <p:cNvSpPr>
            <a:spLocks noGrp="1"/>
          </p:cNvSpPr>
          <p:nvPr>
            <p:ph type="ftr" sz="quarter" idx="4"/>
          </p:nvPr>
        </p:nvSpPr>
        <p:spPr/>
        <p:txBody>
          <a:bodyPr/>
          <a:lstStyle/>
          <a:p>
            <a:pPr>
              <a:defRPr/>
            </a:pPr>
            <a:r>
              <a:rPr lang="en-US"/>
              <a:t>All About Hope</a:t>
            </a:r>
          </a:p>
        </p:txBody>
      </p:sp>
    </p:spTree>
    <p:extLst>
      <p:ext uri="{BB962C8B-B14F-4D97-AF65-F5344CB8AC3E}">
        <p14:creationId xmlns:p14="http://schemas.microsoft.com/office/powerpoint/2010/main" val="736383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Peter 1:8-9</a:t>
            </a:r>
          </a:p>
          <a:p>
            <a:r>
              <a:rPr lang="en-US" dirty="0"/>
              <a:t>and though </a:t>
            </a:r>
            <a:r>
              <a:rPr lang="en-US" b="1" dirty="0"/>
              <a:t>you have not seen Him, you love Him</a:t>
            </a:r>
            <a:r>
              <a:rPr lang="en-US" dirty="0"/>
              <a:t>, and though you do not see Him now, but </a:t>
            </a:r>
            <a:r>
              <a:rPr lang="en-US" b="1" dirty="0"/>
              <a:t>believe in Him</a:t>
            </a:r>
            <a:r>
              <a:rPr lang="en-US" dirty="0"/>
              <a:t>, you greatly rejoice with joy inexpressible and full of glory, 9 </a:t>
            </a:r>
            <a:r>
              <a:rPr lang="en-US" b="1" dirty="0"/>
              <a:t>obtaining as the outcome of your faith the salvation of your souls</a:t>
            </a:r>
            <a:r>
              <a:rPr lang="en-US" dirty="0"/>
              <a:t>. </a:t>
            </a:r>
          </a:p>
          <a:p>
            <a:endParaRPr lang="en-US" dirty="0"/>
          </a:p>
        </p:txBody>
      </p:sp>
      <p:sp>
        <p:nvSpPr>
          <p:cNvPr id="4" name="Slide Number Placeholder 3"/>
          <p:cNvSpPr>
            <a:spLocks noGrp="1"/>
          </p:cNvSpPr>
          <p:nvPr>
            <p:ph type="sldNum" sz="quarter" idx="5"/>
          </p:nvPr>
        </p:nvSpPr>
        <p:spPr/>
        <p:txBody>
          <a:bodyPr/>
          <a:lstStyle/>
          <a:p>
            <a:fld id="{27C5A21E-94E0-4ECA-8E4D-024506A1FC77}" type="slidenum">
              <a:rPr lang="en-US" altLang="en-US" smtClean="0"/>
              <a:pPr/>
              <a:t>10</a:t>
            </a:fld>
            <a:endParaRPr lang="en-US" altLang="en-US"/>
          </a:p>
        </p:txBody>
      </p:sp>
      <p:sp>
        <p:nvSpPr>
          <p:cNvPr id="5" name="Date Placeholder 4">
            <a:extLst>
              <a:ext uri="{FF2B5EF4-FFF2-40B4-BE49-F238E27FC236}">
                <a16:creationId xmlns:a16="http://schemas.microsoft.com/office/drawing/2014/main" id="{0F12DB5A-53A8-DA5E-B24B-FFD2BA603D58}"/>
              </a:ext>
            </a:extLst>
          </p:cNvPr>
          <p:cNvSpPr>
            <a:spLocks noGrp="1"/>
          </p:cNvSpPr>
          <p:nvPr>
            <p:ph type="dt" idx="1"/>
          </p:nvPr>
        </p:nvSpPr>
        <p:spPr/>
        <p:txBody>
          <a:bodyPr/>
          <a:lstStyle/>
          <a:p>
            <a:pPr>
              <a:defRPr/>
            </a:pPr>
            <a:r>
              <a:rPr lang="en-US"/>
              <a:t>11/27/2022 </a:t>
            </a:r>
          </a:p>
        </p:txBody>
      </p:sp>
      <p:sp>
        <p:nvSpPr>
          <p:cNvPr id="6" name="Footer Placeholder 5">
            <a:extLst>
              <a:ext uri="{FF2B5EF4-FFF2-40B4-BE49-F238E27FC236}">
                <a16:creationId xmlns:a16="http://schemas.microsoft.com/office/drawing/2014/main" id="{293DB0DD-6207-75D6-984A-F8151D56445E}"/>
              </a:ext>
            </a:extLst>
          </p:cNvPr>
          <p:cNvSpPr>
            <a:spLocks noGrp="1"/>
          </p:cNvSpPr>
          <p:nvPr>
            <p:ph type="ftr" sz="quarter" idx="4"/>
          </p:nvPr>
        </p:nvSpPr>
        <p:spPr/>
        <p:txBody>
          <a:bodyPr/>
          <a:lstStyle/>
          <a:p>
            <a:pPr>
              <a:defRPr/>
            </a:pPr>
            <a:r>
              <a:rPr lang="en-US"/>
              <a:t>All About Hope</a:t>
            </a:r>
          </a:p>
        </p:txBody>
      </p:sp>
    </p:spTree>
    <p:extLst>
      <p:ext uri="{BB962C8B-B14F-4D97-AF65-F5344CB8AC3E}">
        <p14:creationId xmlns:p14="http://schemas.microsoft.com/office/powerpoint/2010/main" val="1597313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C237D193-38C3-B483-54A5-8B93E74A614A}"/>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790E30C-93D2-44F5-9360-9773DDD6D412}" type="slidenum">
              <a:rPr lang="en-US" altLang="en-US" sz="1200"/>
              <a:pPr/>
              <a:t>11</a:t>
            </a:fld>
            <a:endParaRPr lang="en-US" altLang="en-US" sz="1200"/>
          </a:p>
        </p:txBody>
      </p:sp>
      <p:sp>
        <p:nvSpPr>
          <p:cNvPr id="56323" name="Rectangle 2">
            <a:extLst>
              <a:ext uri="{FF2B5EF4-FFF2-40B4-BE49-F238E27FC236}">
                <a16:creationId xmlns:a16="http://schemas.microsoft.com/office/drawing/2014/main" id="{D36D037E-75E3-A588-E74B-883D3BC6629F}"/>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69799858-1AC5-C9EB-D3CE-5E4E1437344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marL="548259" lvl="1" indent="-182880" fontAlgn="auto">
              <a:spcAft>
                <a:spcPts val="0"/>
              </a:spcAft>
              <a:buClr>
                <a:schemeClr val="accent2">
                  <a:tint val="85000"/>
                  <a:satMod val="285000"/>
                </a:schemeClr>
              </a:buClr>
              <a:buFont typeface="Wingdings" pitchFamily="2" charset="2"/>
              <a:buChar char="§"/>
              <a:defRPr/>
            </a:pPr>
            <a:r>
              <a:rPr lang="en-US" sz="1200" dirty="0">
                <a:solidFill>
                  <a:srgbClr val="000000"/>
                </a:solidFill>
                <a:latin typeface="+mj-lt"/>
              </a:rPr>
              <a:t>2:19-20 – “…</a:t>
            </a:r>
            <a:r>
              <a:rPr lang="en-US" sz="1200" i="1" dirty="0">
                <a:solidFill>
                  <a:srgbClr val="000000"/>
                </a:solidFill>
                <a:latin typeface="+mj-lt"/>
              </a:rPr>
              <a:t>this finds favor, if for the sake of conscience toward God a man bears up…when</a:t>
            </a:r>
            <a:r>
              <a:rPr lang="en-US" i="1" dirty="0">
                <a:solidFill>
                  <a:srgbClr val="000000"/>
                </a:solidFill>
                <a:latin typeface="+mj-lt"/>
              </a:rPr>
              <a:t> </a:t>
            </a:r>
            <a:r>
              <a:rPr lang="en-US" sz="1200" b="1" i="1" dirty="0">
                <a:solidFill>
                  <a:srgbClr val="000000"/>
                </a:solidFill>
                <a:latin typeface="+mj-lt"/>
              </a:rPr>
              <a:t>suffering unjustly</a:t>
            </a:r>
            <a:r>
              <a:rPr lang="en-US" sz="1200" dirty="0">
                <a:solidFill>
                  <a:srgbClr val="000000"/>
                </a:solidFill>
                <a:latin typeface="+mj-lt"/>
              </a:rPr>
              <a:t>…”</a:t>
            </a:r>
          </a:p>
          <a:p>
            <a:pPr marL="548259" lvl="1" indent="-182880" fontAlgn="auto">
              <a:spcAft>
                <a:spcPts val="0"/>
              </a:spcAft>
              <a:buClr>
                <a:schemeClr val="accent2">
                  <a:tint val="85000"/>
                  <a:satMod val="285000"/>
                </a:schemeClr>
              </a:buClr>
              <a:buFont typeface="Wingdings" pitchFamily="2" charset="2"/>
              <a:buChar char="§"/>
              <a:defRPr/>
            </a:pPr>
            <a:r>
              <a:rPr lang="en-US" sz="1200" dirty="0">
                <a:solidFill>
                  <a:srgbClr val="000000"/>
                </a:solidFill>
                <a:latin typeface="+mj-lt"/>
              </a:rPr>
              <a:t>3:13-14 – “…</a:t>
            </a:r>
            <a:r>
              <a:rPr lang="en-US" sz="1200" i="1" dirty="0">
                <a:solidFill>
                  <a:srgbClr val="000000"/>
                </a:solidFill>
                <a:latin typeface="+mj-lt"/>
              </a:rPr>
              <a:t>But even if you should suffer…</a:t>
            </a:r>
            <a:r>
              <a:rPr lang="en-US" sz="1200" b="1" i="1" dirty="0">
                <a:solidFill>
                  <a:srgbClr val="000000"/>
                </a:solidFill>
                <a:latin typeface="+mj-lt"/>
              </a:rPr>
              <a:t>do not fear their intimidation</a:t>
            </a:r>
            <a:r>
              <a:rPr lang="en-US" sz="1200" i="1" dirty="0">
                <a:solidFill>
                  <a:srgbClr val="000000"/>
                </a:solidFill>
                <a:latin typeface="+mj-lt"/>
              </a:rPr>
              <a:t>, and do not be troubled</a:t>
            </a:r>
            <a:r>
              <a:rPr lang="en-US" sz="1200" dirty="0">
                <a:solidFill>
                  <a:srgbClr val="000000"/>
                </a:solidFill>
                <a:latin typeface="+mj-lt"/>
              </a:rPr>
              <a:t>…”</a:t>
            </a:r>
          </a:p>
          <a:p>
            <a:pPr marL="548259" lvl="1" indent="-182880" fontAlgn="auto">
              <a:spcAft>
                <a:spcPts val="0"/>
              </a:spcAft>
              <a:buClr>
                <a:schemeClr val="accent2">
                  <a:tint val="85000"/>
                  <a:satMod val="285000"/>
                </a:schemeClr>
              </a:buClr>
              <a:buFont typeface="Wingdings" pitchFamily="2" charset="2"/>
              <a:buChar char="§"/>
              <a:defRPr/>
            </a:pPr>
            <a:r>
              <a:rPr lang="en-US" sz="1200" dirty="0">
                <a:solidFill>
                  <a:srgbClr val="000000"/>
                </a:solidFill>
                <a:latin typeface="+mj-lt"/>
              </a:rPr>
              <a:t>3:17 – “…</a:t>
            </a:r>
            <a:r>
              <a:rPr lang="en-US" sz="1200" i="1" dirty="0">
                <a:solidFill>
                  <a:srgbClr val="000000"/>
                </a:solidFill>
                <a:latin typeface="+mj-lt"/>
              </a:rPr>
              <a:t>For it is better…that you </a:t>
            </a:r>
            <a:r>
              <a:rPr lang="en-US" sz="1200" b="1" i="1" dirty="0">
                <a:solidFill>
                  <a:srgbClr val="000000"/>
                </a:solidFill>
                <a:latin typeface="+mj-lt"/>
              </a:rPr>
              <a:t>suffer for doing what is right</a:t>
            </a:r>
            <a:r>
              <a:rPr lang="en-US" sz="1200" dirty="0">
                <a:solidFill>
                  <a:srgbClr val="000000"/>
                </a:solidFill>
                <a:latin typeface="+mj-lt"/>
              </a:rPr>
              <a:t>…”</a:t>
            </a:r>
          </a:p>
          <a:p>
            <a:pPr marL="548259" lvl="1" indent="-182880" fontAlgn="auto">
              <a:spcAft>
                <a:spcPts val="0"/>
              </a:spcAft>
              <a:buClr>
                <a:schemeClr val="accent2">
                  <a:tint val="85000"/>
                  <a:satMod val="285000"/>
                </a:schemeClr>
              </a:buClr>
              <a:buFont typeface="Wingdings" pitchFamily="2" charset="2"/>
              <a:buChar char="§"/>
              <a:defRPr/>
            </a:pPr>
            <a:r>
              <a:rPr lang="en-US" sz="1200" dirty="0">
                <a:solidFill>
                  <a:srgbClr val="000000"/>
                </a:solidFill>
                <a:latin typeface="+mj-lt"/>
              </a:rPr>
              <a:t>4:12-13 – “…</a:t>
            </a:r>
            <a:r>
              <a:rPr lang="en-US" sz="1200" b="1" i="1" dirty="0">
                <a:solidFill>
                  <a:srgbClr val="000000"/>
                </a:solidFill>
                <a:latin typeface="+mj-lt"/>
              </a:rPr>
              <a:t>do not be surprised </a:t>
            </a:r>
            <a:r>
              <a:rPr lang="en-US" sz="1200" i="1" dirty="0">
                <a:solidFill>
                  <a:srgbClr val="000000"/>
                </a:solidFill>
                <a:latin typeface="+mj-lt"/>
              </a:rPr>
              <a:t>at the fiery ordeal… for your testing…</a:t>
            </a:r>
            <a:r>
              <a:rPr lang="en-US" sz="1200" b="1" i="1" dirty="0">
                <a:solidFill>
                  <a:srgbClr val="000000"/>
                </a:solidFill>
                <a:latin typeface="+mj-lt"/>
              </a:rPr>
              <a:t>keep on rejoicing</a:t>
            </a:r>
            <a:r>
              <a:rPr lang="en-US" sz="1200" dirty="0">
                <a:solidFill>
                  <a:srgbClr val="000000"/>
                </a:solidFill>
                <a:latin typeface="+mj-lt"/>
              </a:rPr>
              <a:t>…”</a:t>
            </a:r>
          </a:p>
          <a:p>
            <a:pPr marL="548259" lvl="1" indent="-182880" fontAlgn="auto">
              <a:spcAft>
                <a:spcPts val="0"/>
              </a:spcAft>
              <a:buClr>
                <a:schemeClr val="accent2">
                  <a:tint val="85000"/>
                  <a:satMod val="285000"/>
                </a:schemeClr>
              </a:buClr>
              <a:buFont typeface="Wingdings" pitchFamily="2" charset="2"/>
              <a:buChar char="§"/>
              <a:defRPr/>
            </a:pPr>
            <a:r>
              <a:rPr lang="en-US" sz="1200" dirty="0">
                <a:solidFill>
                  <a:srgbClr val="000000"/>
                </a:solidFill>
                <a:latin typeface="+mj-lt"/>
              </a:rPr>
              <a:t>4:14-17 – “…</a:t>
            </a:r>
            <a:r>
              <a:rPr lang="en-US" sz="1200" b="1" i="1" dirty="0">
                <a:solidFill>
                  <a:srgbClr val="000000"/>
                </a:solidFill>
                <a:latin typeface="+mj-lt"/>
              </a:rPr>
              <a:t>let him not feel ashamed</a:t>
            </a:r>
            <a:r>
              <a:rPr lang="en-US" sz="1200" dirty="0">
                <a:solidFill>
                  <a:srgbClr val="000000"/>
                </a:solidFill>
                <a:latin typeface="+mj-lt"/>
              </a:rPr>
              <a:t>…”</a:t>
            </a:r>
          </a:p>
          <a:p>
            <a:pPr marL="548259" lvl="1" indent="-182880" fontAlgn="auto">
              <a:spcAft>
                <a:spcPts val="0"/>
              </a:spcAft>
              <a:buClr>
                <a:schemeClr val="accent2">
                  <a:tint val="85000"/>
                  <a:satMod val="285000"/>
                </a:schemeClr>
              </a:buClr>
              <a:buFont typeface="Wingdings" pitchFamily="2" charset="2"/>
              <a:buChar char="§"/>
              <a:defRPr/>
            </a:pPr>
            <a:r>
              <a:rPr lang="en-US" sz="1200" dirty="0">
                <a:solidFill>
                  <a:srgbClr val="000000"/>
                </a:solidFill>
                <a:latin typeface="+mj-lt"/>
              </a:rPr>
              <a:t>5:9 – “…</a:t>
            </a:r>
            <a:r>
              <a:rPr lang="en-US" sz="1200" b="1" i="1" dirty="0">
                <a:solidFill>
                  <a:srgbClr val="000000"/>
                </a:solidFill>
                <a:latin typeface="+mj-lt"/>
              </a:rPr>
              <a:t>resist him, firm in your faith</a:t>
            </a:r>
            <a:r>
              <a:rPr lang="en-US" sz="1200" i="1" dirty="0">
                <a:solidFill>
                  <a:srgbClr val="000000"/>
                </a:solidFill>
                <a:latin typeface="+mj-lt"/>
              </a:rPr>
              <a:t>…same experiences of suffering are being accomplished…”</a:t>
            </a:r>
            <a:r>
              <a:rPr lang="en-US" sz="1200" dirty="0">
                <a:solidFill>
                  <a:srgbClr val="000000"/>
                </a:solidFill>
                <a:latin typeface="+mj-lt"/>
              </a:rPr>
              <a:t> (finished, completed, perfected).</a:t>
            </a:r>
          </a:p>
          <a:p>
            <a:endParaRPr lang="en-US" altLang="en-US" dirty="0"/>
          </a:p>
        </p:txBody>
      </p:sp>
      <p:sp>
        <p:nvSpPr>
          <p:cNvPr id="2" name="Date Placeholder 1">
            <a:extLst>
              <a:ext uri="{FF2B5EF4-FFF2-40B4-BE49-F238E27FC236}">
                <a16:creationId xmlns:a16="http://schemas.microsoft.com/office/drawing/2014/main" id="{1E7F89E5-B521-079D-FF8F-5256CC6E66FF}"/>
              </a:ext>
            </a:extLst>
          </p:cNvPr>
          <p:cNvSpPr>
            <a:spLocks noGrp="1"/>
          </p:cNvSpPr>
          <p:nvPr>
            <p:ph type="dt" idx="1"/>
          </p:nvPr>
        </p:nvSpPr>
        <p:spPr/>
        <p:txBody>
          <a:bodyPr/>
          <a:lstStyle/>
          <a:p>
            <a:pPr>
              <a:defRPr/>
            </a:pPr>
            <a:r>
              <a:rPr lang="en-US"/>
              <a:t>11/27/2022 </a:t>
            </a:r>
          </a:p>
        </p:txBody>
      </p:sp>
      <p:sp>
        <p:nvSpPr>
          <p:cNvPr id="3" name="Footer Placeholder 2">
            <a:extLst>
              <a:ext uri="{FF2B5EF4-FFF2-40B4-BE49-F238E27FC236}">
                <a16:creationId xmlns:a16="http://schemas.microsoft.com/office/drawing/2014/main" id="{AB715E2F-C5D3-788C-449D-FB8261FBC8D1}"/>
              </a:ext>
            </a:extLst>
          </p:cNvPr>
          <p:cNvSpPr>
            <a:spLocks noGrp="1"/>
          </p:cNvSpPr>
          <p:nvPr>
            <p:ph type="ftr" sz="quarter" idx="4"/>
          </p:nvPr>
        </p:nvSpPr>
        <p:spPr/>
        <p:txBody>
          <a:bodyPr/>
          <a:lstStyle/>
          <a:p>
            <a:pPr>
              <a:defRPr/>
            </a:pPr>
            <a:r>
              <a:rPr lang="en-US"/>
              <a:t>All About Hope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D403C128-8FC6-AB54-1481-14ADC8AE04D8}"/>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4FD9BE9-3806-4AC9-B899-56A3F52C1946}" type="slidenum">
              <a:rPr lang="en-US" altLang="en-US" sz="1200"/>
              <a:pPr/>
              <a:t>12</a:t>
            </a:fld>
            <a:endParaRPr lang="en-US" altLang="en-US" sz="1200"/>
          </a:p>
        </p:txBody>
      </p:sp>
      <p:sp>
        <p:nvSpPr>
          <p:cNvPr id="59395" name="Rectangle 2">
            <a:extLst>
              <a:ext uri="{FF2B5EF4-FFF2-40B4-BE49-F238E27FC236}">
                <a16:creationId xmlns:a16="http://schemas.microsoft.com/office/drawing/2014/main" id="{E8C8CC9B-1739-89A3-7572-A0947713B47C}"/>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id="{30A84745-6D77-20EE-5AF5-FE3290C872D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en-US" dirty="0">
                <a:solidFill>
                  <a:srgbClr val="000099"/>
                </a:solidFill>
                <a:latin typeface="+mj-lt"/>
              </a:rPr>
              <a:t>We must compare that which we hope for with that which we must suffer.</a:t>
            </a:r>
          </a:p>
          <a:p>
            <a:pPr lvl="1"/>
            <a:r>
              <a:rPr lang="en-US" altLang="en-US" dirty="0">
                <a:solidFill>
                  <a:srgbClr val="000099"/>
                </a:solidFill>
                <a:latin typeface="+mj-lt"/>
              </a:rPr>
              <a:t>Romans 8:18</a:t>
            </a:r>
          </a:p>
          <a:p>
            <a:r>
              <a:rPr lang="en-US" altLang="en-US" dirty="0">
                <a:solidFill>
                  <a:srgbClr val="000099"/>
                </a:solidFill>
                <a:latin typeface="+mj-lt"/>
              </a:rPr>
              <a:t>The destination keeps the weary traveler pressing ahead on his journey.</a:t>
            </a:r>
          </a:p>
          <a:p>
            <a:r>
              <a:rPr lang="en-US" altLang="en-US" dirty="0">
                <a:solidFill>
                  <a:srgbClr val="000099"/>
                </a:solidFill>
                <a:latin typeface="+mj-lt"/>
              </a:rPr>
              <a:t>We have to look to the goal!  </a:t>
            </a:r>
          </a:p>
          <a:p>
            <a:pPr lvl="1"/>
            <a:r>
              <a:rPr lang="en-US" altLang="en-US" dirty="0">
                <a:solidFill>
                  <a:srgbClr val="000099"/>
                </a:solidFill>
                <a:latin typeface="+mj-lt"/>
              </a:rPr>
              <a:t>Heb. 12:1-2</a:t>
            </a:r>
          </a:p>
          <a:p>
            <a:r>
              <a:rPr lang="en-US" altLang="en-US" sz="1200" dirty="0">
                <a:solidFill>
                  <a:srgbClr val="000000"/>
                </a:solidFill>
                <a:latin typeface="+mj-lt"/>
              </a:rPr>
              <a:t>It is reality and not just a possibility for the “godly”. </a:t>
            </a:r>
            <a:endParaRPr lang="en-US" altLang="en-US" dirty="0">
              <a:latin typeface="+mj-lt"/>
            </a:endParaRPr>
          </a:p>
        </p:txBody>
      </p:sp>
      <p:sp>
        <p:nvSpPr>
          <p:cNvPr id="2" name="Date Placeholder 1">
            <a:extLst>
              <a:ext uri="{FF2B5EF4-FFF2-40B4-BE49-F238E27FC236}">
                <a16:creationId xmlns:a16="http://schemas.microsoft.com/office/drawing/2014/main" id="{DE291819-86E3-9C2C-6844-18934E8BF1FE}"/>
              </a:ext>
            </a:extLst>
          </p:cNvPr>
          <p:cNvSpPr>
            <a:spLocks noGrp="1"/>
          </p:cNvSpPr>
          <p:nvPr>
            <p:ph type="dt" idx="1"/>
          </p:nvPr>
        </p:nvSpPr>
        <p:spPr/>
        <p:txBody>
          <a:bodyPr/>
          <a:lstStyle/>
          <a:p>
            <a:pPr>
              <a:defRPr/>
            </a:pPr>
            <a:r>
              <a:rPr lang="en-US"/>
              <a:t>11/27/2022 </a:t>
            </a:r>
          </a:p>
        </p:txBody>
      </p:sp>
      <p:sp>
        <p:nvSpPr>
          <p:cNvPr id="3" name="Footer Placeholder 2">
            <a:extLst>
              <a:ext uri="{FF2B5EF4-FFF2-40B4-BE49-F238E27FC236}">
                <a16:creationId xmlns:a16="http://schemas.microsoft.com/office/drawing/2014/main" id="{7D004A97-EDD7-77F3-EF9E-4532621BAAC7}"/>
              </a:ext>
            </a:extLst>
          </p:cNvPr>
          <p:cNvSpPr>
            <a:spLocks noGrp="1"/>
          </p:cNvSpPr>
          <p:nvPr>
            <p:ph type="ftr" sz="quarter" idx="4"/>
          </p:nvPr>
        </p:nvSpPr>
        <p:spPr/>
        <p:txBody>
          <a:bodyPr/>
          <a:lstStyle/>
          <a:p>
            <a:pPr>
              <a:defRPr/>
            </a:pPr>
            <a:r>
              <a:rPr lang="en-US"/>
              <a:t>All About Hope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FADC1C51-7B44-4DF4-6392-F8BFF9A555DB}"/>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2379FA2-76EE-4477-B79A-A40EE196D95A}" type="slidenum">
              <a:rPr lang="en-US" altLang="en-US" sz="1200"/>
              <a:pPr/>
              <a:t>13</a:t>
            </a:fld>
            <a:endParaRPr lang="en-US" altLang="en-US" sz="1200"/>
          </a:p>
        </p:txBody>
      </p:sp>
      <p:sp>
        <p:nvSpPr>
          <p:cNvPr id="60419" name="Rectangle 2">
            <a:extLst>
              <a:ext uri="{FF2B5EF4-FFF2-40B4-BE49-F238E27FC236}">
                <a16:creationId xmlns:a16="http://schemas.microsoft.com/office/drawing/2014/main" id="{DBFE9532-5F1B-5C0E-1660-5406F3896364}"/>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71878294-79E8-C5A3-956C-7A6B2633AA0F}"/>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altLang="en-US"/>
          </a:p>
        </p:txBody>
      </p:sp>
      <p:sp>
        <p:nvSpPr>
          <p:cNvPr id="2" name="Date Placeholder 1">
            <a:extLst>
              <a:ext uri="{FF2B5EF4-FFF2-40B4-BE49-F238E27FC236}">
                <a16:creationId xmlns:a16="http://schemas.microsoft.com/office/drawing/2014/main" id="{6AFB5BD9-6BF5-B28D-5148-27F90283CF31}"/>
              </a:ext>
            </a:extLst>
          </p:cNvPr>
          <p:cNvSpPr>
            <a:spLocks noGrp="1"/>
          </p:cNvSpPr>
          <p:nvPr>
            <p:ph type="dt" idx="1"/>
          </p:nvPr>
        </p:nvSpPr>
        <p:spPr/>
        <p:txBody>
          <a:bodyPr/>
          <a:lstStyle/>
          <a:p>
            <a:pPr>
              <a:defRPr/>
            </a:pPr>
            <a:r>
              <a:rPr lang="en-US"/>
              <a:t>11/27/2022 </a:t>
            </a:r>
          </a:p>
        </p:txBody>
      </p:sp>
      <p:sp>
        <p:nvSpPr>
          <p:cNvPr id="3" name="Footer Placeholder 2">
            <a:extLst>
              <a:ext uri="{FF2B5EF4-FFF2-40B4-BE49-F238E27FC236}">
                <a16:creationId xmlns:a16="http://schemas.microsoft.com/office/drawing/2014/main" id="{BD931F9A-8145-B2D4-8AD2-B3DFB6150302}"/>
              </a:ext>
            </a:extLst>
          </p:cNvPr>
          <p:cNvSpPr>
            <a:spLocks noGrp="1"/>
          </p:cNvSpPr>
          <p:nvPr>
            <p:ph type="ftr" sz="quarter" idx="4"/>
          </p:nvPr>
        </p:nvSpPr>
        <p:spPr/>
        <p:txBody>
          <a:bodyPr/>
          <a:lstStyle/>
          <a:p>
            <a:pPr>
              <a:defRPr/>
            </a:pPr>
            <a:r>
              <a:rPr lang="en-US"/>
              <a:t>All About Hope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7B116A01-49DD-72AF-CC8D-95EA429D935C}"/>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FF325A3-C9AE-4C65-952A-B05D50AA2A1C}" type="slidenum">
              <a:rPr lang="en-US" altLang="en-US" sz="1200"/>
              <a:pPr/>
              <a:t>14</a:t>
            </a:fld>
            <a:endParaRPr lang="en-US" altLang="en-US" sz="1200"/>
          </a:p>
        </p:txBody>
      </p:sp>
      <p:sp>
        <p:nvSpPr>
          <p:cNvPr id="61443" name="Rectangle 2">
            <a:extLst>
              <a:ext uri="{FF2B5EF4-FFF2-40B4-BE49-F238E27FC236}">
                <a16:creationId xmlns:a16="http://schemas.microsoft.com/office/drawing/2014/main" id="{F289AB0C-3FE8-1E8E-0A8D-2CC5A92941FE}"/>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id="{538F8FF6-82F3-5A2D-7E89-F706C11FDE4F}"/>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lvl="2">
              <a:buFont typeface="Wingdings" panose="05000000000000000000" pitchFamily="2" charset="2"/>
              <a:buChar char="§"/>
            </a:pPr>
            <a:r>
              <a:rPr kumimoji="0" lang="en-US" altLang="en-US" dirty="0">
                <a:latin typeface="Tahoma" panose="020B0604030504040204" pitchFamily="34" charset="0"/>
              </a:rPr>
              <a:t>But in this context, on trials and hope, there is a reason for these verses presence.</a:t>
            </a:r>
          </a:p>
          <a:p>
            <a:pPr lvl="2">
              <a:buFont typeface="Wingdings" panose="05000000000000000000" pitchFamily="2" charset="2"/>
              <a:buChar char="§"/>
            </a:pPr>
            <a:r>
              <a:rPr kumimoji="0" lang="en-US" altLang="en-US" dirty="0">
                <a:latin typeface="Tahoma" panose="020B0604030504040204" pitchFamily="34" charset="0"/>
              </a:rPr>
              <a:t>The OT prophets, moved by the Holy Spirit spoke of that which was to come.  Matters of which they did not fully comprehend or certainly ever see the fruition of.  They spoke of the coming of a Messiah.  They foretold of His death and sacrifice for sins.  </a:t>
            </a:r>
            <a:r>
              <a:rPr kumimoji="0" lang="en-US" altLang="en-US" b="1" dirty="0">
                <a:latin typeface="Tahoma" panose="020B0604030504040204" pitchFamily="34" charset="0"/>
              </a:rPr>
              <a:t>Isaiah 53:10-12; Ps. 16:8-11</a:t>
            </a:r>
            <a:r>
              <a:rPr kumimoji="0" lang="en-US" altLang="en-US" dirty="0">
                <a:latin typeface="Tahoma" panose="020B0604030504040204" pitchFamily="34" charset="0"/>
              </a:rPr>
              <a:t>  They spoke of His resurrection and conquering of death.  They spoke of His reign and rule in His kingdom.</a:t>
            </a:r>
          </a:p>
          <a:p>
            <a:pPr lvl="2">
              <a:buFont typeface="Wingdings" panose="05000000000000000000" pitchFamily="2" charset="2"/>
              <a:buChar char="§"/>
            </a:pPr>
            <a:r>
              <a:rPr kumimoji="0" lang="en-US" altLang="en-US" dirty="0">
                <a:latin typeface="Tahoma" panose="020B0604030504040204" pitchFamily="34" charset="0"/>
              </a:rPr>
              <a:t>Things which they believed by faith, and not by sight.</a:t>
            </a:r>
          </a:p>
          <a:p>
            <a:pPr lvl="2">
              <a:buFont typeface="Wingdings" panose="05000000000000000000" pitchFamily="2" charset="2"/>
              <a:buChar char="§"/>
            </a:pPr>
            <a:r>
              <a:rPr kumimoji="0" lang="en-US" altLang="en-US" dirty="0">
                <a:latin typeface="Tahoma" panose="020B0604030504040204" pitchFamily="34" charset="0"/>
              </a:rPr>
              <a:t>Things the Holy Spirit guided them to say which the sojourners to whom this was written knew had been fulfilled.</a:t>
            </a:r>
          </a:p>
          <a:p>
            <a:pPr lvl="2">
              <a:buFont typeface="Wingdings" panose="05000000000000000000" pitchFamily="2" charset="2"/>
              <a:buChar char="§"/>
            </a:pPr>
            <a:r>
              <a:rPr kumimoji="0" lang="en-US" altLang="en-US" dirty="0">
                <a:latin typeface="Tahoma" panose="020B0604030504040204" pitchFamily="34" charset="0"/>
              </a:rPr>
              <a:t>This same Holy Spirit is now guiding Peter in his words as he offers hope of an inheritance to come, which they must view with faith and not sight, just as the prophets of old did.</a:t>
            </a:r>
          </a:p>
          <a:p>
            <a:endParaRPr lang="en-US" altLang="en-US" dirty="0"/>
          </a:p>
        </p:txBody>
      </p:sp>
      <p:sp>
        <p:nvSpPr>
          <p:cNvPr id="2" name="Date Placeholder 1">
            <a:extLst>
              <a:ext uri="{FF2B5EF4-FFF2-40B4-BE49-F238E27FC236}">
                <a16:creationId xmlns:a16="http://schemas.microsoft.com/office/drawing/2014/main" id="{AF80409A-2E4B-FB99-95FE-D214D32469D9}"/>
              </a:ext>
            </a:extLst>
          </p:cNvPr>
          <p:cNvSpPr>
            <a:spLocks noGrp="1"/>
          </p:cNvSpPr>
          <p:nvPr>
            <p:ph type="dt" idx="1"/>
          </p:nvPr>
        </p:nvSpPr>
        <p:spPr/>
        <p:txBody>
          <a:bodyPr/>
          <a:lstStyle/>
          <a:p>
            <a:pPr>
              <a:defRPr/>
            </a:pPr>
            <a:r>
              <a:rPr lang="en-US"/>
              <a:t>11/27/2022 </a:t>
            </a:r>
          </a:p>
        </p:txBody>
      </p:sp>
      <p:sp>
        <p:nvSpPr>
          <p:cNvPr id="3" name="Footer Placeholder 2">
            <a:extLst>
              <a:ext uri="{FF2B5EF4-FFF2-40B4-BE49-F238E27FC236}">
                <a16:creationId xmlns:a16="http://schemas.microsoft.com/office/drawing/2014/main" id="{F7112347-026F-238F-34E5-81EE233B5311}"/>
              </a:ext>
            </a:extLst>
          </p:cNvPr>
          <p:cNvSpPr>
            <a:spLocks noGrp="1"/>
          </p:cNvSpPr>
          <p:nvPr>
            <p:ph type="ftr" sz="quarter" idx="4"/>
          </p:nvPr>
        </p:nvSpPr>
        <p:spPr/>
        <p:txBody>
          <a:bodyPr/>
          <a:lstStyle/>
          <a:p>
            <a:pPr>
              <a:defRPr/>
            </a:pPr>
            <a:r>
              <a:rPr lang="en-US"/>
              <a:t>All About Hope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15DF7D05-FB9F-F465-9667-B0EDDA0106B4}"/>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F6B063C-7CF1-4F60-BE22-E9C6B69C4941}" type="slidenum">
              <a:rPr lang="en-US" altLang="en-US" sz="1200"/>
              <a:pPr/>
              <a:t>15</a:t>
            </a:fld>
            <a:endParaRPr lang="en-US" altLang="en-US" sz="1200"/>
          </a:p>
        </p:txBody>
      </p:sp>
      <p:sp>
        <p:nvSpPr>
          <p:cNvPr id="62467" name="Rectangle 2">
            <a:extLst>
              <a:ext uri="{FF2B5EF4-FFF2-40B4-BE49-F238E27FC236}">
                <a16:creationId xmlns:a16="http://schemas.microsoft.com/office/drawing/2014/main" id="{98EB1BAC-2093-8A85-26DB-AA5F9FE7FE86}"/>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id="{1D6A4B19-576D-FE3E-17EB-79F9A871C9E5}"/>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en-US" u="sng" dirty="0">
                <a:solidFill>
                  <a:srgbClr val="000099"/>
                </a:solidFill>
              </a:rPr>
              <a:t>1 Peter 3:15</a:t>
            </a:r>
            <a:r>
              <a:rPr lang="en-US" altLang="en-US" dirty="0">
                <a:solidFill>
                  <a:srgbClr val="000099"/>
                </a:solidFill>
              </a:rPr>
              <a:t>; “... always being ready to make a defense to everyone who asks you to give an account for the hope that is in you...”</a:t>
            </a:r>
          </a:p>
          <a:p>
            <a:pPr lvl="1"/>
            <a:r>
              <a:rPr lang="en-US" altLang="en-US" dirty="0">
                <a:solidFill>
                  <a:srgbClr val="000099"/>
                </a:solidFill>
              </a:rPr>
              <a:t>Understanding this command, we MUST be able to know and cite the prophecies of the Old Testament which were fulfilled during the life of Christ and in the establishment of the church.</a:t>
            </a:r>
          </a:p>
          <a:p>
            <a:pPr lvl="1"/>
            <a:r>
              <a:rPr lang="en-US" altLang="en-US" dirty="0">
                <a:solidFill>
                  <a:srgbClr val="000099"/>
                </a:solidFill>
              </a:rPr>
              <a:t>Fulfilled OT prophecies is a significant portion of any Christian’s defense of their hope.</a:t>
            </a:r>
          </a:p>
          <a:p>
            <a:endParaRPr lang="en-US" altLang="en-US" dirty="0"/>
          </a:p>
          <a:p>
            <a:endParaRPr lang="en-US" altLang="en-US" dirty="0"/>
          </a:p>
          <a:p>
            <a:endParaRPr lang="en-US" altLang="en-US" dirty="0"/>
          </a:p>
        </p:txBody>
      </p:sp>
      <p:sp>
        <p:nvSpPr>
          <p:cNvPr id="2" name="Date Placeholder 1">
            <a:extLst>
              <a:ext uri="{FF2B5EF4-FFF2-40B4-BE49-F238E27FC236}">
                <a16:creationId xmlns:a16="http://schemas.microsoft.com/office/drawing/2014/main" id="{455F336B-ADCA-3428-BA76-F5548D8E38DB}"/>
              </a:ext>
            </a:extLst>
          </p:cNvPr>
          <p:cNvSpPr>
            <a:spLocks noGrp="1"/>
          </p:cNvSpPr>
          <p:nvPr>
            <p:ph type="dt" idx="1"/>
          </p:nvPr>
        </p:nvSpPr>
        <p:spPr/>
        <p:txBody>
          <a:bodyPr/>
          <a:lstStyle/>
          <a:p>
            <a:pPr>
              <a:defRPr/>
            </a:pPr>
            <a:r>
              <a:rPr lang="en-US"/>
              <a:t>11/27/2022 </a:t>
            </a:r>
          </a:p>
        </p:txBody>
      </p:sp>
      <p:sp>
        <p:nvSpPr>
          <p:cNvPr id="3" name="Footer Placeholder 2">
            <a:extLst>
              <a:ext uri="{FF2B5EF4-FFF2-40B4-BE49-F238E27FC236}">
                <a16:creationId xmlns:a16="http://schemas.microsoft.com/office/drawing/2014/main" id="{BD442F6E-06EA-B37D-44B8-0A138CBD3B85}"/>
              </a:ext>
            </a:extLst>
          </p:cNvPr>
          <p:cNvSpPr>
            <a:spLocks noGrp="1"/>
          </p:cNvSpPr>
          <p:nvPr>
            <p:ph type="ftr" sz="quarter" idx="4"/>
          </p:nvPr>
        </p:nvSpPr>
        <p:spPr/>
        <p:txBody>
          <a:bodyPr/>
          <a:lstStyle/>
          <a:p>
            <a:pPr>
              <a:defRPr/>
            </a:pPr>
            <a:r>
              <a:rPr lang="en-US"/>
              <a:t>All About Hope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7">
            <a:extLst>
              <a:ext uri="{FF2B5EF4-FFF2-40B4-BE49-F238E27FC236}">
                <a16:creationId xmlns:a16="http://schemas.microsoft.com/office/drawing/2014/main" id="{91A42F70-1231-B847-3C0B-94EB76A3C226}"/>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293021F-8B0C-4C3C-830A-1039EB481CC0}" type="slidenum">
              <a:rPr lang="en-US" altLang="en-US" sz="1200"/>
              <a:pPr/>
              <a:t>16</a:t>
            </a:fld>
            <a:endParaRPr lang="en-US" altLang="en-US" sz="1200"/>
          </a:p>
        </p:txBody>
      </p:sp>
      <p:sp>
        <p:nvSpPr>
          <p:cNvPr id="8196" name="Rectangle 2">
            <a:extLst>
              <a:ext uri="{FF2B5EF4-FFF2-40B4-BE49-F238E27FC236}">
                <a16:creationId xmlns:a16="http://schemas.microsoft.com/office/drawing/2014/main" id="{B74125E9-AEEE-95D4-7B90-A18DD148EBA4}"/>
              </a:ext>
            </a:extLst>
          </p:cNvPr>
          <p:cNvSpPr>
            <a:spLocks noGrp="1" noRot="1" noChangeAspect="1" noChangeArrowheads="1" noTextEdit="1"/>
          </p:cNvSpPr>
          <p:nvPr>
            <p:ph type="sldImg"/>
          </p:nvPr>
        </p:nvSpPr>
        <p:spPr>
          <a:ln/>
        </p:spPr>
      </p:sp>
      <p:graphicFrame>
        <p:nvGraphicFramePr>
          <p:cNvPr id="8194" name="Object 3">
            <a:extLst>
              <a:ext uri="{FF2B5EF4-FFF2-40B4-BE49-F238E27FC236}">
                <a16:creationId xmlns:a16="http://schemas.microsoft.com/office/drawing/2014/main" id="{D6B14363-CDFF-C106-D308-E2AF55566973}"/>
              </a:ext>
            </a:extLst>
          </p:cNvPr>
          <p:cNvGraphicFramePr>
            <a:graphicFrameLocks noGrp="1" noChangeAspect="1"/>
          </p:cNvGraphicFramePr>
          <p:nvPr>
            <p:ph type="body" idx="1"/>
            <p:extLst>
              <p:ext uri="{D42A27DB-BD31-4B8C-83A1-F6EECF244321}">
                <p14:modId xmlns:p14="http://schemas.microsoft.com/office/powerpoint/2010/main" val="2981015434"/>
              </p:ext>
            </p:extLst>
          </p:nvPr>
        </p:nvGraphicFramePr>
        <p:xfrm>
          <a:off x="914400" y="4651375"/>
          <a:ext cx="4991100" cy="4451350"/>
        </p:xfrm>
        <a:graphic>
          <a:graphicData uri="http://schemas.openxmlformats.org/presentationml/2006/ole">
            <mc:AlternateContent xmlns:mc="http://schemas.openxmlformats.org/markup-compatibility/2006">
              <mc:Choice xmlns:v="urn:schemas-microsoft-com:vml" Requires="v">
                <p:oleObj name="Document" r:id="rId3" imgW="5497885" imgH="4904153" progId="Word.Document.8">
                  <p:embed/>
                </p:oleObj>
              </mc:Choice>
              <mc:Fallback>
                <p:oleObj name="Document" r:id="rId3" imgW="5497885" imgH="4904153" progId="Word.Document.8">
                  <p:embed/>
                  <p:pic>
                    <p:nvPicPr>
                      <p:cNvPr id="0" name="Object 3"/>
                      <p:cNvPicPr>
                        <a:picLocks noChangeAspect="1" noChangeArrowheads="1"/>
                      </p:cNvPicPr>
                      <p:nvPr/>
                    </p:nvPicPr>
                    <p:blipFill>
                      <a:blip r:embed="rId4"/>
                      <a:srcRect/>
                      <a:stretch>
                        <a:fillRect/>
                      </a:stretch>
                    </p:blipFill>
                    <p:spPr bwMode="auto">
                      <a:xfrm>
                        <a:off x="914400" y="4651375"/>
                        <a:ext cx="4991100" cy="4451350"/>
                      </a:xfrm>
                      <a:prstGeom prst="rect">
                        <a:avLst/>
                      </a:prstGeom>
                    </p:spPr>
                  </p:pic>
                </p:oleObj>
              </mc:Fallback>
            </mc:AlternateContent>
          </a:graphicData>
        </a:graphic>
      </p:graphicFrame>
      <p:sp>
        <p:nvSpPr>
          <p:cNvPr id="2" name="Date Placeholder 1">
            <a:extLst>
              <a:ext uri="{FF2B5EF4-FFF2-40B4-BE49-F238E27FC236}">
                <a16:creationId xmlns:a16="http://schemas.microsoft.com/office/drawing/2014/main" id="{AB9E8CB3-EE56-09E7-ED00-81B172C5D90E}"/>
              </a:ext>
            </a:extLst>
          </p:cNvPr>
          <p:cNvSpPr>
            <a:spLocks noGrp="1"/>
          </p:cNvSpPr>
          <p:nvPr>
            <p:ph type="dt" idx="1"/>
          </p:nvPr>
        </p:nvSpPr>
        <p:spPr/>
        <p:txBody>
          <a:bodyPr/>
          <a:lstStyle/>
          <a:p>
            <a:pPr>
              <a:defRPr/>
            </a:pPr>
            <a:r>
              <a:rPr lang="en-US"/>
              <a:t>11/27/2022 </a:t>
            </a:r>
          </a:p>
        </p:txBody>
      </p:sp>
      <p:sp>
        <p:nvSpPr>
          <p:cNvPr id="3" name="Footer Placeholder 2">
            <a:extLst>
              <a:ext uri="{FF2B5EF4-FFF2-40B4-BE49-F238E27FC236}">
                <a16:creationId xmlns:a16="http://schemas.microsoft.com/office/drawing/2014/main" id="{39A569F3-24BF-727B-B925-2914123C280B}"/>
              </a:ext>
            </a:extLst>
          </p:cNvPr>
          <p:cNvSpPr>
            <a:spLocks noGrp="1"/>
          </p:cNvSpPr>
          <p:nvPr>
            <p:ph type="ftr" sz="quarter" idx="4"/>
          </p:nvPr>
        </p:nvSpPr>
        <p:spPr/>
        <p:txBody>
          <a:bodyPr/>
          <a:lstStyle/>
          <a:p>
            <a:pPr>
              <a:defRPr/>
            </a:pPr>
            <a:r>
              <a:rPr lang="en-US"/>
              <a:t>All About Hope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ounded Rectangle 9">
            <a:extLst>
              <a:ext uri="{FF2B5EF4-FFF2-40B4-BE49-F238E27FC236}">
                <a16:creationId xmlns:a16="http://schemas.microsoft.com/office/drawing/2014/main" id="{3A500CB4-B9E9-654B-DB2C-702B04CBED9C}"/>
              </a:ext>
            </a:extLst>
          </p:cNvPr>
          <p:cNvSpPr/>
          <p:nvPr/>
        </p:nvSpPr>
        <p:spPr>
          <a:xfrm>
            <a:off x="406401" y="328613"/>
            <a:ext cx="11377084"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2400"/>
          </a:p>
        </p:txBody>
      </p:sp>
      <p:sp>
        <p:nvSpPr>
          <p:cNvPr id="3" name="Rounded Rectangle 10">
            <a:extLst>
              <a:ext uri="{FF2B5EF4-FFF2-40B4-BE49-F238E27FC236}">
                <a16:creationId xmlns:a16="http://schemas.microsoft.com/office/drawing/2014/main" id="{3306706B-6F58-5B0E-D067-2691AA30F24D}"/>
              </a:ext>
            </a:extLst>
          </p:cNvPr>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2400"/>
          </a:p>
        </p:txBody>
      </p:sp>
      <p:sp>
        <p:nvSpPr>
          <p:cNvPr id="5" name="Title 4"/>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a:t>Click to edit Master title style</a:t>
            </a:r>
          </a:p>
        </p:txBody>
      </p:sp>
      <p:sp>
        <p:nvSpPr>
          <p:cNvPr id="20" name="Subtitle 19"/>
          <p:cNvSpPr>
            <a:spLocks noGrp="1"/>
          </p:cNvSpPr>
          <p:nvPr>
            <p:ph type="subTitle" idx="1"/>
          </p:nvPr>
        </p:nvSpPr>
        <p:spPr>
          <a:xfrm>
            <a:off x="963168" y="3685032"/>
            <a:ext cx="103632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4" name="Date Placeholder 18">
            <a:extLst>
              <a:ext uri="{FF2B5EF4-FFF2-40B4-BE49-F238E27FC236}">
                <a16:creationId xmlns:a16="http://schemas.microsoft.com/office/drawing/2014/main" id="{750C7BBE-D2FE-5DB9-C83A-7CF16F131F94}"/>
              </a:ext>
            </a:extLst>
          </p:cNvPr>
          <p:cNvSpPr>
            <a:spLocks noGrp="1"/>
          </p:cNvSpPr>
          <p:nvPr>
            <p:ph type="dt" sz="half" idx="10"/>
          </p:nvPr>
        </p:nvSpPr>
        <p:spPr/>
        <p:txBody>
          <a:bodyPr/>
          <a:lstStyle>
            <a:lvl1pPr>
              <a:defRPr/>
            </a:lvl1pPr>
          </a:lstStyle>
          <a:p>
            <a:pPr>
              <a:defRPr/>
            </a:pPr>
            <a:endParaRPr lang="en-US"/>
          </a:p>
        </p:txBody>
      </p:sp>
      <p:sp>
        <p:nvSpPr>
          <p:cNvPr id="6" name="Footer Placeholder 7">
            <a:extLst>
              <a:ext uri="{FF2B5EF4-FFF2-40B4-BE49-F238E27FC236}">
                <a16:creationId xmlns:a16="http://schemas.microsoft.com/office/drawing/2014/main" id="{CFF064F6-6203-9E6C-3D63-FC4D4D98CE7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0">
            <a:extLst>
              <a:ext uri="{FF2B5EF4-FFF2-40B4-BE49-F238E27FC236}">
                <a16:creationId xmlns:a16="http://schemas.microsoft.com/office/drawing/2014/main" id="{42870B82-4E00-CC66-B049-E7E1B4F5962F}"/>
              </a:ext>
            </a:extLst>
          </p:cNvPr>
          <p:cNvSpPr>
            <a:spLocks noGrp="1"/>
          </p:cNvSpPr>
          <p:nvPr>
            <p:ph type="sldNum" sz="quarter" idx="12"/>
          </p:nvPr>
        </p:nvSpPr>
        <p:spPr/>
        <p:txBody>
          <a:bodyPr/>
          <a:lstStyle>
            <a:lvl1pPr>
              <a:defRPr/>
            </a:lvl1pPr>
          </a:lstStyle>
          <a:p>
            <a:fld id="{E5B67E03-0631-4033-91DD-872EDBF5B153}" type="slidenum">
              <a:rPr lang="en-US" altLang="en-US"/>
              <a:pPr/>
              <a:t>‹#›</a:t>
            </a:fld>
            <a:endParaRPr lang="en-US" altLang="en-US"/>
          </a:p>
        </p:txBody>
      </p:sp>
    </p:spTree>
    <p:extLst>
      <p:ext uri="{BB962C8B-B14F-4D97-AF65-F5344CB8AC3E}">
        <p14:creationId xmlns:p14="http://schemas.microsoft.com/office/powerpoint/2010/main" val="596442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lstStyle/>
          <a:p>
            <a:r>
              <a:rPr lang="en-US"/>
              <a:t>Click to edit Master title style</a:t>
            </a:r>
          </a:p>
        </p:txBody>
      </p:sp>
      <p:sp>
        <p:nvSpPr>
          <p:cNvPr id="3" name="Vertical Text Placeholder 2"/>
          <p:cNvSpPr>
            <a:spLocks noGrp="1"/>
          </p:cNvSpPr>
          <p:nvPr>
            <p:ph type="body" orient="vert" idx="1"/>
          </p:nvPr>
        </p:nvSpPr>
        <p:spPr>
          <a:xfrm>
            <a:off x="670560" y="530352"/>
            <a:ext cx="10911840" cy="41879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8A864DE8-2D79-98E2-BCAD-D0385621FF3C}"/>
              </a:ext>
            </a:extLst>
          </p:cNvPr>
          <p:cNvSpPr>
            <a:spLocks noGrp="1"/>
          </p:cNvSpPr>
          <p:nvPr>
            <p:ph type="dt" sz="half" idx="10"/>
          </p:nvPr>
        </p:nvSpPr>
        <p:spPr/>
        <p:txBody>
          <a:bodyPr/>
          <a:lstStyle>
            <a:lvl1pPr>
              <a:defRPr/>
            </a:lvl1pPr>
          </a:lstStyle>
          <a:p>
            <a:pPr>
              <a:defRPr/>
            </a:pPr>
            <a:endParaRPr lang="en-US"/>
          </a:p>
        </p:txBody>
      </p:sp>
      <p:sp>
        <p:nvSpPr>
          <p:cNvPr id="5" name="Footer Placeholder 17">
            <a:extLst>
              <a:ext uri="{FF2B5EF4-FFF2-40B4-BE49-F238E27FC236}">
                <a16:creationId xmlns:a16="http://schemas.microsoft.com/office/drawing/2014/main" id="{55026552-A8CC-9335-864E-338C97ECF24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8F564B3E-7912-95B1-6B45-EE343F896E20}"/>
              </a:ext>
            </a:extLst>
          </p:cNvPr>
          <p:cNvSpPr>
            <a:spLocks noGrp="1"/>
          </p:cNvSpPr>
          <p:nvPr>
            <p:ph type="sldNum" sz="quarter" idx="12"/>
          </p:nvPr>
        </p:nvSpPr>
        <p:spPr/>
        <p:txBody>
          <a:bodyPr/>
          <a:lstStyle>
            <a:lvl1pPr>
              <a:defRPr/>
            </a:lvl1pPr>
          </a:lstStyle>
          <a:p>
            <a:fld id="{4BAD228A-288A-4232-A6BD-40ADD840BB02}" type="slidenum">
              <a:rPr lang="en-US" altLang="en-US"/>
              <a:pPr/>
              <a:t>‹#›</a:t>
            </a:fld>
            <a:endParaRPr lang="en-US" altLang="en-US"/>
          </a:p>
        </p:txBody>
      </p:sp>
    </p:spTree>
    <p:extLst>
      <p:ext uri="{BB962C8B-B14F-4D97-AF65-F5344CB8AC3E}">
        <p14:creationId xmlns:p14="http://schemas.microsoft.com/office/powerpoint/2010/main" val="299531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533405"/>
            <a:ext cx="2641600" cy="525779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11200" y="533403"/>
            <a:ext cx="7924800" cy="52578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AF66F5C9-698E-C1D5-344F-5CD8DE63D9FA}"/>
              </a:ext>
            </a:extLst>
          </p:cNvPr>
          <p:cNvSpPr>
            <a:spLocks noGrp="1"/>
          </p:cNvSpPr>
          <p:nvPr>
            <p:ph type="dt" sz="half" idx="10"/>
          </p:nvPr>
        </p:nvSpPr>
        <p:spPr/>
        <p:txBody>
          <a:bodyPr/>
          <a:lstStyle>
            <a:lvl1pPr>
              <a:defRPr/>
            </a:lvl1pPr>
          </a:lstStyle>
          <a:p>
            <a:pPr>
              <a:defRPr/>
            </a:pPr>
            <a:endParaRPr lang="en-US"/>
          </a:p>
        </p:txBody>
      </p:sp>
      <p:sp>
        <p:nvSpPr>
          <p:cNvPr id="5" name="Footer Placeholder 17">
            <a:extLst>
              <a:ext uri="{FF2B5EF4-FFF2-40B4-BE49-F238E27FC236}">
                <a16:creationId xmlns:a16="http://schemas.microsoft.com/office/drawing/2014/main" id="{B30FD45D-FD65-2573-7D1D-58B6D206AD4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4D64E7B5-E365-92CC-27AE-63D4673C5F87}"/>
              </a:ext>
            </a:extLst>
          </p:cNvPr>
          <p:cNvSpPr>
            <a:spLocks noGrp="1"/>
          </p:cNvSpPr>
          <p:nvPr>
            <p:ph type="sldNum" sz="quarter" idx="12"/>
          </p:nvPr>
        </p:nvSpPr>
        <p:spPr/>
        <p:txBody>
          <a:bodyPr/>
          <a:lstStyle>
            <a:lvl1pPr>
              <a:defRPr/>
            </a:lvl1pPr>
          </a:lstStyle>
          <a:p>
            <a:fld id="{A50B2F14-D6D4-4F4E-8638-9FF96BEBFEB5}" type="slidenum">
              <a:rPr lang="en-US" altLang="en-US"/>
              <a:pPr/>
              <a:t>‹#›</a:t>
            </a:fld>
            <a:endParaRPr lang="en-US" altLang="en-US"/>
          </a:p>
        </p:txBody>
      </p:sp>
    </p:spTree>
    <p:extLst>
      <p:ext uri="{BB962C8B-B14F-4D97-AF65-F5344CB8AC3E}">
        <p14:creationId xmlns:p14="http://schemas.microsoft.com/office/powerpoint/2010/main" val="2310104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lstStyle/>
          <a:p>
            <a:r>
              <a:rPr lang="en-US"/>
              <a:t>Click to edit Master title style</a:t>
            </a:r>
          </a:p>
        </p:txBody>
      </p:sp>
      <p:sp>
        <p:nvSpPr>
          <p:cNvPr id="3" name="Content Placeholder 2"/>
          <p:cNvSpPr>
            <a:spLocks noGrp="1"/>
          </p:cNvSpPr>
          <p:nvPr>
            <p:ph idx="1"/>
          </p:nvPr>
        </p:nvSpPr>
        <p:spPr>
          <a:xfrm>
            <a:off x="670560" y="530352"/>
            <a:ext cx="10911840" cy="41879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3E79141F-A2A9-84AA-5C7C-C86488857BF9}"/>
              </a:ext>
            </a:extLst>
          </p:cNvPr>
          <p:cNvSpPr>
            <a:spLocks noGrp="1"/>
          </p:cNvSpPr>
          <p:nvPr>
            <p:ph type="dt" sz="half" idx="10"/>
          </p:nvPr>
        </p:nvSpPr>
        <p:spPr/>
        <p:txBody>
          <a:bodyPr/>
          <a:lstStyle>
            <a:lvl1pPr>
              <a:defRPr/>
            </a:lvl1pPr>
          </a:lstStyle>
          <a:p>
            <a:pPr>
              <a:defRPr/>
            </a:pPr>
            <a:endParaRPr lang="en-US"/>
          </a:p>
        </p:txBody>
      </p:sp>
      <p:sp>
        <p:nvSpPr>
          <p:cNvPr id="5" name="Footer Placeholder 17">
            <a:extLst>
              <a:ext uri="{FF2B5EF4-FFF2-40B4-BE49-F238E27FC236}">
                <a16:creationId xmlns:a16="http://schemas.microsoft.com/office/drawing/2014/main" id="{1FCCD275-B648-1A7A-551E-EACB69DE8BC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2FDD464C-0073-500D-23B1-2C1FBBF8362C}"/>
              </a:ext>
            </a:extLst>
          </p:cNvPr>
          <p:cNvSpPr>
            <a:spLocks noGrp="1"/>
          </p:cNvSpPr>
          <p:nvPr>
            <p:ph type="sldNum" sz="quarter" idx="12"/>
          </p:nvPr>
        </p:nvSpPr>
        <p:spPr/>
        <p:txBody>
          <a:bodyPr/>
          <a:lstStyle>
            <a:lvl1pPr>
              <a:defRPr/>
            </a:lvl1pPr>
          </a:lstStyle>
          <a:p>
            <a:fld id="{85D42142-9073-41D5-A848-583A3287853F}" type="slidenum">
              <a:rPr lang="en-US" altLang="en-US"/>
              <a:pPr/>
              <a:t>‹#›</a:t>
            </a:fld>
            <a:endParaRPr lang="en-US" altLang="en-US"/>
          </a:p>
        </p:txBody>
      </p:sp>
    </p:spTree>
    <p:extLst>
      <p:ext uri="{BB962C8B-B14F-4D97-AF65-F5344CB8AC3E}">
        <p14:creationId xmlns:p14="http://schemas.microsoft.com/office/powerpoint/2010/main" val="3753599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9">
            <a:extLst>
              <a:ext uri="{FF2B5EF4-FFF2-40B4-BE49-F238E27FC236}">
                <a16:creationId xmlns:a16="http://schemas.microsoft.com/office/drawing/2014/main" id="{9954D1D1-3AE5-A6D5-7BFC-60F0FBE282BC}"/>
              </a:ext>
            </a:extLst>
          </p:cNvPr>
          <p:cNvSpPr/>
          <p:nvPr/>
        </p:nvSpPr>
        <p:spPr>
          <a:xfrm>
            <a:off x="406401" y="328613"/>
            <a:ext cx="11377084"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2400"/>
          </a:p>
        </p:txBody>
      </p:sp>
      <p:sp>
        <p:nvSpPr>
          <p:cNvPr id="5" name="Rounded Rectangle 10">
            <a:extLst>
              <a:ext uri="{FF2B5EF4-FFF2-40B4-BE49-F238E27FC236}">
                <a16:creationId xmlns:a16="http://schemas.microsoft.com/office/drawing/2014/main" id="{B10AAACE-F5A9-1FC2-A208-F802FE79BC30}"/>
              </a:ext>
            </a:extLst>
          </p:cNvPr>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2400"/>
          </a:p>
        </p:txBody>
      </p:sp>
      <p:sp>
        <p:nvSpPr>
          <p:cNvPr id="2" name="Title 1"/>
          <p:cNvSpPr>
            <a:spLocks noGrp="1"/>
          </p:cNvSpPr>
          <p:nvPr>
            <p:ph type="title"/>
          </p:nvPr>
        </p:nvSpPr>
        <p:spPr>
          <a:xfrm>
            <a:off x="624459" y="4928616"/>
            <a:ext cx="10911840" cy="676656"/>
          </a:xfrm>
        </p:spPr>
        <p:txBody>
          <a:bodyPr lIns="91440" bIns="0"/>
          <a:lstStyle>
            <a:lvl1pPr algn="l">
              <a:buNone/>
              <a:defRPr sz="3600" b="0" cap="none" baseline="0">
                <a:solidFill>
                  <a:schemeClr val="bg2">
                    <a:shade val="25000"/>
                  </a:schemeClr>
                </a:solidFill>
                <a:effectLst/>
              </a:defRPr>
            </a:lvl1pPr>
            <a:extLst/>
          </a:lstStyle>
          <a:p>
            <a:r>
              <a:rPr lang="en-US"/>
              <a:t>Click to edit Master title style</a:t>
            </a:r>
          </a:p>
        </p:txBody>
      </p:sp>
      <p:sp>
        <p:nvSpPr>
          <p:cNvPr id="3" name="Text Placeholder 2"/>
          <p:cNvSpPr>
            <a:spLocks noGrp="1"/>
          </p:cNvSpPr>
          <p:nvPr>
            <p:ph type="body" idx="1"/>
          </p:nvPr>
        </p:nvSpPr>
        <p:spPr>
          <a:xfrm>
            <a:off x="624459" y="5624484"/>
            <a:ext cx="1091184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a16="http://schemas.microsoft.com/office/drawing/2014/main" id="{D256BF00-7A80-A64A-2A11-05EEC70E2F4B}"/>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15176DC5-94FB-01A2-0223-12F499DAC3E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716355A5-6AED-9F8B-A46C-FEDA76971697}"/>
              </a:ext>
            </a:extLst>
          </p:cNvPr>
          <p:cNvSpPr>
            <a:spLocks noGrp="1"/>
          </p:cNvSpPr>
          <p:nvPr>
            <p:ph type="sldNum" sz="quarter" idx="12"/>
          </p:nvPr>
        </p:nvSpPr>
        <p:spPr/>
        <p:txBody>
          <a:bodyPr/>
          <a:lstStyle>
            <a:lvl1pPr>
              <a:defRPr/>
            </a:lvl1pPr>
          </a:lstStyle>
          <a:p>
            <a:fld id="{BF4AF597-DB27-45C9-B42A-734BF3B77B80}" type="slidenum">
              <a:rPr lang="en-US" altLang="en-US"/>
              <a:pPr/>
              <a:t>‹#›</a:t>
            </a:fld>
            <a:endParaRPr lang="en-US" altLang="en-US"/>
          </a:p>
        </p:txBody>
      </p:sp>
    </p:spTree>
    <p:extLst>
      <p:ext uri="{BB962C8B-B14F-4D97-AF65-F5344CB8AC3E}">
        <p14:creationId xmlns:p14="http://schemas.microsoft.com/office/powerpoint/2010/main" val="674102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4">
            <a:extLst>
              <a:ext uri="{FF2B5EF4-FFF2-40B4-BE49-F238E27FC236}">
                <a16:creationId xmlns:a16="http://schemas.microsoft.com/office/drawing/2014/main" id="{CC29D501-5C3C-B039-FF7D-130386D8CB7F}"/>
              </a:ext>
            </a:extLst>
          </p:cNvPr>
          <p:cNvSpPr>
            <a:spLocks noGrp="1"/>
          </p:cNvSpPr>
          <p:nvPr>
            <p:ph type="dt" sz="half" idx="10"/>
          </p:nvPr>
        </p:nvSpPr>
        <p:spPr/>
        <p:txBody>
          <a:bodyPr/>
          <a:lstStyle>
            <a:lvl1pPr>
              <a:defRPr/>
            </a:lvl1pPr>
          </a:lstStyle>
          <a:p>
            <a:pPr>
              <a:defRPr/>
            </a:pPr>
            <a:endParaRPr lang="en-US"/>
          </a:p>
        </p:txBody>
      </p:sp>
      <p:sp>
        <p:nvSpPr>
          <p:cNvPr id="6" name="Footer Placeholder 17">
            <a:extLst>
              <a:ext uri="{FF2B5EF4-FFF2-40B4-BE49-F238E27FC236}">
                <a16:creationId xmlns:a16="http://schemas.microsoft.com/office/drawing/2014/main" id="{161C249E-42CE-C6DB-177D-5D87455BBE9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C5E83800-8A97-DA85-E0DA-679FDF201AD2}"/>
              </a:ext>
            </a:extLst>
          </p:cNvPr>
          <p:cNvSpPr>
            <a:spLocks noGrp="1"/>
          </p:cNvSpPr>
          <p:nvPr>
            <p:ph type="sldNum" sz="quarter" idx="12"/>
          </p:nvPr>
        </p:nvSpPr>
        <p:spPr/>
        <p:txBody>
          <a:bodyPr/>
          <a:lstStyle>
            <a:lvl1pPr>
              <a:defRPr/>
            </a:lvl1pPr>
          </a:lstStyle>
          <a:p>
            <a:fld id="{2446CA0C-B3D0-4A59-86AA-167248111312}" type="slidenum">
              <a:rPr lang="en-US" altLang="en-US"/>
              <a:pPr/>
              <a:t>‹#›</a:t>
            </a:fld>
            <a:endParaRPr lang="en-US" altLang="en-US"/>
          </a:p>
        </p:txBody>
      </p:sp>
    </p:spTree>
    <p:extLst>
      <p:ext uri="{BB962C8B-B14F-4D97-AF65-F5344CB8AC3E}">
        <p14:creationId xmlns:p14="http://schemas.microsoft.com/office/powerpoint/2010/main" val="1399071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lstStyle>
            <a:lvl1pPr>
              <a:defRPr b="1"/>
            </a:lvl1pPr>
            <a:extLst/>
          </a:lstStyle>
          <a:p>
            <a:r>
              <a:rPr lang="en-US"/>
              <a:t>Click to edit Master title style</a:t>
            </a:r>
          </a:p>
        </p:txBody>
      </p:sp>
      <p:sp>
        <p:nvSpPr>
          <p:cNvPr id="3" name="Text Placeholder 2"/>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809632" y="1447800"/>
            <a:ext cx="524256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202892" y="1447800"/>
            <a:ext cx="524256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4">
            <a:extLst>
              <a:ext uri="{FF2B5EF4-FFF2-40B4-BE49-F238E27FC236}">
                <a16:creationId xmlns:a16="http://schemas.microsoft.com/office/drawing/2014/main" id="{81F469CB-0040-CB25-8048-FBE2927295B2}"/>
              </a:ext>
            </a:extLst>
          </p:cNvPr>
          <p:cNvSpPr>
            <a:spLocks noGrp="1"/>
          </p:cNvSpPr>
          <p:nvPr>
            <p:ph type="dt" sz="half" idx="10"/>
          </p:nvPr>
        </p:nvSpPr>
        <p:spPr/>
        <p:txBody>
          <a:bodyPr/>
          <a:lstStyle>
            <a:lvl1pPr>
              <a:defRPr/>
            </a:lvl1pPr>
          </a:lstStyle>
          <a:p>
            <a:pPr>
              <a:defRPr/>
            </a:pPr>
            <a:endParaRPr lang="en-US"/>
          </a:p>
        </p:txBody>
      </p:sp>
      <p:sp>
        <p:nvSpPr>
          <p:cNvPr id="8" name="Footer Placeholder 17">
            <a:extLst>
              <a:ext uri="{FF2B5EF4-FFF2-40B4-BE49-F238E27FC236}">
                <a16:creationId xmlns:a16="http://schemas.microsoft.com/office/drawing/2014/main" id="{274B5C3A-6239-0D63-B91C-FAA7CC789E6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4">
            <a:extLst>
              <a:ext uri="{FF2B5EF4-FFF2-40B4-BE49-F238E27FC236}">
                <a16:creationId xmlns:a16="http://schemas.microsoft.com/office/drawing/2014/main" id="{D945C07D-8BA4-D86A-D6FB-01F8393CD9D6}"/>
              </a:ext>
            </a:extLst>
          </p:cNvPr>
          <p:cNvSpPr>
            <a:spLocks noGrp="1"/>
          </p:cNvSpPr>
          <p:nvPr>
            <p:ph type="sldNum" sz="quarter" idx="12"/>
          </p:nvPr>
        </p:nvSpPr>
        <p:spPr/>
        <p:txBody>
          <a:bodyPr/>
          <a:lstStyle>
            <a:lvl1pPr>
              <a:defRPr/>
            </a:lvl1pPr>
          </a:lstStyle>
          <a:p>
            <a:fld id="{83B6A4D3-F46B-421A-947A-BEFF40B21052}" type="slidenum">
              <a:rPr lang="en-US" altLang="en-US"/>
              <a:pPr/>
              <a:t>‹#›</a:t>
            </a:fld>
            <a:endParaRPr lang="en-US" altLang="en-US"/>
          </a:p>
        </p:txBody>
      </p:sp>
    </p:spTree>
    <p:extLst>
      <p:ext uri="{BB962C8B-B14F-4D97-AF65-F5344CB8AC3E}">
        <p14:creationId xmlns:p14="http://schemas.microsoft.com/office/powerpoint/2010/main" val="3937743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4">
            <a:extLst>
              <a:ext uri="{FF2B5EF4-FFF2-40B4-BE49-F238E27FC236}">
                <a16:creationId xmlns:a16="http://schemas.microsoft.com/office/drawing/2014/main" id="{C6680048-22A9-6801-7F10-E5CC0EA482B6}"/>
              </a:ext>
            </a:extLst>
          </p:cNvPr>
          <p:cNvSpPr>
            <a:spLocks noGrp="1"/>
          </p:cNvSpPr>
          <p:nvPr>
            <p:ph type="dt" sz="half" idx="10"/>
          </p:nvPr>
        </p:nvSpPr>
        <p:spPr/>
        <p:txBody>
          <a:bodyPr/>
          <a:lstStyle>
            <a:lvl1pPr>
              <a:defRPr/>
            </a:lvl1pPr>
          </a:lstStyle>
          <a:p>
            <a:pPr>
              <a:defRPr/>
            </a:pPr>
            <a:endParaRPr lang="en-US"/>
          </a:p>
        </p:txBody>
      </p:sp>
      <p:sp>
        <p:nvSpPr>
          <p:cNvPr id="4" name="Footer Placeholder 17">
            <a:extLst>
              <a:ext uri="{FF2B5EF4-FFF2-40B4-BE49-F238E27FC236}">
                <a16:creationId xmlns:a16="http://schemas.microsoft.com/office/drawing/2014/main" id="{C96D5073-FC7F-2B15-BB65-7458C0023F2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0B691CCA-B7CD-B331-FA51-27B00AC9CC3D}"/>
              </a:ext>
            </a:extLst>
          </p:cNvPr>
          <p:cNvSpPr>
            <a:spLocks noGrp="1"/>
          </p:cNvSpPr>
          <p:nvPr>
            <p:ph type="sldNum" sz="quarter" idx="12"/>
          </p:nvPr>
        </p:nvSpPr>
        <p:spPr/>
        <p:txBody>
          <a:bodyPr/>
          <a:lstStyle>
            <a:lvl1pPr>
              <a:defRPr/>
            </a:lvl1pPr>
          </a:lstStyle>
          <a:p>
            <a:fld id="{E0C18079-378F-4E4D-9FA4-FACF6F08893E}" type="slidenum">
              <a:rPr lang="en-US" altLang="en-US"/>
              <a:pPr/>
              <a:t>‹#›</a:t>
            </a:fld>
            <a:endParaRPr lang="en-US" altLang="en-US"/>
          </a:p>
        </p:txBody>
      </p:sp>
    </p:spTree>
    <p:extLst>
      <p:ext uri="{BB962C8B-B14F-4D97-AF65-F5344CB8AC3E}">
        <p14:creationId xmlns:p14="http://schemas.microsoft.com/office/powerpoint/2010/main" val="4220801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9">
            <a:extLst>
              <a:ext uri="{FF2B5EF4-FFF2-40B4-BE49-F238E27FC236}">
                <a16:creationId xmlns:a16="http://schemas.microsoft.com/office/drawing/2014/main" id="{036CC587-B8F9-1F9A-D00E-995C82A77429}"/>
              </a:ext>
            </a:extLst>
          </p:cNvPr>
          <p:cNvSpPr/>
          <p:nvPr/>
        </p:nvSpPr>
        <p:spPr>
          <a:xfrm>
            <a:off x="406401" y="328613"/>
            <a:ext cx="11377084"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2400"/>
          </a:p>
        </p:txBody>
      </p:sp>
      <p:sp>
        <p:nvSpPr>
          <p:cNvPr id="3" name="Date Placeholder 1">
            <a:extLst>
              <a:ext uri="{FF2B5EF4-FFF2-40B4-BE49-F238E27FC236}">
                <a16:creationId xmlns:a16="http://schemas.microsoft.com/office/drawing/2014/main" id="{E2CA5D8B-61D4-DFEC-B791-0D50F150A7C8}"/>
              </a:ext>
            </a:extLst>
          </p:cNvPr>
          <p:cNvSpPr>
            <a:spLocks noGrp="1"/>
          </p:cNvSpPr>
          <p:nvPr>
            <p:ph type="dt" sz="half" idx="10"/>
          </p:nvPr>
        </p:nvSpPr>
        <p:spPr/>
        <p:txBody>
          <a:bodyPr/>
          <a:lstStyle>
            <a:lvl1pPr>
              <a:defRPr/>
            </a:lvl1pPr>
          </a:lstStyle>
          <a:p>
            <a:pPr>
              <a:defRPr/>
            </a:pPr>
            <a:endParaRPr lang="en-US"/>
          </a:p>
        </p:txBody>
      </p:sp>
      <p:sp>
        <p:nvSpPr>
          <p:cNvPr id="4" name="Footer Placeholder 2">
            <a:extLst>
              <a:ext uri="{FF2B5EF4-FFF2-40B4-BE49-F238E27FC236}">
                <a16:creationId xmlns:a16="http://schemas.microsoft.com/office/drawing/2014/main" id="{81409CA4-5F24-E391-3B1D-C7D5BB1FCA0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B7495D87-5137-03D2-F3A5-A6D9AFA86E6A}"/>
              </a:ext>
            </a:extLst>
          </p:cNvPr>
          <p:cNvSpPr>
            <a:spLocks noGrp="1"/>
          </p:cNvSpPr>
          <p:nvPr>
            <p:ph type="sldNum" sz="quarter" idx="12"/>
          </p:nvPr>
        </p:nvSpPr>
        <p:spPr/>
        <p:txBody>
          <a:bodyPr/>
          <a:lstStyle>
            <a:lvl1pPr>
              <a:defRPr/>
            </a:lvl1pPr>
          </a:lstStyle>
          <a:p>
            <a:fld id="{82EA7D7C-DAEC-4460-AE67-FC5895FDF5FD}" type="slidenum">
              <a:rPr lang="en-US" altLang="en-US"/>
              <a:pPr/>
              <a:t>‹#›</a:t>
            </a:fld>
            <a:endParaRPr lang="en-US" altLang="en-US"/>
          </a:p>
        </p:txBody>
      </p:sp>
    </p:spTree>
    <p:extLst>
      <p:ext uri="{BB962C8B-B14F-4D97-AF65-F5344CB8AC3E}">
        <p14:creationId xmlns:p14="http://schemas.microsoft.com/office/powerpoint/2010/main" val="833622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85045" y="533400"/>
            <a:ext cx="3962400" cy="914400"/>
          </a:xfrm>
        </p:spPr>
        <p:txBody>
          <a:bodyPr/>
          <a:lstStyle>
            <a:lvl1pPr algn="l">
              <a:buNone/>
              <a:defRPr sz="2200" b="1">
                <a:solidFill>
                  <a:schemeClr val="accent1"/>
                </a:solidFill>
              </a:defRPr>
            </a:lvl1pPr>
            <a:extLst/>
          </a:lstStyle>
          <a:p>
            <a:r>
              <a:rPr lang="en-US"/>
              <a:t>Click to edit Master title style</a:t>
            </a:r>
          </a:p>
        </p:txBody>
      </p:sp>
      <p:sp>
        <p:nvSpPr>
          <p:cNvPr id="3" name="Text Placeholder 2"/>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4">
            <a:extLst>
              <a:ext uri="{FF2B5EF4-FFF2-40B4-BE49-F238E27FC236}">
                <a16:creationId xmlns:a16="http://schemas.microsoft.com/office/drawing/2014/main" id="{645E7391-0BD2-32C6-AF01-D9CEE3873FD5}"/>
              </a:ext>
            </a:extLst>
          </p:cNvPr>
          <p:cNvSpPr>
            <a:spLocks noGrp="1"/>
          </p:cNvSpPr>
          <p:nvPr>
            <p:ph type="dt" sz="half" idx="10"/>
          </p:nvPr>
        </p:nvSpPr>
        <p:spPr/>
        <p:txBody>
          <a:bodyPr/>
          <a:lstStyle>
            <a:lvl1pPr>
              <a:defRPr/>
            </a:lvl1pPr>
          </a:lstStyle>
          <a:p>
            <a:pPr>
              <a:defRPr/>
            </a:pPr>
            <a:endParaRPr lang="en-US"/>
          </a:p>
        </p:txBody>
      </p:sp>
      <p:sp>
        <p:nvSpPr>
          <p:cNvPr id="6" name="Footer Placeholder 17">
            <a:extLst>
              <a:ext uri="{FF2B5EF4-FFF2-40B4-BE49-F238E27FC236}">
                <a16:creationId xmlns:a16="http://schemas.microsoft.com/office/drawing/2014/main" id="{739BD0DE-CC08-201B-9295-98ABF4A5A57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D0B7E423-2A53-A3FE-409F-DF10E8FB9BC7}"/>
              </a:ext>
            </a:extLst>
          </p:cNvPr>
          <p:cNvSpPr>
            <a:spLocks noGrp="1"/>
          </p:cNvSpPr>
          <p:nvPr>
            <p:ph type="sldNum" sz="quarter" idx="12"/>
          </p:nvPr>
        </p:nvSpPr>
        <p:spPr/>
        <p:txBody>
          <a:bodyPr/>
          <a:lstStyle>
            <a:lvl1pPr>
              <a:defRPr/>
            </a:lvl1pPr>
          </a:lstStyle>
          <a:p>
            <a:fld id="{19F8E7A6-EA06-4F3B-87C6-79F2EAAA2332}" type="slidenum">
              <a:rPr lang="en-US" altLang="en-US"/>
              <a:pPr/>
              <a:t>‹#›</a:t>
            </a:fld>
            <a:endParaRPr lang="en-US" altLang="en-US"/>
          </a:p>
        </p:txBody>
      </p:sp>
    </p:spTree>
    <p:extLst>
      <p:ext uri="{BB962C8B-B14F-4D97-AF65-F5344CB8AC3E}">
        <p14:creationId xmlns:p14="http://schemas.microsoft.com/office/powerpoint/2010/main" val="2108423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9">
            <a:extLst>
              <a:ext uri="{FF2B5EF4-FFF2-40B4-BE49-F238E27FC236}">
                <a16:creationId xmlns:a16="http://schemas.microsoft.com/office/drawing/2014/main" id="{16122D84-C46C-E056-B8C1-2FBC7913CE79}"/>
              </a:ext>
            </a:extLst>
          </p:cNvPr>
          <p:cNvSpPr/>
          <p:nvPr/>
        </p:nvSpPr>
        <p:spPr>
          <a:xfrm>
            <a:off x="406401" y="328613"/>
            <a:ext cx="11377084"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2400"/>
          </a:p>
        </p:txBody>
      </p:sp>
      <p:sp>
        <p:nvSpPr>
          <p:cNvPr id="6" name="Round Single Corner Rectangle 10">
            <a:extLst>
              <a:ext uri="{FF2B5EF4-FFF2-40B4-BE49-F238E27FC236}">
                <a16:creationId xmlns:a16="http://schemas.microsoft.com/office/drawing/2014/main" id="{1FF696E1-05EA-A695-3F23-2D7D7D1FFCDA}"/>
              </a:ext>
            </a:extLst>
          </p:cNvPr>
          <p:cNvSpPr/>
          <p:nvPr/>
        </p:nvSpPr>
        <p:spPr>
          <a:xfrm>
            <a:off x="8534400" y="433388"/>
            <a:ext cx="30988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2400"/>
          </a:p>
        </p:txBody>
      </p:sp>
      <p:sp>
        <p:nvSpPr>
          <p:cNvPr id="2" name="Title 1"/>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lang="en-US"/>
              <a:t>Click to edit Master title style</a:t>
            </a:r>
          </a:p>
        </p:txBody>
      </p:sp>
      <p:sp>
        <p:nvSpPr>
          <p:cNvPr id="4" name="Text Placeholder 3"/>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Picture Placeholder 2"/>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a:t>Click icon to add picture</a:t>
            </a:r>
          </a:p>
        </p:txBody>
      </p:sp>
      <p:sp>
        <p:nvSpPr>
          <p:cNvPr id="7" name="Date Placeholder 4">
            <a:extLst>
              <a:ext uri="{FF2B5EF4-FFF2-40B4-BE49-F238E27FC236}">
                <a16:creationId xmlns:a16="http://schemas.microsoft.com/office/drawing/2014/main" id="{5B6B4FCF-DC9D-6AA9-881F-91E8FC9F3B40}"/>
              </a:ext>
            </a:extLst>
          </p:cNvPr>
          <p:cNvSpPr>
            <a:spLocks noGrp="1"/>
          </p:cNvSpPr>
          <p:nvPr>
            <p:ph type="dt" sz="half" idx="10"/>
          </p:nvPr>
        </p:nvSpPr>
        <p:spPr/>
        <p:txBody>
          <a:bodyPr/>
          <a:lstStyle>
            <a:lvl1pPr>
              <a:defRPr/>
            </a:lvl1pPr>
          </a:lstStyle>
          <a:p>
            <a:pPr>
              <a:defRPr/>
            </a:pPr>
            <a:endParaRPr lang="en-US"/>
          </a:p>
        </p:txBody>
      </p:sp>
      <p:sp>
        <p:nvSpPr>
          <p:cNvPr id="8" name="Footer Placeholder 5">
            <a:extLst>
              <a:ext uri="{FF2B5EF4-FFF2-40B4-BE49-F238E27FC236}">
                <a16:creationId xmlns:a16="http://schemas.microsoft.com/office/drawing/2014/main" id="{E29A8771-97D5-31D3-F39C-D304A047BDF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4E46EF1C-A1A4-E8C9-0C83-AB8609629D56}"/>
              </a:ext>
            </a:extLst>
          </p:cNvPr>
          <p:cNvSpPr>
            <a:spLocks noGrp="1"/>
          </p:cNvSpPr>
          <p:nvPr>
            <p:ph type="sldNum" sz="quarter" idx="12"/>
          </p:nvPr>
        </p:nvSpPr>
        <p:spPr/>
        <p:txBody>
          <a:bodyPr/>
          <a:lstStyle>
            <a:lvl1pPr>
              <a:defRPr/>
            </a:lvl1pPr>
          </a:lstStyle>
          <a:p>
            <a:fld id="{8B15FEE5-5D48-4A45-B886-92F9F976067F}" type="slidenum">
              <a:rPr lang="en-US" altLang="en-US"/>
              <a:pPr/>
              <a:t>‹#›</a:t>
            </a:fld>
            <a:endParaRPr lang="en-US" altLang="en-US"/>
          </a:p>
        </p:txBody>
      </p:sp>
    </p:spTree>
    <p:extLst>
      <p:ext uri="{BB962C8B-B14F-4D97-AF65-F5344CB8AC3E}">
        <p14:creationId xmlns:p14="http://schemas.microsoft.com/office/powerpoint/2010/main" val="2745329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32624D30-6305-4E7B-CFA2-8DAC406E39BD}"/>
              </a:ext>
            </a:extLst>
          </p:cNvPr>
          <p:cNvSpPr/>
          <p:nvPr/>
        </p:nvSpPr>
        <p:spPr>
          <a:xfrm>
            <a:off x="406401" y="328613"/>
            <a:ext cx="11377084"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2400"/>
          </a:p>
        </p:txBody>
      </p:sp>
      <p:sp>
        <p:nvSpPr>
          <p:cNvPr id="9" name="Rounded Rectangle 8">
            <a:extLst>
              <a:ext uri="{FF2B5EF4-FFF2-40B4-BE49-F238E27FC236}">
                <a16:creationId xmlns:a16="http://schemas.microsoft.com/office/drawing/2014/main" id="{E0D58527-7AE7-7904-B43F-7039F6705A0B}"/>
              </a:ext>
            </a:extLst>
          </p:cNvPr>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2400"/>
          </a:p>
        </p:txBody>
      </p:sp>
      <p:sp>
        <p:nvSpPr>
          <p:cNvPr id="13" name="Title Placeholder 12">
            <a:extLst>
              <a:ext uri="{FF2B5EF4-FFF2-40B4-BE49-F238E27FC236}">
                <a16:creationId xmlns:a16="http://schemas.microsoft.com/office/drawing/2014/main" id="{96A240F9-1AA9-1708-3E84-FD51C37F5151}"/>
              </a:ext>
            </a:extLst>
          </p:cNvPr>
          <p:cNvSpPr>
            <a:spLocks noGrp="1"/>
          </p:cNvSpPr>
          <p:nvPr>
            <p:ph type="title"/>
          </p:nvPr>
        </p:nvSpPr>
        <p:spPr>
          <a:xfrm>
            <a:off x="670984" y="4986339"/>
            <a:ext cx="10911416" cy="1050925"/>
          </a:xfrm>
          <a:prstGeom prst="rect">
            <a:avLst/>
          </a:prstGeom>
        </p:spPr>
        <p:txBody>
          <a:bodyPr vert="horz" anchor="b">
            <a:normAutofit/>
          </a:bodyPr>
          <a:lstStyle/>
          <a:p>
            <a:r>
              <a:rPr lang="en-US"/>
              <a:t>Click to edit Master title style</a:t>
            </a:r>
          </a:p>
        </p:txBody>
      </p:sp>
      <p:sp>
        <p:nvSpPr>
          <p:cNvPr id="15367" name="Text Placeholder 3">
            <a:extLst>
              <a:ext uri="{FF2B5EF4-FFF2-40B4-BE49-F238E27FC236}">
                <a16:creationId xmlns:a16="http://schemas.microsoft.com/office/drawing/2014/main" id="{188F98F9-4B01-567B-CC64-18F608E1283D}"/>
              </a:ext>
            </a:extLst>
          </p:cNvPr>
          <p:cNvSpPr>
            <a:spLocks noGrp="1"/>
          </p:cNvSpPr>
          <p:nvPr>
            <p:ph type="body" idx="1"/>
          </p:nvPr>
        </p:nvSpPr>
        <p:spPr bwMode="auto">
          <a:xfrm>
            <a:off x="670984" y="530226"/>
            <a:ext cx="10911416"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 name="Date Placeholder 24">
            <a:extLst>
              <a:ext uri="{FF2B5EF4-FFF2-40B4-BE49-F238E27FC236}">
                <a16:creationId xmlns:a16="http://schemas.microsoft.com/office/drawing/2014/main" id="{4BB51760-9924-003F-097C-4A96BE38050C}"/>
              </a:ext>
            </a:extLst>
          </p:cNvPr>
          <p:cNvSpPr>
            <a:spLocks noGrp="1"/>
          </p:cNvSpPr>
          <p:nvPr>
            <p:ph type="dt" sz="half" idx="2"/>
          </p:nvPr>
        </p:nvSpPr>
        <p:spPr>
          <a:xfrm>
            <a:off x="5035551"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endParaRPr lang="en-US"/>
          </a:p>
        </p:txBody>
      </p:sp>
      <p:sp>
        <p:nvSpPr>
          <p:cNvPr id="18" name="Footer Placeholder 17">
            <a:extLst>
              <a:ext uri="{FF2B5EF4-FFF2-40B4-BE49-F238E27FC236}">
                <a16:creationId xmlns:a16="http://schemas.microsoft.com/office/drawing/2014/main" id="{4A393BA8-E535-758A-D8C3-77D6D0ED325D}"/>
              </a:ext>
            </a:extLst>
          </p:cNvPr>
          <p:cNvSpPr>
            <a:spLocks noGrp="1"/>
          </p:cNvSpPr>
          <p:nvPr>
            <p:ph type="ftr" sz="quarter" idx="3"/>
          </p:nvPr>
        </p:nvSpPr>
        <p:spPr>
          <a:xfrm>
            <a:off x="8083551"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en-US"/>
          </a:p>
        </p:txBody>
      </p:sp>
      <p:sp>
        <p:nvSpPr>
          <p:cNvPr id="5" name="Slide Number Placeholder 4">
            <a:extLst>
              <a:ext uri="{FF2B5EF4-FFF2-40B4-BE49-F238E27FC236}">
                <a16:creationId xmlns:a16="http://schemas.microsoft.com/office/drawing/2014/main" id="{FEE8D487-1435-B294-8FF4-043CEB413456}"/>
              </a:ext>
            </a:extLst>
          </p:cNvPr>
          <p:cNvSpPr>
            <a:spLocks noGrp="1"/>
          </p:cNvSpPr>
          <p:nvPr>
            <p:ph type="sldNum" sz="quarter" idx="4"/>
          </p:nvPr>
        </p:nvSpPr>
        <p:spPr>
          <a:xfrm>
            <a:off x="11131551" y="6111876"/>
            <a:ext cx="609600"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solidFill>
                  <a:srgbClr val="A7A399"/>
                </a:solidFill>
              </a:defRPr>
            </a:lvl1pPr>
          </a:lstStyle>
          <a:p>
            <a:fld id="{8774BAD7-0017-4FC4-9F00-F92453DFEFF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22" r:id="rId1"/>
    <p:sldLayoutId id="2147483715" r:id="rId2"/>
    <p:sldLayoutId id="2147483723" r:id="rId3"/>
    <p:sldLayoutId id="2147483716" r:id="rId4"/>
    <p:sldLayoutId id="2147483717" r:id="rId5"/>
    <p:sldLayoutId id="2147483718" r:id="rId6"/>
    <p:sldLayoutId id="2147483724" r:id="rId7"/>
    <p:sldLayoutId id="2147483719" r:id="rId8"/>
    <p:sldLayoutId id="2147483725" r:id="rId9"/>
    <p:sldLayoutId id="2147483720" r:id="rId10"/>
    <p:sldLayoutId id="2147483721" r:id="rId11"/>
  </p:sldLayoutIdLst>
  <p:txStyles>
    <p:titleStyle>
      <a:lvl1pPr algn="l" rtl="0" fontAlgn="base">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fontAlgn="base">
        <a:spcBef>
          <a:spcPct val="0"/>
        </a:spcBef>
        <a:spcAft>
          <a:spcPct val="0"/>
        </a:spcAft>
        <a:defRPr sz="3600" b="1">
          <a:solidFill>
            <a:srgbClr val="FF8D3E"/>
          </a:solidFill>
          <a:latin typeface="Verdana" panose="020B0604030504040204" pitchFamily="34" charset="0"/>
        </a:defRPr>
      </a:lvl2pPr>
      <a:lvl3pPr algn="l" rtl="0" fontAlgn="base">
        <a:spcBef>
          <a:spcPct val="0"/>
        </a:spcBef>
        <a:spcAft>
          <a:spcPct val="0"/>
        </a:spcAft>
        <a:defRPr sz="3600" b="1">
          <a:solidFill>
            <a:srgbClr val="FF8D3E"/>
          </a:solidFill>
          <a:latin typeface="Verdana" panose="020B0604030504040204" pitchFamily="34" charset="0"/>
        </a:defRPr>
      </a:lvl3pPr>
      <a:lvl4pPr algn="l" rtl="0" fontAlgn="base">
        <a:spcBef>
          <a:spcPct val="0"/>
        </a:spcBef>
        <a:spcAft>
          <a:spcPct val="0"/>
        </a:spcAft>
        <a:defRPr sz="3600" b="1">
          <a:solidFill>
            <a:srgbClr val="FF8D3E"/>
          </a:solidFill>
          <a:latin typeface="Verdana" panose="020B0604030504040204" pitchFamily="34" charset="0"/>
        </a:defRPr>
      </a:lvl4pPr>
      <a:lvl5pPr algn="l" rtl="0" fontAlgn="base">
        <a:spcBef>
          <a:spcPct val="0"/>
        </a:spcBef>
        <a:spcAft>
          <a:spcPct val="0"/>
        </a:spcAft>
        <a:defRPr sz="3600" b="1">
          <a:solidFill>
            <a:srgbClr val="FF8D3E"/>
          </a:solidFill>
          <a:latin typeface="Verdana" panose="020B0604030504040204" pitchFamily="34" charset="0"/>
        </a:defRPr>
      </a:lvl5pPr>
      <a:lvl6pPr marL="457200" algn="l" rtl="0" fontAlgn="base">
        <a:spcBef>
          <a:spcPct val="0"/>
        </a:spcBef>
        <a:spcAft>
          <a:spcPct val="0"/>
        </a:spcAft>
        <a:defRPr sz="3600" b="1">
          <a:solidFill>
            <a:srgbClr val="FF8D3E"/>
          </a:solidFill>
          <a:latin typeface="Verdana" panose="020B0604030504040204" pitchFamily="34" charset="0"/>
        </a:defRPr>
      </a:lvl6pPr>
      <a:lvl7pPr marL="914400" algn="l" rtl="0" fontAlgn="base">
        <a:spcBef>
          <a:spcPct val="0"/>
        </a:spcBef>
        <a:spcAft>
          <a:spcPct val="0"/>
        </a:spcAft>
        <a:defRPr sz="3600" b="1">
          <a:solidFill>
            <a:srgbClr val="FF8D3E"/>
          </a:solidFill>
          <a:latin typeface="Verdana" panose="020B0604030504040204" pitchFamily="34" charset="0"/>
        </a:defRPr>
      </a:lvl7pPr>
      <a:lvl8pPr marL="1371600" algn="l" rtl="0" fontAlgn="base">
        <a:spcBef>
          <a:spcPct val="0"/>
        </a:spcBef>
        <a:spcAft>
          <a:spcPct val="0"/>
        </a:spcAft>
        <a:defRPr sz="3600" b="1">
          <a:solidFill>
            <a:srgbClr val="FF8D3E"/>
          </a:solidFill>
          <a:latin typeface="Verdana" panose="020B0604030504040204" pitchFamily="34" charset="0"/>
        </a:defRPr>
      </a:lvl8pPr>
      <a:lvl9pPr marL="1828800" algn="l" rtl="0" fontAlgn="base">
        <a:spcBef>
          <a:spcPct val="0"/>
        </a:spcBef>
        <a:spcAft>
          <a:spcPct val="0"/>
        </a:spcAft>
        <a:defRPr sz="3600" b="1">
          <a:solidFill>
            <a:srgbClr val="FF8D3E"/>
          </a:solidFill>
          <a:latin typeface="Verdana" panose="020B0604030504040204" pitchFamily="34" charset="0"/>
        </a:defRPr>
      </a:lvl9pPr>
      <a:extLst/>
    </p:titleStyle>
    <p:bodyStyle>
      <a:lvl1pPr marL="265113" indent="-265113" algn="l" rtl="0" fontAlgn="base">
        <a:spcBef>
          <a:spcPts val="250"/>
        </a:spcBef>
        <a:spcAft>
          <a:spcPct val="0"/>
        </a:spcAft>
        <a:buClr>
          <a:schemeClr val="accent1"/>
        </a:buClr>
        <a:buSzPct val="80000"/>
        <a:buFont typeface="Wingdings 2" panose="05020102010507070707" pitchFamily="18" charset="2"/>
        <a:buChar char=""/>
        <a:defRPr sz="2800" kern="1200">
          <a:solidFill>
            <a:schemeClr val="tx1"/>
          </a:solidFill>
          <a:latin typeface="+mn-lt"/>
          <a:ea typeface="+mn-ea"/>
          <a:cs typeface="+mn-cs"/>
        </a:defRPr>
      </a:lvl1pPr>
      <a:lvl2pPr marL="547688" indent="-200025" algn="l" rtl="0" fontAlgn="base">
        <a:spcBef>
          <a:spcPts val="250"/>
        </a:spcBef>
        <a:spcAft>
          <a:spcPct val="0"/>
        </a:spcAft>
        <a:buClr>
          <a:schemeClr val="accent1"/>
        </a:buClr>
        <a:buSzPct val="100000"/>
        <a:buFont typeface="Verdana" panose="020B0604030504040204" pitchFamily="34" charset="0"/>
        <a:buChar char="◦"/>
        <a:defRPr sz="2400" kern="1200">
          <a:solidFill>
            <a:schemeClr val="tx1"/>
          </a:solidFill>
          <a:latin typeface="+mn-lt"/>
          <a:ea typeface="+mn-ea"/>
          <a:cs typeface="+mn-cs"/>
        </a:defRPr>
      </a:lvl2pPr>
      <a:lvl3pPr marL="785813" indent="-182563" algn="l" rtl="0" fontAlgn="base">
        <a:spcBef>
          <a:spcPts val="250"/>
        </a:spcBef>
        <a:spcAft>
          <a:spcPct val="0"/>
        </a:spcAft>
        <a:buClr>
          <a:srgbClr val="ED3742"/>
        </a:buClr>
        <a:buSzPct val="100000"/>
        <a:buFont typeface="Wingdings 2" panose="05020102010507070707" pitchFamily="18" charset="2"/>
        <a:buChar char=""/>
        <a:defRPr sz="2200" kern="1200">
          <a:solidFill>
            <a:schemeClr val="tx1"/>
          </a:solidFill>
          <a:latin typeface="+mn-lt"/>
          <a:ea typeface="+mn-ea"/>
          <a:cs typeface="+mn-cs"/>
        </a:defRPr>
      </a:lvl3pPr>
      <a:lvl4pPr marL="1023938" indent="-182563" algn="l" rtl="0" fontAlgn="base">
        <a:spcBef>
          <a:spcPts val="225"/>
        </a:spcBef>
        <a:spcAft>
          <a:spcPct val="0"/>
        </a:spcAft>
        <a:buClr>
          <a:srgbClr val="ED3742"/>
        </a:buClr>
        <a:buSzPct val="112000"/>
        <a:buFont typeface="Verdana" panose="020B0604030504040204" pitchFamily="34" charset="0"/>
        <a:buChar char="◦"/>
        <a:defRPr sz="1900" kern="1200">
          <a:solidFill>
            <a:schemeClr val="tx1"/>
          </a:solidFill>
          <a:latin typeface="+mn-lt"/>
          <a:ea typeface="+mn-ea"/>
          <a:cs typeface="+mn-cs"/>
        </a:defRPr>
      </a:lvl4pPr>
      <a:lvl5pPr marL="1279525" indent="-182563" algn="l" rtl="0" fontAlgn="base">
        <a:spcBef>
          <a:spcPts val="250"/>
        </a:spcBef>
        <a:spcAft>
          <a:spcPct val="0"/>
        </a:spcAft>
        <a:buClr>
          <a:srgbClr val="4A85BF"/>
        </a:buClr>
        <a:buSzPct val="100000"/>
        <a:buFont typeface="Wingdings 2" panose="05020102010507070707"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C96AE-2D60-E919-D403-E33B714D4C75}"/>
              </a:ext>
            </a:extLst>
          </p:cNvPr>
          <p:cNvSpPr>
            <a:spLocks noGrp="1"/>
          </p:cNvSpPr>
          <p:nvPr>
            <p:ph type="ctrTitle"/>
          </p:nvPr>
        </p:nvSpPr>
        <p:spPr/>
        <p:txBody>
          <a:bodyPr>
            <a:normAutofit/>
          </a:bodyPr>
          <a:lstStyle/>
          <a:p>
            <a:r>
              <a:rPr lang="en-US" sz="6000" b="0" dirty="0">
                <a:ln w="0"/>
                <a:solidFill>
                  <a:schemeClr val="tx1"/>
                </a:solidFill>
                <a:effectLst>
                  <a:outerShdw blurRad="38100" dist="19050" dir="2700000" algn="tl" rotWithShape="0">
                    <a:schemeClr val="dk1">
                      <a:alpha val="40000"/>
                    </a:schemeClr>
                  </a:outerShdw>
                </a:effectLst>
              </a:rPr>
              <a:t>All About Hope</a:t>
            </a:r>
          </a:p>
        </p:txBody>
      </p:sp>
      <p:sp>
        <p:nvSpPr>
          <p:cNvPr id="3" name="Subtitle 2">
            <a:extLst>
              <a:ext uri="{FF2B5EF4-FFF2-40B4-BE49-F238E27FC236}">
                <a16:creationId xmlns:a16="http://schemas.microsoft.com/office/drawing/2014/main" id="{3FB78A01-DFE1-907B-07AA-1B1E59E5054E}"/>
              </a:ext>
            </a:extLst>
          </p:cNvPr>
          <p:cNvSpPr>
            <a:spLocks noGrp="1"/>
          </p:cNvSpPr>
          <p:nvPr>
            <p:ph type="subTitle" idx="1"/>
          </p:nvPr>
        </p:nvSpPr>
        <p:spPr/>
        <p:txBody>
          <a:bodyPr/>
          <a:lstStyle/>
          <a:p>
            <a:r>
              <a:rPr lang="en-US" sz="2800" b="1" dirty="0"/>
              <a:t>1 Peter Chapter 1</a:t>
            </a:r>
          </a:p>
        </p:txBody>
      </p:sp>
    </p:spTree>
    <p:extLst>
      <p:ext uri="{BB962C8B-B14F-4D97-AF65-F5344CB8AC3E}">
        <p14:creationId xmlns:p14="http://schemas.microsoft.com/office/powerpoint/2010/main" val="4241204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66BC9B3A-F181-730D-2D70-8617FAC99CB4}"/>
              </a:ext>
            </a:extLst>
          </p:cNvPr>
          <p:cNvSpPr>
            <a:spLocks noGrp="1" noChangeArrowheads="1"/>
          </p:cNvSpPr>
          <p:nvPr>
            <p:ph type="title"/>
          </p:nvPr>
        </p:nvSpPr>
        <p:spPr>
          <a:xfrm>
            <a:off x="1066800" y="614516"/>
            <a:ext cx="9906000" cy="914400"/>
          </a:xfrm>
          <a:ln>
            <a:solidFill>
              <a:schemeClr val="tx1"/>
            </a:solidFill>
          </a:ln>
        </p:spPr>
        <p:txBody>
          <a:bodyPr/>
          <a:lstStyle/>
          <a:p>
            <a:pPr algn="ctr" fontAlgn="auto">
              <a:spcAft>
                <a:spcPts val="0"/>
              </a:spcAft>
              <a:defRPr/>
            </a:pPr>
            <a:r>
              <a:rPr lang="en-US" sz="4000" dirty="0">
                <a:solidFill>
                  <a:srgbClr val="000099"/>
                </a:solidFill>
                <a:latin typeface="Tahoma" pitchFamily="34" charset="0"/>
              </a:rPr>
              <a:t>The Power Of Our Hope -</a:t>
            </a:r>
            <a:endParaRPr lang="en-US" sz="4000" dirty="0">
              <a:solidFill>
                <a:schemeClr val="accent1">
                  <a:tint val="88000"/>
                  <a:satMod val="150000"/>
                </a:schemeClr>
              </a:solidFill>
              <a:latin typeface="Tahoma" pitchFamily="34" charset="0"/>
            </a:endParaRPr>
          </a:p>
        </p:txBody>
      </p:sp>
      <p:sp>
        <p:nvSpPr>
          <p:cNvPr id="23555" name="Rectangle 3">
            <a:extLst>
              <a:ext uri="{FF2B5EF4-FFF2-40B4-BE49-F238E27FC236}">
                <a16:creationId xmlns:a16="http://schemas.microsoft.com/office/drawing/2014/main" id="{43F87C64-2B8E-85F1-4BB5-C0013366B213}"/>
              </a:ext>
            </a:extLst>
          </p:cNvPr>
          <p:cNvSpPr>
            <a:spLocks noGrp="1" noChangeArrowheads="1"/>
          </p:cNvSpPr>
          <p:nvPr>
            <p:ph idx="1"/>
          </p:nvPr>
        </p:nvSpPr>
        <p:spPr>
          <a:xfrm>
            <a:off x="1066800" y="1524000"/>
            <a:ext cx="9906000" cy="4495800"/>
          </a:xfrm>
        </p:spPr>
        <p:txBody>
          <a:bodyPr/>
          <a:lstStyle/>
          <a:p>
            <a:pPr marL="0" indent="0">
              <a:buNone/>
            </a:pPr>
            <a:r>
              <a:rPr lang="en-US" altLang="en-US" dirty="0">
                <a:solidFill>
                  <a:srgbClr val="000000"/>
                </a:solidFill>
              </a:rPr>
              <a:t>1 Peter 1:6-9 -</a:t>
            </a:r>
          </a:p>
          <a:p>
            <a:pPr lvl="1"/>
            <a:r>
              <a:rPr lang="en-US" altLang="en-US" sz="3200" dirty="0">
                <a:solidFill>
                  <a:srgbClr val="000000"/>
                </a:solidFill>
              </a:rPr>
              <a:t>“</a:t>
            </a:r>
            <a:r>
              <a:rPr lang="en-US" altLang="en-US" sz="3200" i="1" dirty="0">
                <a:solidFill>
                  <a:srgbClr val="000000"/>
                </a:solidFill>
              </a:rPr>
              <a:t>though now </a:t>
            </a:r>
            <a:r>
              <a:rPr lang="en-US" altLang="en-US" sz="3200" b="1" i="1" dirty="0">
                <a:solidFill>
                  <a:srgbClr val="000000"/>
                </a:solidFill>
              </a:rPr>
              <a:t>for a little while</a:t>
            </a:r>
            <a:r>
              <a:rPr lang="en-US" altLang="en-US" sz="3200" i="1" dirty="0">
                <a:solidFill>
                  <a:srgbClr val="000000"/>
                </a:solidFill>
              </a:rPr>
              <a:t>, if necessary, you have been </a:t>
            </a:r>
            <a:r>
              <a:rPr lang="en-US" altLang="en-US" sz="3200" b="1" i="1" dirty="0">
                <a:solidFill>
                  <a:srgbClr val="000000"/>
                </a:solidFill>
              </a:rPr>
              <a:t>distressed by various trials</a:t>
            </a:r>
            <a:r>
              <a:rPr lang="en-US" altLang="en-US" sz="3200" i="1" dirty="0">
                <a:solidFill>
                  <a:srgbClr val="000000"/>
                </a:solidFill>
              </a:rPr>
              <a:t>, that </a:t>
            </a:r>
            <a:r>
              <a:rPr lang="en-US" altLang="en-US" sz="3200" b="1" i="1" dirty="0">
                <a:solidFill>
                  <a:srgbClr val="000000"/>
                </a:solidFill>
              </a:rPr>
              <a:t>the proof of your faith, being more precious than gold which is perishable, even though tested by fire, may be found to result in praise and glory and honor at the revelation of Jesus Christ</a:t>
            </a:r>
            <a:r>
              <a:rPr lang="en-US" altLang="en-US" sz="3200" dirty="0">
                <a:solidFill>
                  <a:srgbClr val="000000"/>
                </a:solidFill>
              </a:rPr>
              <a:t>”.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blinds(vertical)">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blinds(vertical)">
                                      <p:cBhvr>
                                        <p:cTn id="12" dur="5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FA7D52CA-AE58-68E6-F539-34AA28241682}"/>
              </a:ext>
            </a:extLst>
          </p:cNvPr>
          <p:cNvSpPr>
            <a:spLocks noGrp="1" noChangeArrowheads="1"/>
          </p:cNvSpPr>
          <p:nvPr>
            <p:ph type="title"/>
          </p:nvPr>
        </p:nvSpPr>
        <p:spPr>
          <a:xfrm>
            <a:off x="1066800" y="609600"/>
            <a:ext cx="10134600" cy="914400"/>
          </a:xfrm>
          <a:ln>
            <a:solidFill>
              <a:schemeClr val="tx1"/>
            </a:solidFill>
          </a:ln>
        </p:spPr>
        <p:txBody>
          <a:bodyPr/>
          <a:lstStyle/>
          <a:p>
            <a:pPr algn="ctr" fontAlgn="auto">
              <a:spcAft>
                <a:spcPts val="0"/>
              </a:spcAft>
              <a:defRPr/>
            </a:pPr>
            <a:r>
              <a:rPr lang="en-US" sz="4000" dirty="0">
                <a:solidFill>
                  <a:srgbClr val="000000"/>
                </a:solidFill>
                <a:latin typeface="Tahoma" pitchFamily="34" charset="0"/>
              </a:rPr>
              <a:t>The</a:t>
            </a:r>
            <a:r>
              <a:rPr lang="en-US" sz="4000" dirty="0">
                <a:solidFill>
                  <a:srgbClr val="000099"/>
                </a:solidFill>
                <a:latin typeface="Tahoma" pitchFamily="34" charset="0"/>
              </a:rPr>
              <a:t> Power </a:t>
            </a:r>
            <a:r>
              <a:rPr lang="en-US" sz="4000" dirty="0">
                <a:solidFill>
                  <a:srgbClr val="000000"/>
                </a:solidFill>
                <a:latin typeface="Tahoma" pitchFamily="34" charset="0"/>
              </a:rPr>
              <a:t>Of Our Hope -</a:t>
            </a:r>
          </a:p>
        </p:txBody>
      </p:sp>
      <p:sp>
        <p:nvSpPr>
          <p:cNvPr id="24579" name="Rectangle 3">
            <a:extLst>
              <a:ext uri="{FF2B5EF4-FFF2-40B4-BE49-F238E27FC236}">
                <a16:creationId xmlns:a16="http://schemas.microsoft.com/office/drawing/2014/main" id="{E07E105E-FC85-DFBA-C0EB-886F13448107}"/>
              </a:ext>
            </a:extLst>
          </p:cNvPr>
          <p:cNvSpPr>
            <a:spLocks noGrp="1" noChangeArrowheads="1"/>
          </p:cNvSpPr>
          <p:nvPr>
            <p:ph idx="1"/>
          </p:nvPr>
        </p:nvSpPr>
        <p:spPr>
          <a:xfrm>
            <a:off x="1066800" y="1524000"/>
            <a:ext cx="10591800" cy="4419600"/>
          </a:xfrm>
        </p:spPr>
        <p:txBody>
          <a:bodyPr/>
          <a:lstStyle/>
          <a:p>
            <a:pPr marL="65088" indent="0">
              <a:spcBef>
                <a:spcPts val="600"/>
              </a:spcBef>
              <a:spcAft>
                <a:spcPts val="600"/>
              </a:spcAft>
              <a:buNone/>
            </a:pPr>
            <a:r>
              <a:rPr lang="en-US" altLang="en-US" sz="3200" dirty="0">
                <a:solidFill>
                  <a:srgbClr val="000000"/>
                </a:solidFill>
              </a:rPr>
              <a:t>Biblical hope is </a:t>
            </a:r>
            <a:r>
              <a:rPr lang="en-US" altLang="en-US" sz="3200" b="1" dirty="0">
                <a:solidFill>
                  <a:srgbClr val="000000"/>
                </a:solidFill>
              </a:rPr>
              <a:t>so powerful </a:t>
            </a:r>
            <a:r>
              <a:rPr lang="en-US" altLang="en-US" sz="3200" dirty="0">
                <a:solidFill>
                  <a:srgbClr val="000000"/>
                </a:solidFill>
              </a:rPr>
              <a:t>it will enable the bearer to </a:t>
            </a:r>
            <a:r>
              <a:rPr lang="en-US" altLang="en-US" sz="3200" b="1" dirty="0">
                <a:solidFill>
                  <a:srgbClr val="000000"/>
                </a:solidFill>
              </a:rPr>
              <a:t>endure the most difficult suffering and persecution</a:t>
            </a:r>
            <a:r>
              <a:rPr lang="en-US" altLang="en-US" sz="3200" dirty="0">
                <a:solidFill>
                  <a:srgbClr val="000000"/>
                </a:solidFill>
              </a:rPr>
              <a:t>. (James 1:2-4)</a:t>
            </a:r>
          </a:p>
          <a:p>
            <a:pPr marL="65088" indent="0">
              <a:spcBef>
                <a:spcPts val="600"/>
              </a:spcBef>
              <a:spcAft>
                <a:spcPts val="600"/>
              </a:spcAft>
              <a:buNone/>
            </a:pPr>
            <a:r>
              <a:rPr lang="en-US" altLang="en-US" sz="3200" dirty="0">
                <a:solidFill>
                  <a:srgbClr val="000000"/>
                </a:solidFill>
              </a:rPr>
              <a:t>Peter had much to say about the need to endure suffering. </a:t>
            </a:r>
            <a:r>
              <a:rPr lang="en-US" altLang="en-US" sz="3100" dirty="0">
                <a:solidFill>
                  <a:srgbClr val="000000"/>
                </a:solidFill>
              </a:rPr>
              <a:t>(1 Peter 2:19-20; 3:13-17; 4:12-17)</a:t>
            </a:r>
          </a:p>
          <a:p>
            <a:pPr marL="65088" indent="0">
              <a:spcBef>
                <a:spcPts val="600"/>
              </a:spcBef>
              <a:spcAft>
                <a:spcPts val="600"/>
              </a:spcAft>
              <a:buNone/>
            </a:pPr>
            <a:r>
              <a:rPr lang="en-US" altLang="en-US" sz="3100" b="1" dirty="0">
                <a:solidFill>
                  <a:srgbClr val="000000"/>
                </a:solidFill>
              </a:rPr>
              <a:t>Whether</a:t>
            </a:r>
            <a:r>
              <a:rPr lang="en-US" altLang="en-US" sz="3100" dirty="0">
                <a:solidFill>
                  <a:srgbClr val="000000"/>
                </a:solidFill>
              </a:rPr>
              <a:t> for </a:t>
            </a:r>
            <a:r>
              <a:rPr lang="en-US" altLang="en-US" sz="3100" b="1" dirty="0">
                <a:solidFill>
                  <a:srgbClr val="000000"/>
                </a:solidFill>
              </a:rPr>
              <a:t>doing right</a:t>
            </a:r>
            <a:r>
              <a:rPr lang="en-US" altLang="en-US" sz="3100" dirty="0">
                <a:solidFill>
                  <a:srgbClr val="000000"/>
                </a:solidFill>
              </a:rPr>
              <a:t> or </a:t>
            </a:r>
            <a:r>
              <a:rPr lang="en-US" altLang="en-US" sz="3100" b="1" dirty="0">
                <a:solidFill>
                  <a:srgbClr val="000000"/>
                </a:solidFill>
              </a:rPr>
              <a:t>wrong</a:t>
            </a:r>
            <a:r>
              <a:rPr lang="en-US" altLang="en-US" sz="3100" dirty="0">
                <a:solidFill>
                  <a:srgbClr val="000000"/>
                </a:solidFill>
              </a:rPr>
              <a:t> </a:t>
            </a:r>
            <a:r>
              <a:rPr lang="en-US" altLang="en-US" sz="2000" dirty="0">
                <a:solidFill>
                  <a:srgbClr val="000000"/>
                </a:solidFill>
              </a:rPr>
              <a:t>(Note 3:17 &amp; 4:14-15)</a:t>
            </a:r>
            <a:r>
              <a:rPr lang="en-US" altLang="en-US" sz="3200" dirty="0">
                <a:solidFill>
                  <a:srgbClr val="000000"/>
                </a:solidFill>
              </a:rPr>
              <a:t> or just because of </a:t>
            </a:r>
            <a:r>
              <a:rPr lang="en-US" altLang="en-US" sz="3200" b="1" dirty="0">
                <a:solidFill>
                  <a:srgbClr val="000000"/>
                </a:solidFill>
              </a:rPr>
              <a:t>life in the flesh</a:t>
            </a:r>
            <a:r>
              <a:rPr lang="en-US" altLang="en-US" sz="3200" dirty="0">
                <a:solidFill>
                  <a:srgbClr val="000000"/>
                </a:solidFill>
              </a:rPr>
              <a:t>, hope enables us to endure.</a:t>
            </a:r>
            <a:endParaRPr lang="en-US" altLang="en-US" sz="3100" dirty="0">
              <a:solidFill>
                <a:srgbClr val="000000"/>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blinds(vertical)">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blinds(vertical)">
                                      <p:cBhvr>
                                        <p:cTn id="12" dur="5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blinds(vertical)">
                                      <p:cBhvr>
                                        <p:cTn id="17"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E785A545-12F2-0EF9-4094-38BF7A11A50F}"/>
              </a:ext>
            </a:extLst>
          </p:cNvPr>
          <p:cNvSpPr>
            <a:spLocks noGrp="1" noChangeArrowheads="1"/>
          </p:cNvSpPr>
          <p:nvPr>
            <p:ph type="title"/>
          </p:nvPr>
        </p:nvSpPr>
        <p:spPr>
          <a:xfrm>
            <a:off x="1066800" y="604684"/>
            <a:ext cx="10058400" cy="914400"/>
          </a:xfrm>
          <a:ln>
            <a:solidFill>
              <a:schemeClr val="tx1"/>
            </a:solidFill>
          </a:ln>
        </p:spPr>
        <p:txBody>
          <a:bodyPr/>
          <a:lstStyle/>
          <a:p>
            <a:pPr algn="ctr" fontAlgn="auto">
              <a:spcAft>
                <a:spcPts val="0"/>
              </a:spcAft>
              <a:defRPr/>
            </a:pPr>
            <a:r>
              <a:rPr lang="en-US" sz="4000" dirty="0">
                <a:solidFill>
                  <a:srgbClr val="000000"/>
                </a:solidFill>
                <a:latin typeface="Tahoma" pitchFamily="34" charset="0"/>
              </a:rPr>
              <a:t>The</a:t>
            </a:r>
            <a:r>
              <a:rPr lang="en-US" sz="4000" dirty="0">
                <a:solidFill>
                  <a:srgbClr val="000099"/>
                </a:solidFill>
                <a:latin typeface="Tahoma" pitchFamily="34" charset="0"/>
              </a:rPr>
              <a:t> Power </a:t>
            </a:r>
            <a:r>
              <a:rPr lang="en-US" sz="4000" dirty="0">
                <a:solidFill>
                  <a:srgbClr val="000000"/>
                </a:solidFill>
                <a:latin typeface="Tahoma" pitchFamily="34" charset="0"/>
              </a:rPr>
              <a:t>Of Our Hope -</a:t>
            </a:r>
          </a:p>
        </p:txBody>
      </p:sp>
      <p:sp>
        <p:nvSpPr>
          <p:cNvPr id="40963" name="Rectangle 3">
            <a:extLst>
              <a:ext uri="{FF2B5EF4-FFF2-40B4-BE49-F238E27FC236}">
                <a16:creationId xmlns:a16="http://schemas.microsoft.com/office/drawing/2014/main" id="{8936060C-D2DB-8250-7554-659A6CFDF826}"/>
              </a:ext>
            </a:extLst>
          </p:cNvPr>
          <p:cNvSpPr>
            <a:spLocks noGrp="1" noChangeArrowheads="1"/>
          </p:cNvSpPr>
          <p:nvPr>
            <p:ph idx="1"/>
          </p:nvPr>
        </p:nvSpPr>
        <p:spPr>
          <a:xfrm>
            <a:off x="1066800" y="1524000"/>
            <a:ext cx="10363200" cy="4495800"/>
          </a:xfrm>
        </p:spPr>
        <p:txBody>
          <a:bodyPr/>
          <a:lstStyle/>
          <a:p>
            <a:pPr marL="0" indent="0">
              <a:buNone/>
            </a:pPr>
            <a:r>
              <a:rPr lang="en-US" altLang="en-US" sz="3200" b="1" dirty="0">
                <a:solidFill>
                  <a:srgbClr val="000000"/>
                </a:solidFill>
                <a:latin typeface="Tahoma" panose="020B0604030504040204" pitchFamily="34" charset="0"/>
              </a:rPr>
              <a:t>Hope stands in contrast </a:t>
            </a:r>
            <a:r>
              <a:rPr lang="en-US" altLang="en-US" sz="3200" dirty="0">
                <a:solidFill>
                  <a:srgbClr val="000000"/>
                </a:solidFill>
                <a:latin typeface="Tahoma" panose="020B0604030504040204" pitchFamily="34" charset="0"/>
              </a:rPr>
              <a:t>to the </a:t>
            </a:r>
            <a:r>
              <a:rPr lang="en-US" altLang="en-US" sz="3200" b="1" dirty="0">
                <a:solidFill>
                  <a:srgbClr val="000000"/>
                </a:solidFill>
                <a:latin typeface="Tahoma" panose="020B0604030504040204" pitchFamily="34" charset="0"/>
              </a:rPr>
              <a:t>temporal nature of suffering</a:t>
            </a:r>
            <a:r>
              <a:rPr lang="en-US" altLang="en-US" sz="3200" dirty="0">
                <a:solidFill>
                  <a:srgbClr val="000000"/>
                </a:solidFill>
                <a:latin typeface="Tahoma" panose="020B0604030504040204" pitchFamily="34" charset="0"/>
              </a:rPr>
              <a:t>, that it is but </a:t>
            </a:r>
            <a:r>
              <a:rPr lang="en-US" altLang="en-US" sz="3200" i="1" dirty="0">
                <a:solidFill>
                  <a:srgbClr val="000000"/>
                </a:solidFill>
                <a:latin typeface="Tahoma" panose="020B0604030504040204" pitchFamily="34" charset="0"/>
              </a:rPr>
              <a:t>“… </a:t>
            </a:r>
            <a:r>
              <a:rPr lang="en-US" altLang="en-US" sz="3200" b="1" i="1" dirty="0">
                <a:solidFill>
                  <a:srgbClr val="000000"/>
                </a:solidFill>
                <a:latin typeface="Tahoma" panose="020B0604030504040204" pitchFamily="34" charset="0"/>
              </a:rPr>
              <a:t>for a little while</a:t>
            </a:r>
            <a:r>
              <a:rPr lang="en-US" altLang="en-US" sz="3200" i="1" dirty="0">
                <a:solidFill>
                  <a:srgbClr val="000000"/>
                </a:solidFill>
                <a:latin typeface="Tahoma" panose="020B0604030504040204" pitchFamily="34" charset="0"/>
              </a:rPr>
              <a:t>…”</a:t>
            </a:r>
            <a:r>
              <a:rPr lang="en-US" altLang="en-US" sz="3200" dirty="0">
                <a:solidFill>
                  <a:srgbClr val="000000"/>
                </a:solidFill>
                <a:latin typeface="Tahoma" panose="020B0604030504040204" pitchFamily="34" charset="0"/>
              </a:rPr>
              <a:t>  </a:t>
            </a:r>
            <a:br>
              <a:rPr lang="en-US" altLang="en-US" sz="3200" dirty="0">
                <a:solidFill>
                  <a:srgbClr val="000000"/>
                </a:solidFill>
                <a:latin typeface="Tahoma" panose="020B0604030504040204" pitchFamily="34" charset="0"/>
              </a:rPr>
            </a:br>
            <a:r>
              <a:rPr lang="en-US" altLang="en-US" sz="3200" dirty="0">
                <a:solidFill>
                  <a:srgbClr val="000000"/>
                </a:solidFill>
                <a:latin typeface="Tahoma" panose="020B0604030504040204" pitchFamily="34" charset="0"/>
              </a:rPr>
              <a:t>(5:10; cf., Romans 8:18) </a:t>
            </a:r>
          </a:p>
          <a:p>
            <a:pPr>
              <a:buFont typeface="Wingdings" panose="05000000000000000000" pitchFamily="2" charset="2"/>
              <a:buChar char="§"/>
            </a:pPr>
            <a:r>
              <a:rPr lang="en-US" altLang="en-US" sz="3200" dirty="0">
                <a:solidFill>
                  <a:srgbClr val="000000"/>
                </a:solidFill>
                <a:latin typeface="Tahoma" panose="020B0604030504040204" pitchFamily="34" charset="0"/>
              </a:rPr>
              <a:t>Peter uses the words </a:t>
            </a:r>
            <a:r>
              <a:rPr lang="en-US" altLang="en-US" sz="3200" b="1" i="1" dirty="0">
                <a:solidFill>
                  <a:srgbClr val="000000"/>
                </a:solidFill>
                <a:latin typeface="Tahoma" panose="020B0604030504040204" pitchFamily="34" charset="0"/>
              </a:rPr>
              <a:t>“… if necessary…”  </a:t>
            </a:r>
            <a:r>
              <a:rPr lang="en-US" altLang="en-US" sz="3200" dirty="0">
                <a:solidFill>
                  <a:srgbClr val="000000"/>
                </a:solidFill>
                <a:latin typeface="Tahoma" panose="020B0604030504040204" pitchFamily="34" charset="0"/>
              </a:rPr>
              <a:t>about</a:t>
            </a:r>
            <a:r>
              <a:rPr lang="en-US" altLang="en-US" sz="3200" b="1" i="1" dirty="0">
                <a:solidFill>
                  <a:srgbClr val="000000"/>
                </a:solidFill>
                <a:latin typeface="Tahoma" panose="020B0604030504040204" pitchFamily="34" charset="0"/>
              </a:rPr>
              <a:t> </a:t>
            </a:r>
            <a:r>
              <a:rPr lang="en-US" altLang="en-US" sz="3200" dirty="0">
                <a:solidFill>
                  <a:srgbClr val="000000"/>
                </a:solidFill>
                <a:latin typeface="Tahoma" panose="020B0604030504040204" pitchFamily="34" charset="0"/>
              </a:rPr>
              <a:t>our</a:t>
            </a:r>
            <a:r>
              <a:rPr lang="en-US" altLang="en-US" sz="3200" b="1" i="1" dirty="0">
                <a:solidFill>
                  <a:srgbClr val="000000"/>
                </a:solidFill>
                <a:latin typeface="Tahoma" panose="020B0604030504040204" pitchFamily="34" charset="0"/>
              </a:rPr>
              <a:t> </a:t>
            </a:r>
            <a:r>
              <a:rPr lang="en-US" altLang="en-US" sz="3200" dirty="0">
                <a:solidFill>
                  <a:srgbClr val="000000"/>
                </a:solidFill>
                <a:latin typeface="Tahoma" panose="020B0604030504040204" pitchFamily="34" charset="0"/>
              </a:rPr>
              <a:t>trials</a:t>
            </a:r>
            <a:r>
              <a:rPr lang="en-US" altLang="en-US" sz="3200" b="1" i="1" dirty="0">
                <a:solidFill>
                  <a:srgbClr val="000000"/>
                </a:solidFill>
                <a:latin typeface="Tahoma" panose="020B0604030504040204" pitchFamily="34" charset="0"/>
              </a:rPr>
              <a:t> </a:t>
            </a:r>
            <a:r>
              <a:rPr lang="en-US" altLang="en-US" sz="3200" dirty="0">
                <a:solidFill>
                  <a:srgbClr val="000000"/>
                </a:solidFill>
                <a:latin typeface="Tahoma" panose="020B0604030504040204" pitchFamily="34" charset="0"/>
              </a:rPr>
              <a:t>“…which though conditional in form </a:t>
            </a:r>
            <a:r>
              <a:rPr lang="en-US" altLang="en-US" sz="3200" b="1" dirty="0">
                <a:solidFill>
                  <a:srgbClr val="000000"/>
                </a:solidFill>
                <a:latin typeface="Tahoma" panose="020B0604030504040204" pitchFamily="34" charset="0"/>
              </a:rPr>
              <a:t>states what he regards as in fact the case</a:t>
            </a:r>
            <a:r>
              <a:rPr lang="en-US" altLang="en-US" sz="3200" dirty="0">
                <a:solidFill>
                  <a:srgbClr val="000000"/>
                </a:solidFill>
                <a:latin typeface="Tahoma" panose="020B0604030504040204" pitchFamily="34" charset="0"/>
              </a:rPr>
              <a:t>.” </a:t>
            </a:r>
            <a:r>
              <a:rPr lang="en-US" altLang="en-US" sz="3100" dirty="0">
                <a:solidFill>
                  <a:srgbClr val="000000"/>
                </a:solidFill>
                <a:latin typeface="Tahoma" panose="020B0604030504040204" pitchFamily="34" charset="0"/>
              </a:rPr>
              <a:t>(2 Tim. 3:12)</a:t>
            </a:r>
          </a:p>
          <a:p>
            <a:pPr>
              <a:buFont typeface="Wingdings" panose="05000000000000000000" pitchFamily="2" charset="2"/>
              <a:buChar char="§"/>
            </a:pPr>
            <a:r>
              <a:rPr lang="en-US" altLang="en-US" sz="3200" dirty="0">
                <a:solidFill>
                  <a:srgbClr val="000000"/>
                </a:solidFill>
                <a:latin typeface="Tahoma" panose="020B0604030504040204" pitchFamily="34" charset="0"/>
              </a:rPr>
              <a:t>“…</a:t>
            </a:r>
            <a:r>
              <a:rPr lang="en-US" altLang="en-US" sz="3200" b="1" i="1" dirty="0">
                <a:solidFill>
                  <a:srgbClr val="000000"/>
                </a:solidFill>
                <a:latin typeface="Tahoma" panose="020B0604030504040204" pitchFamily="34" charset="0"/>
              </a:rPr>
              <a:t>Various</a:t>
            </a:r>
            <a:r>
              <a:rPr lang="en-US" altLang="en-US" sz="3200" dirty="0">
                <a:solidFill>
                  <a:srgbClr val="000000"/>
                </a:solidFill>
                <a:latin typeface="Tahoma" panose="020B0604030504040204" pitchFamily="34" charset="0"/>
              </a:rPr>
              <a:t>…” – all kinds or sorts. From “</a:t>
            </a:r>
            <a:r>
              <a:rPr lang="en-US" altLang="en-US" sz="3200" b="1" i="1" dirty="0">
                <a:solidFill>
                  <a:srgbClr val="000000"/>
                </a:solidFill>
                <a:latin typeface="Tahoma" panose="020B0604030504040204" pitchFamily="34" charset="0"/>
              </a:rPr>
              <a:t>fiery</a:t>
            </a:r>
            <a:r>
              <a:rPr lang="en-US" altLang="en-US" sz="3200" dirty="0">
                <a:solidFill>
                  <a:srgbClr val="000000"/>
                </a:solidFill>
                <a:latin typeface="Tahoma" panose="020B0604030504040204" pitchFamily="34" charset="0"/>
              </a:rPr>
              <a:t>” to being “</a:t>
            </a:r>
            <a:r>
              <a:rPr lang="en-US" altLang="en-US" sz="3200" b="1" i="1" dirty="0">
                <a:solidFill>
                  <a:srgbClr val="000000"/>
                </a:solidFill>
                <a:latin typeface="Tahoma" panose="020B0604030504040204" pitchFamily="34" charset="0"/>
              </a:rPr>
              <a:t>maligned</a:t>
            </a:r>
            <a:r>
              <a:rPr lang="en-US" altLang="en-US" sz="3200" dirty="0">
                <a:solidFill>
                  <a:srgbClr val="000000"/>
                </a:solidFill>
                <a:latin typeface="Tahoma" panose="020B0604030504040204" pitchFamily="34" charset="0"/>
              </a:rPr>
              <a:t>”. </a:t>
            </a:r>
            <a:endParaRPr lang="en-US" altLang="en-US" sz="3200" dirty="0">
              <a:solidFill>
                <a:srgbClr val="000000"/>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slide(fromRight)">
                                      <p:cBhvr>
                                        <p:cTn id="7" dur="500"/>
                                        <p:tgtEl>
                                          <p:spTgt spid="409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slide(fromRight)">
                                      <p:cBhvr>
                                        <p:cTn id="12" dur="500"/>
                                        <p:tgtEl>
                                          <p:spTgt spid="409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slide(fromRight)">
                                      <p:cBhvr>
                                        <p:cTn id="17" dur="500"/>
                                        <p:tgtEl>
                                          <p:spTgt spid="40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bldLvl="3"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24401C68-CA3D-0624-C647-AFF52F5892D1}"/>
              </a:ext>
            </a:extLst>
          </p:cNvPr>
          <p:cNvSpPr>
            <a:spLocks noGrp="1" noChangeArrowheads="1"/>
          </p:cNvSpPr>
          <p:nvPr>
            <p:ph type="title"/>
          </p:nvPr>
        </p:nvSpPr>
        <p:spPr>
          <a:xfrm>
            <a:off x="1066800" y="604684"/>
            <a:ext cx="10058400" cy="914400"/>
          </a:xfrm>
          <a:ln>
            <a:solidFill>
              <a:schemeClr val="tx1"/>
            </a:solidFill>
          </a:ln>
        </p:spPr>
        <p:txBody>
          <a:bodyPr/>
          <a:lstStyle/>
          <a:p>
            <a:pPr algn="ctr" fontAlgn="auto">
              <a:spcAft>
                <a:spcPts val="0"/>
              </a:spcAft>
              <a:defRPr/>
            </a:pPr>
            <a:r>
              <a:rPr lang="en-US" sz="4000" dirty="0">
                <a:solidFill>
                  <a:srgbClr val="000000"/>
                </a:solidFill>
                <a:latin typeface="Tahoma" pitchFamily="34" charset="0"/>
              </a:rPr>
              <a:t>The</a:t>
            </a:r>
            <a:r>
              <a:rPr lang="en-US" sz="4000" dirty="0">
                <a:solidFill>
                  <a:srgbClr val="000099"/>
                </a:solidFill>
                <a:latin typeface="Tahoma" pitchFamily="34" charset="0"/>
              </a:rPr>
              <a:t> Power </a:t>
            </a:r>
            <a:r>
              <a:rPr lang="en-US" sz="4000" dirty="0">
                <a:solidFill>
                  <a:srgbClr val="000000"/>
                </a:solidFill>
                <a:latin typeface="Tahoma" pitchFamily="34" charset="0"/>
              </a:rPr>
              <a:t>Of Our Hope -</a:t>
            </a:r>
          </a:p>
        </p:txBody>
      </p:sp>
      <p:sp>
        <p:nvSpPr>
          <p:cNvPr id="27651" name="Rectangle 3">
            <a:extLst>
              <a:ext uri="{FF2B5EF4-FFF2-40B4-BE49-F238E27FC236}">
                <a16:creationId xmlns:a16="http://schemas.microsoft.com/office/drawing/2014/main" id="{C7266166-8ACA-E207-E5EC-B9065F64A7CA}"/>
              </a:ext>
            </a:extLst>
          </p:cNvPr>
          <p:cNvSpPr>
            <a:spLocks noGrp="1" noChangeArrowheads="1"/>
          </p:cNvSpPr>
          <p:nvPr>
            <p:ph idx="1"/>
          </p:nvPr>
        </p:nvSpPr>
        <p:spPr>
          <a:xfrm>
            <a:off x="1066800" y="1752600"/>
            <a:ext cx="10363200" cy="4267200"/>
          </a:xfrm>
        </p:spPr>
        <p:txBody>
          <a:bodyPr/>
          <a:lstStyle/>
          <a:p>
            <a:pPr marL="0" indent="0">
              <a:buNone/>
            </a:pPr>
            <a:r>
              <a:rPr lang="en-US" altLang="en-US" b="1" dirty="0">
                <a:solidFill>
                  <a:srgbClr val="000000"/>
                </a:solidFill>
              </a:rPr>
              <a:t>Our hope is our “</a:t>
            </a:r>
            <a:r>
              <a:rPr lang="en-US" altLang="en-US" b="1" i="1" dirty="0">
                <a:solidFill>
                  <a:srgbClr val="000000"/>
                </a:solidFill>
              </a:rPr>
              <a:t>anchor</a:t>
            </a:r>
            <a:r>
              <a:rPr lang="en-US" altLang="en-US" b="1" dirty="0">
                <a:solidFill>
                  <a:srgbClr val="000000"/>
                </a:solidFill>
              </a:rPr>
              <a:t>” through all trials </a:t>
            </a:r>
            <a:endParaRPr lang="en-US" altLang="en-US" dirty="0">
              <a:solidFill>
                <a:srgbClr val="000000"/>
              </a:solidFill>
            </a:endParaRPr>
          </a:p>
          <a:p>
            <a:r>
              <a:rPr lang="en-US" altLang="en-US" dirty="0">
                <a:solidFill>
                  <a:srgbClr val="000000"/>
                </a:solidFill>
              </a:rPr>
              <a:t>Hebrews 6:19, </a:t>
            </a:r>
            <a:r>
              <a:rPr lang="en-US" altLang="en-US" i="1" dirty="0">
                <a:solidFill>
                  <a:srgbClr val="000000"/>
                </a:solidFill>
              </a:rPr>
              <a:t>“This hope we have as an </a:t>
            </a:r>
            <a:r>
              <a:rPr lang="en-US" altLang="en-US" b="1" i="1" dirty="0">
                <a:solidFill>
                  <a:srgbClr val="000000"/>
                </a:solidFill>
              </a:rPr>
              <a:t>anchor of the soul</a:t>
            </a:r>
            <a:r>
              <a:rPr lang="en-US" altLang="en-US" i="1" dirty="0">
                <a:solidFill>
                  <a:srgbClr val="000000"/>
                </a:solidFill>
              </a:rPr>
              <a:t>, </a:t>
            </a:r>
            <a:r>
              <a:rPr lang="en-US" altLang="en-US" b="1" i="1" dirty="0">
                <a:solidFill>
                  <a:srgbClr val="000000"/>
                </a:solidFill>
              </a:rPr>
              <a:t>a hope both sure and steadfast…</a:t>
            </a:r>
            <a:r>
              <a:rPr lang="en-US" altLang="en-US" i="1" dirty="0">
                <a:solidFill>
                  <a:srgbClr val="000000"/>
                </a:solidFill>
              </a:rPr>
              <a:t>”</a:t>
            </a:r>
            <a:endParaRPr lang="en-US" altLang="en-US" dirty="0">
              <a:solidFill>
                <a:srgbClr val="000000"/>
              </a:solidFill>
            </a:endParaRPr>
          </a:p>
          <a:p>
            <a:pPr marL="0" indent="0">
              <a:buNone/>
            </a:pPr>
            <a:r>
              <a:rPr lang="en-US" altLang="en-US" b="1" dirty="0">
                <a:solidFill>
                  <a:srgbClr val="000000"/>
                </a:solidFill>
                <a:latin typeface="Tahoma" panose="020B0604030504040204" pitchFamily="34" charset="0"/>
              </a:rPr>
              <a:t>Hope will anchor our soul IF</a:t>
            </a:r>
            <a:r>
              <a:rPr lang="en-US" altLang="en-US" dirty="0">
                <a:solidFill>
                  <a:srgbClr val="000000"/>
                </a:solidFill>
                <a:latin typeface="Tahoma" panose="020B0604030504040204" pitchFamily="34" charset="0"/>
              </a:rPr>
              <a:t>…</a:t>
            </a:r>
          </a:p>
          <a:p>
            <a:r>
              <a:rPr lang="en-US" altLang="en-US" dirty="0">
                <a:solidFill>
                  <a:srgbClr val="000000"/>
                </a:solidFill>
                <a:latin typeface="Tahoma" panose="020B0604030504040204" pitchFamily="34" charset="0"/>
              </a:rPr>
              <a:t>We “</a:t>
            </a:r>
            <a:r>
              <a:rPr lang="en-US" altLang="en-US" b="1" i="1" dirty="0">
                <a:solidFill>
                  <a:srgbClr val="000000"/>
                </a:solidFill>
                <a:latin typeface="Tahoma" panose="020B0604030504040204" pitchFamily="34" charset="0"/>
              </a:rPr>
              <a:t>continue in the faith</a:t>
            </a:r>
            <a:r>
              <a:rPr lang="en-US" altLang="en-US" dirty="0">
                <a:solidFill>
                  <a:srgbClr val="000000"/>
                </a:solidFill>
                <a:latin typeface="Tahoma" panose="020B0604030504040204" pitchFamily="34" charset="0"/>
              </a:rPr>
              <a:t>…” (Colossians 1:23)</a:t>
            </a:r>
          </a:p>
          <a:p>
            <a:r>
              <a:rPr lang="en-US" altLang="en-US" dirty="0">
                <a:solidFill>
                  <a:srgbClr val="000000"/>
                </a:solidFill>
                <a:latin typeface="Tahoma" panose="020B0604030504040204" pitchFamily="34" charset="0"/>
              </a:rPr>
              <a:t>We continue to “</a:t>
            </a:r>
            <a:r>
              <a:rPr lang="en-US" altLang="en-US" b="1" i="1" dirty="0">
                <a:solidFill>
                  <a:srgbClr val="000000"/>
                </a:solidFill>
                <a:latin typeface="Tahoma" panose="020B0604030504040204" pitchFamily="34" charset="0"/>
              </a:rPr>
              <a:t>draw near in full assurance of faith</a:t>
            </a:r>
            <a:r>
              <a:rPr lang="en-US" altLang="en-US" dirty="0">
                <a:solidFill>
                  <a:srgbClr val="000000"/>
                </a:solidFill>
                <a:latin typeface="Tahoma" panose="020B0604030504040204" pitchFamily="34" charset="0"/>
              </a:rPr>
              <a:t>” and “</a:t>
            </a:r>
            <a:r>
              <a:rPr lang="en-US" altLang="en-US" b="1" i="1" dirty="0">
                <a:solidFill>
                  <a:srgbClr val="000000"/>
                </a:solidFill>
                <a:latin typeface="Tahoma" panose="020B0604030504040204" pitchFamily="34" charset="0"/>
              </a:rPr>
              <a:t>hold fast the confession of our hope without wavering</a:t>
            </a:r>
            <a:r>
              <a:rPr lang="en-US" altLang="en-US" dirty="0">
                <a:solidFill>
                  <a:srgbClr val="000000"/>
                </a:solidFill>
                <a:latin typeface="Tahoma" panose="020B0604030504040204" pitchFamily="34" charset="0"/>
              </a:rPr>
              <a:t>”. (Hebrews 10:21-23)</a:t>
            </a:r>
          </a:p>
          <a:p>
            <a:r>
              <a:rPr lang="en-US" altLang="en-US" dirty="0">
                <a:solidFill>
                  <a:srgbClr val="000000"/>
                </a:solidFill>
                <a:latin typeface="Tahoma" panose="020B0604030504040204" pitchFamily="34" charset="0"/>
              </a:rPr>
              <a:t>We “</a:t>
            </a:r>
            <a:r>
              <a:rPr lang="en-US" altLang="en-US" b="1" i="1" dirty="0">
                <a:solidFill>
                  <a:srgbClr val="000000"/>
                </a:solidFill>
                <a:latin typeface="Tahoma" panose="020B0604030504040204" pitchFamily="34" charset="0"/>
              </a:rPr>
              <a:t>wait eagerly</a:t>
            </a:r>
            <a:r>
              <a:rPr lang="en-US" altLang="en-US" dirty="0">
                <a:solidFill>
                  <a:srgbClr val="000000"/>
                </a:solidFill>
                <a:latin typeface="Tahoma" panose="020B0604030504040204" pitchFamily="34" charset="0"/>
              </a:rPr>
              <a:t>” with “</a:t>
            </a:r>
            <a:r>
              <a:rPr lang="en-US" altLang="en-US" b="1" i="1" dirty="0">
                <a:solidFill>
                  <a:srgbClr val="000000"/>
                </a:solidFill>
                <a:latin typeface="Tahoma" panose="020B0604030504040204" pitchFamily="34" charset="0"/>
              </a:rPr>
              <a:t>perseverance</a:t>
            </a:r>
            <a:r>
              <a:rPr lang="en-US" altLang="en-US" dirty="0">
                <a:solidFill>
                  <a:srgbClr val="000000"/>
                </a:solidFill>
                <a:latin typeface="Tahoma" panose="020B0604030504040204" pitchFamily="34" charset="0"/>
              </a:rPr>
              <a:t>”. (Romans 8:24-25)</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linds(vertical)">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blinds(vertical)">
                                      <p:cBhvr>
                                        <p:cTn id="12" dur="5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blinds(vertical)">
                                      <p:cBhvr>
                                        <p:cTn id="17" dur="500"/>
                                        <p:tgtEl>
                                          <p:spTgt spid="276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blinds(vertical)">
                                      <p:cBhvr>
                                        <p:cTn id="22" dur="500"/>
                                        <p:tgtEl>
                                          <p:spTgt spid="276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27651">
                                            <p:txEl>
                                              <p:pRg st="4" end="4"/>
                                            </p:txEl>
                                          </p:spTgt>
                                        </p:tgtEl>
                                        <p:attrNameLst>
                                          <p:attrName>style.visibility</p:attrName>
                                        </p:attrNameLst>
                                      </p:cBhvr>
                                      <p:to>
                                        <p:strVal val="visible"/>
                                      </p:to>
                                    </p:set>
                                    <p:animEffect transition="in" filter="blinds(vertical)">
                                      <p:cBhvr>
                                        <p:cTn id="27" dur="500"/>
                                        <p:tgtEl>
                                          <p:spTgt spid="276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27651">
                                            <p:txEl>
                                              <p:pRg st="5" end="5"/>
                                            </p:txEl>
                                          </p:spTgt>
                                        </p:tgtEl>
                                        <p:attrNameLst>
                                          <p:attrName>style.visibility</p:attrName>
                                        </p:attrNameLst>
                                      </p:cBhvr>
                                      <p:to>
                                        <p:strVal val="visible"/>
                                      </p:to>
                                    </p:set>
                                    <p:animEffect transition="in" filter="blinds(vertical)">
                                      <p:cBhvr>
                                        <p:cTn id="32" dur="500"/>
                                        <p:tgtEl>
                                          <p:spTgt spid="276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9D9C1A5-122C-8E4D-0F45-C56E92CD1120}"/>
              </a:ext>
            </a:extLst>
          </p:cNvPr>
          <p:cNvSpPr>
            <a:spLocks noGrp="1" noChangeArrowheads="1"/>
          </p:cNvSpPr>
          <p:nvPr>
            <p:ph type="title"/>
          </p:nvPr>
        </p:nvSpPr>
        <p:spPr>
          <a:xfrm>
            <a:off x="1066800" y="533400"/>
            <a:ext cx="10058400" cy="914400"/>
          </a:xfrm>
          <a:ln>
            <a:solidFill>
              <a:schemeClr val="tx1"/>
            </a:solidFill>
          </a:ln>
        </p:spPr>
        <p:txBody>
          <a:bodyPr>
            <a:normAutofit/>
          </a:bodyPr>
          <a:lstStyle/>
          <a:p>
            <a:pPr algn="ctr" fontAlgn="auto">
              <a:spcAft>
                <a:spcPts val="0"/>
              </a:spcAft>
              <a:defRPr/>
            </a:pPr>
            <a:r>
              <a:rPr lang="en-US" sz="4000" dirty="0">
                <a:solidFill>
                  <a:srgbClr val="000000"/>
                </a:solidFill>
                <a:latin typeface="Tahoma" pitchFamily="34" charset="0"/>
              </a:rPr>
              <a:t>The</a:t>
            </a:r>
            <a:r>
              <a:rPr lang="en-US" sz="4000" dirty="0">
                <a:solidFill>
                  <a:srgbClr val="000099"/>
                </a:solidFill>
                <a:latin typeface="Tahoma" pitchFamily="34" charset="0"/>
              </a:rPr>
              <a:t> Certainty </a:t>
            </a:r>
            <a:r>
              <a:rPr lang="en-US" sz="4000" dirty="0">
                <a:solidFill>
                  <a:srgbClr val="000000"/>
                </a:solidFill>
                <a:latin typeface="Tahoma" pitchFamily="34" charset="0"/>
              </a:rPr>
              <a:t>Of Our Hope -</a:t>
            </a:r>
          </a:p>
        </p:txBody>
      </p:sp>
      <p:sp>
        <p:nvSpPr>
          <p:cNvPr id="29699" name="Rectangle 3">
            <a:extLst>
              <a:ext uri="{FF2B5EF4-FFF2-40B4-BE49-F238E27FC236}">
                <a16:creationId xmlns:a16="http://schemas.microsoft.com/office/drawing/2014/main" id="{C361132C-AAF8-3942-FDDE-A4A902AEB028}"/>
              </a:ext>
            </a:extLst>
          </p:cNvPr>
          <p:cNvSpPr>
            <a:spLocks noGrp="1" noChangeArrowheads="1"/>
          </p:cNvSpPr>
          <p:nvPr>
            <p:ph idx="1"/>
          </p:nvPr>
        </p:nvSpPr>
        <p:spPr>
          <a:xfrm>
            <a:off x="1066800" y="1524000"/>
            <a:ext cx="10058400" cy="4495800"/>
          </a:xfrm>
        </p:spPr>
        <p:txBody>
          <a:bodyPr/>
          <a:lstStyle/>
          <a:p>
            <a:pPr marL="0" indent="0">
              <a:buNone/>
            </a:pPr>
            <a:r>
              <a:rPr lang="en-US" altLang="en-US" b="1" dirty="0">
                <a:solidFill>
                  <a:srgbClr val="000000"/>
                </a:solidFill>
              </a:rPr>
              <a:t>1 Peter 1:10-12</a:t>
            </a:r>
          </a:p>
          <a:p>
            <a:pPr marL="347663" lvl="1" indent="0">
              <a:buNone/>
            </a:pPr>
            <a:r>
              <a:rPr lang="en-US" altLang="en-US" sz="3200" dirty="0">
                <a:solidFill>
                  <a:srgbClr val="000000"/>
                </a:solidFill>
              </a:rPr>
              <a:t>“…</a:t>
            </a:r>
            <a:r>
              <a:rPr lang="en-US" altLang="en-US" sz="3200" i="1" dirty="0">
                <a:solidFill>
                  <a:srgbClr val="000000"/>
                </a:solidFill>
              </a:rPr>
              <a:t>as to this salvation, </a:t>
            </a:r>
            <a:r>
              <a:rPr lang="en-US" altLang="en-US" sz="3200" b="1" i="1" dirty="0">
                <a:solidFill>
                  <a:srgbClr val="000000"/>
                </a:solidFill>
              </a:rPr>
              <a:t>the prophets who prophesied of the grace that would come to you made careful search and inquiry</a:t>
            </a:r>
            <a:r>
              <a:rPr lang="en-US" altLang="en-US" sz="3200" i="1" dirty="0">
                <a:solidFill>
                  <a:srgbClr val="000000"/>
                </a:solidFill>
              </a:rPr>
              <a:t>… these </a:t>
            </a:r>
            <a:r>
              <a:rPr lang="en-US" altLang="en-US" sz="3200" b="1" i="1" dirty="0">
                <a:solidFill>
                  <a:srgbClr val="000000"/>
                </a:solidFill>
              </a:rPr>
              <a:t>things which now have been announced to you through those who preached the gospel to you</a:t>
            </a:r>
            <a:r>
              <a:rPr lang="en-US" altLang="en-US" sz="3200" i="1" dirty="0">
                <a:solidFill>
                  <a:srgbClr val="000000"/>
                </a:solidFill>
              </a:rPr>
              <a:t>…</a:t>
            </a:r>
            <a:r>
              <a:rPr lang="en-US" altLang="en-US" sz="3200" dirty="0">
                <a:solidFill>
                  <a:srgbClr val="000000"/>
                </a:solidFill>
              </a:rPr>
              <a:t>”</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linds(vertical)">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blinds(vertical)">
                                      <p:cBhvr>
                                        <p:cTn id="12" dur="5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F3C53E23-9A38-2BF6-2FFA-B949ECD3130F}"/>
              </a:ext>
            </a:extLst>
          </p:cNvPr>
          <p:cNvSpPr>
            <a:spLocks noGrp="1" noChangeArrowheads="1"/>
          </p:cNvSpPr>
          <p:nvPr>
            <p:ph type="title"/>
          </p:nvPr>
        </p:nvSpPr>
        <p:spPr>
          <a:xfrm>
            <a:off x="990600" y="457200"/>
            <a:ext cx="10134600" cy="914400"/>
          </a:xfrm>
          <a:ln>
            <a:solidFill>
              <a:schemeClr val="tx1"/>
            </a:solidFill>
          </a:ln>
        </p:spPr>
        <p:txBody>
          <a:bodyPr>
            <a:normAutofit/>
          </a:bodyPr>
          <a:lstStyle/>
          <a:p>
            <a:pPr algn="ctr" fontAlgn="auto">
              <a:spcAft>
                <a:spcPts val="0"/>
              </a:spcAft>
              <a:defRPr/>
            </a:pPr>
            <a:r>
              <a:rPr lang="en-US" sz="4000" dirty="0">
                <a:solidFill>
                  <a:srgbClr val="000000"/>
                </a:solidFill>
                <a:latin typeface="Tahoma" pitchFamily="34" charset="0"/>
              </a:rPr>
              <a:t>The</a:t>
            </a:r>
            <a:r>
              <a:rPr lang="en-US" sz="4000" dirty="0">
                <a:solidFill>
                  <a:srgbClr val="000099"/>
                </a:solidFill>
                <a:latin typeface="Tahoma" pitchFamily="34" charset="0"/>
              </a:rPr>
              <a:t> Certainty </a:t>
            </a:r>
            <a:r>
              <a:rPr lang="en-US" sz="4000" dirty="0">
                <a:solidFill>
                  <a:srgbClr val="000000"/>
                </a:solidFill>
                <a:latin typeface="Tahoma" pitchFamily="34" charset="0"/>
              </a:rPr>
              <a:t>Of Our Hope -</a:t>
            </a:r>
          </a:p>
        </p:txBody>
      </p:sp>
      <p:sp>
        <p:nvSpPr>
          <p:cNvPr id="32771" name="Rectangle 3">
            <a:extLst>
              <a:ext uri="{FF2B5EF4-FFF2-40B4-BE49-F238E27FC236}">
                <a16:creationId xmlns:a16="http://schemas.microsoft.com/office/drawing/2014/main" id="{EBF7EABB-D1EE-6A6D-CEDB-8ADDCC7BDC50}"/>
              </a:ext>
            </a:extLst>
          </p:cNvPr>
          <p:cNvSpPr>
            <a:spLocks noGrp="1" noChangeArrowheads="1"/>
          </p:cNvSpPr>
          <p:nvPr>
            <p:ph idx="1"/>
          </p:nvPr>
        </p:nvSpPr>
        <p:spPr>
          <a:xfrm>
            <a:off x="990600" y="1676400"/>
            <a:ext cx="10515600" cy="4724400"/>
          </a:xfrm>
        </p:spPr>
        <p:txBody>
          <a:bodyPr/>
          <a:lstStyle/>
          <a:p>
            <a:r>
              <a:rPr lang="en-US" altLang="en-US" b="1" dirty="0">
                <a:solidFill>
                  <a:srgbClr val="000000"/>
                </a:solidFill>
              </a:rPr>
              <a:t>One’s hope is only as good as the confidence we may have in that hope.</a:t>
            </a:r>
          </a:p>
          <a:p>
            <a:r>
              <a:rPr lang="en-US" altLang="en-US" dirty="0">
                <a:solidFill>
                  <a:srgbClr val="000000"/>
                </a:solidFill>
              </a:rPr>
              <a:t>As we understand </a:t>
            </a:r>
            <a:r>
              <a:rPr lang="en-US" altLang="en-US" b="1" dirty="0">
                <a:solidFill>
                  <a:srgbClr val="000000"/>
                </a:solidFill>
              </a:rPr>
              <a:t>the certainty of the prophetic word </a:t>
            </a:r>
            <a:r>
              <a:rPr lang="en-US" altLang="en-US" dirty="0">
                <a:solidFill>
                  <a:srgbClr val="000000"/>
                </a:solidFill>
              </a:rPr>
              <a:t>(cf., 2 Peter 1:19), we then must </a:t>
            </a:r>
            <a:r>
              <a:rPr lang="en-US" altLang="en-US" b="1" dirty="0">
                <a:solidFill>
                  <a:srgbClr val="000000"/>
                </a:solidFill>
              </a:rPr>
              <a:t>understand our responsibility to defend our hope</a:t>
            </a:r>
            <a:r>
              <a:rPr lang="en-US" altLang="en-US" dirty="0">
                <a:solidFill>
                  <a:srgbClr val="000000"/>
                </a:solidFill>
              </a:rPr>
              <a:t>. </a:t>
            </a:r>
            <a:br>
              <a:rPr lang="en-US" altLang="en-US" dirty="0">
                <a:solidFill>
                  <a:srgbClr val="000000"/>
                </a:solidFill>
              </a:rPr>
            </a:br>
            <a:r>
              <a:rPr lang="en-US" altLang="en-US" dirty="0">
                <a:solidFill>
                  <a:srgbClr val="000000"/>
                </a:solidFill>
              </a:rPr>
              <a:t>(1 Peter 3:15)</a:t>
            </a:r>
            <a:endParaRPr lang="en-US" altLang="en-US" dirty="0"/>
          </a:p>
          <a:p>
            <a:r>
              <a:rPr lang="en-US" altLang="en-US" dirty="0">
                <a:solidFill>
                  <a:srgbClr val="000000"/>
                </a:solidFill>
              </a:rPr>
              <a:t>There is “</a:t>
            </a:r>
            <a:r>
              <a:rPr lang="en-US" altLang="en-US" b="1" i="1" dirty="0">
                <a:solidFill>
                  <a:srgbClr val="000000"/>
                </a:solidFill>
              </a:rPr>
              <a:t>perseverance and encouragement</a:t>
            </a:r>
            <a:r>
              <a:rPr lang="en-US" altLang="en-US" dirty="0">
                <a:solidFill>
                  <a:srgbClr val="000000"/>
                </a:solidFill>
              </a:rPr>
              <a:t>” to be found in the OT scriptures and prophecies. (Rom. 15:4)</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blinds(vertical)">
                                      <p:cBhvr>
                                        <p:cTn id="7" dur="5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blinds(vertical)">
                                      <p:cBhvr>
                                        <p:cTn id="12" dur="500"/>
                                        <p:tgtEl>
                                          <p:spTgt spid="327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blinds(vertical)">
                                      <p:cBhvr>
                                        <p:cTn id="17" dur="500"/>
                                        <p:tgtEl>
                                          <p:spTgt spid="32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0C3190AF-AA49-7932-956A-D40E53EBA081}"/>
              </a:ext>
            </a:extLst>
          </p:cNvPr>
          <p:cNvSpPr>
            <a:spLocks noGrp="1" noChangeArrowheads="1"/>
          </p:cNvSpPr>
          <p:nvPr>
            <p:ph type="title"/>
          </p:nvPr>
        </p:nvSpPr>
        <p:spPr>
          <a:xfrm>
            <a:off x="1066800" y="609600"/>
            <a:ext cx="10134600" cy="914400"/>
          </a:xfrm>
          <a:ln>
            <a:solidFill>
              <a:schemeClr val="tx1"/>
            </a:solidFill>
          </a:ln>
        </p:spPr>
        <p:txBody>
          <a:bodyPr>
            <a:normAutofit/>
          </a:bodyPr>
          <a:lstStyle/>
          <a:p>
            <a:pPr algn="ctr" fontAlgn="auto">
              <a:spcAft>
                <a:spcPts val="0"/>
              </a:spcAft>
              <a:defRPr/>
            </a:pPr>
            <a:r>
              <a:rPr lang="en-US" sz="4400" dirty="0">
                <a:solidFill>
                  <a:srgbClr val="000000"/>
                </a:solidFill>
                <a:latin typeface="Tahoma" pitchFamily="34" charset="0"/>
              </a:rPr>
              <a:t>The</a:t>
            </a:r>
            <a:r>
              <a:rPr lang="en-US" sz="4400" dirty="0">
                <a:solidFill>
                  <a:srgbClr val="000099"/>
                </a:solidFill>
                <a:latin typeface="Tahoma" pitchFamily="34" charset="0"/>
              </a:rPr>
              <a:t> Birth </a:t>
            </a:r>
            <a:r>
              <a:rPr lang="en-US" sz="4400" dirty="0">
                <a:solidFill>
                  <a:srgbClr val="000000"/>
                </a:solidFill>
                <a:latin typeface="Tahoma" pitchFamily="34" charset="0"/>
              </a:rPr>
              <a:t>Of Our Hope -</a:t>
            </a:r>
          </a:p>
        </p:txBody>
      </p:sp>
      <p:sp>
        <p:nvSpPr>
          <p:cNvPr id="61443" name="Rectangle 3">
            <a:extLst>
              <a:ext uri="{FF2B5EF4-FFF2-40B4-BE49-F238E27FC236}">
                <a16:creationId xmlns:a16="http://schemas.microsoft.com/office/drawing/2014/main" id="{696A34E4-1833-9FDD-CE00-47E835588ABB}"/>
              </a:ext>
            </a:extLst>
          </p:cNvPr>
          <p:cNvSpPr>
            <a:spLocks noGrp="1" noChangeArrowheads="1"/>
          </p:cNvSpPr>
          <p:nvPr>
            <p:ph idx="1"/>
          </p:nvPr>
        </p:nvSpPr>
        <p:spPr>
          <a:xfrm>
            <a:off x="1066800" y="1828800"/>
            <a:ext cx="10134600" cy="4572000"/>
          </a:xfrm>
        </p:spPr>
        <p:txBody>
          <a:bodyPr/>
          <a:lstStyle/>
          <a:p>
            <a:pPr marL="0" indent="0">
              <a:buNone/>
            </a:pPr>
            <a:r>
              <a:rPr lang="en-US" altLang="en-US" dirty="0">
                <a:solidFill>
                  <a:srgbClr val="000000"/>
                </a:solidFill>
              </a:rPr>
              <a:t>1 Peter 1:18-25</a:t>
            </a:r>
          </a:p>
          <a:p>
            <a:pPr marL="862013" lvl="1" indent="-514350">
              <a:buClrTx/>
              <a:buFont typeface="+mj-lt"/>
              <a:buAutoNum type="arabicPeriod"/>
            </a:pPr>
            <a:r>
              <a:rPr lang="en-US" altLang="en-US" sz="2800" i="1" dirty="0">
                <a:solidFill>
                  <a:srgbClr val="000000"/>
                </a:solidFill>
              </a:rPr>
              <a:t>“…</a:t>
            </a:r>
            <a:r>
              <a:rPr lang="en-US" altLang="en-US" sz="2800" b="1" i="1" dirty="0">
                <a:solidFill>
                  <a:srgbClr val="000000"/>
                </a:solidFill>
              </a:rPr>
              <a:t>redeemed</a:t>
            </a:r>
            <a:r>
              <a:rPr lang="en-US" altLang="en-US" sz="2800" i="1" dirty="0">
                <a:solidFill>
                  <a:srgbClr val="000000"/>
                </a:solidFill>
              </a:rPr>
              <a:t>…</a:t>
            </a:r>
            <a:r>
              <a:rPr lang="en-US" altLang="en-US" sz="2800" b="1" i="1" dirty="0">
                <a:solidFill>
                  <a:srgbClr val="000000"/>
                </a:solidFill>
              </a:rPr>
              <a:t>with precious blood</a:t>
            </a:r>
            <a:r>
              <a:rPr lang="en-US" altLang="en-US" sz="2800" i="1" dirty="0">
                <a:solidFill>
                  <a:srgbClr val="000000"/>
                </a:solidFill>
              </a:rPr>
              <a:t>…</a:t>
            </a:r>
            <a:r>
              <a:rPr lang="en-US" altLang="en-US" sz="2800" b="1" i="1" dirty="0">
                <a:solidFill>
                  <a:srgbClr val="000000"/>
                </a:solidFill>
              </a:rPr>
              <a:t>the blood of Christ</a:t>
            </a:r>
            <a:r>
              <a:rPr lang="en-US" altLang="en-US" sz="2800" i="1" dirty="0">
                <a:solidFill>
                  <a:srgbClr val="000000"/>
                </a:solidFill>
              </a:rPr>
              <a:t>”</a:t>
            </a:r>
          </a:p>
          <a:p>
            <a:pPr marL="862013" lvl="1" indent="-514350">
              <a:buClrTx/>
              <a:buFont typeface="+mj-lt"/>
              <a:buAutoNum type="arabicPeriod"/>
            </a:pPr>
            <a:r>
              <a:rPr lang="en-US" altLang="en-US" sz="2800" i="1" dirty="0">
                <a:solidFill>
                  <a:srgbClr val="000000"/>
                </a:solidFill>
              </a:rPr>
              <a:t>“…you have </a:t>
            </a:r>
            <a:r>
              <a:rPr lang="en-US" altLang="en-US" sz="2800" b="1" i="1" dirty="0">
                <a:solidFill>
                  <a:srgbClr val="000000"/>
                </a:solidFill>
              </a:rPr>
              <a:t>in obedience to the truth </a:t>
            </a:r>
            <a:r>
              <a:rPr lang="en-US" altLang="en-US" sz="2800" i="1" dirty="0">
                <a:solidFill>
                  <a:srgbClr val="000000"/>
                </a:solidFill>
              </a:rPr>
              <a:t>purified your souls…”</a:t>
            </a:r>
          </a:p>
          <a:p>
            <a:pPr marL="862013" lvl="1" indent="-514350">
              <a:buClrTx/>
              <a:buFont typeface="+mj-lt"/>
              <a:buAutoNum type="arabicPeriod"/>
            </a:pPr>
            <a:r>
              <a:rPr lang="en-US" altLang="en-US" sz="2800" i="1" dirty="0">
                <a:solidFill>
                  <a:srgbClr val="000000"/>
                </a:solidFill>
              </a:rPr>
              <a:t>“…</a:t>
            </a:r>
            <a:r>
              <a:rPr lang="en-US" altLang="en-US" sz="2800" b="1" i="1" dirty="0">
                <a:solidFill>
                  <a:srgbClr val="000000"/>
                </a:solidFill>
              </a:rPr>
              <a:t>born again… through the living and abiding word of God</a:t>
            </a:r>
            <a:r>
              <a:rPr lang="en-US" altLang="en-US" sz="2800" i="1" dirty="0">
                <a:solidFill>
                  <a:srgbClr val="000000"/>
                </a:solidFill>
              </a:rPr>
              <a:t>… which was preached to you…”</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blinds(vertical)">
                                      <p:cBhvr>
                                        <p:cTn id="7" dur="500"/>
                                        <p:tgtEl>
                                          <p:spTgt spid="614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Effect transition="in" filter="blinds(vertical)">
                                      <p:cBhvr>
                                        <p:cTn id="12" dur="500"/>
                                        <p:tgtEl>
                                          <p:spTgt spid="614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61443">
                                            <p:txEl>
                                              <p:pRg st="2" end="2"/>
                                            </p:txEl>
                                          </p:spTgt>
                                        </p:tgtEl>
                                        <p:attrNameLst>
                                          <p:attrName>style.visibility</p:attrName>
                                        </p:attrNameLst>
                                      </p:cBhvr>
                                      <p:to>
                                        <p:strVal val="visible"/>
                                      </p:to>
                                    </p:set>
                                    <p:animEffect transition="in" filter="blinds(vertical)">
                                      <p:cBhvr>
                                        <p:cTn id="17" dur="500"/>
                                        <p:tgtEl>
                                          <p:spTgt spid="614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61443">
                                            <p:txEl>
                                              <p:pRg st="3" end="3"/>
                                            </p:txEl>
                                          </p:spTgt>
                                        </p:tgtEl>
                                        <p:attrNameLst>
                                          <p:attrName>style.visibility</p:attrName>
                                        </p:attrNameLst>
                                      </p:cBhvr>
                                      <p:to>
                                        <p:strVal val="visible"/>
                                      </p:to>
                                    </p:set>
                                    <p:animEffect transition="in" filter="blinds(vertical)">
                                      <p:cBhvr>
                                        <p:cTn id="22" dur="500"/>
                                        <p:tgtEl>
                                          <p:spTgt spid="614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bldLvl="3"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9" name="Rectangle 3">
            <a:extLst>
              <a:ext uri="{FF2B5EF4-FFF2-40B4-BE49-F238E27FC236}">
                <a16:creationId xmlns:a16="http://schemas.microsoft.com/office/drawing/2014/main" id="{C70D8542-044B-772F-F9F8-70DB14DB0608}"/>
              </a:ext>
            </a:extLst>
          </p:cNvPr>
          <p:cNvSpPr>
            <a:spLocks noGrp="1" noChangeArrowheads="1"/>
          </p:cNvSpPr>
          <p:nvPr>
            <p:ph idx="1"/>
          </p:nvPr>
        </p:nvSpPr>
        <p:spPr>
          <a:xfrm>
            <a:off x="2209800" y="1066800"/>
            <a:ext cx="7772400" cy="5029200"/>
          </a:xfrm>
        </p:spPr>
        <p:txBody>
          <a:bodyPr/>
          <a:lstStyle/>
          <a:p>
            <a:pPr algn="ctr">
              <a:buFontTx/>
              <a:buNone/>
            </a:pPr>
            <a:r>
              <a:rPr lang="en-US" altLang="en-US" sz="7200" dirty="0">
                <a:solidFill>
                  <a:srgbClr val="000099"/>
                </a:solidFill>
              </a:rPr>
              <a:t>Do you have this hope?</a:t>
            </a:r>
          </a:p>
          <a:p>
            <a:pPr algn="ctr">
              <a:buFontTx/>
              <a:buNone/>
            </a:pPr>
            <a:endParaRPr lang="en-US" altLang="en-US" sz="6000" dirty="0"/>
          </a:p>
          <a:p>
            <a:pPr lvl="1"/>
            <a:endParaRPr lang="en-US" altLang="en-US"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blinds(vertical)">
                                      <p:cBhvr>
                                        <p:cTn id="7" dur="500"/>
                                        <p:tgtEl>
                                          <p:spTgt spid="757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bldLvl="3"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C08CE41-6F22-DDB0-BE62-F32F65A3E867}"/>
              </a:ext>
            </a:extLst>
          </p:cNvPr>
          <p:cNvSpPr>
            <a:spLocks noGrp="1" noChangeArrowheads="1"/>
          </p:cNvSpPr>
          <p:nvPr>
            <p:ph type="title"/>
          </p:nvPr>
        </p:nvSpPr>
        <p:spPr>
          <a:xfrm>
            <a:off x="1143000" y="609600"/>
            <a:ext cx="9982200" cy="762000"/>
          </a:xfrm>
          <a:ln>
            <a:solidFill>
              <a:schemeClr val="tx1"/>
            </a:solidFill>
          </a:ln>
        </p:spPr>
        <p:txBody>
          <a:bodyPr/>
          <a:lstStyle/>
          <a:p>
            <a:pPr algn="ctr" fontAlgn="auto">
              <a:spcAft>
                <a:spcPts val="0"/>
              </a:spcAft>
              <a:defRPr/>
            </a:pPr>
            <a:r>
              <a:rPr lang="en-US" dirty="0">
                <a:solidFill>
                  <a:srgbClr val="000099"/>
                </a:solidFill>
                <a:latin typeface="Tahoma" pitchFamily="34" charset="0"/>
              </a:rPr>
              <a:t>Hope  </a:t>
            </a:r>
            <a:endParaRPr lang="en-US" dirty="0">
              <a:solidFill>
                <a:schemeClr val="accent1">
                  <a:tint val="88000"/>
                  <a:satMod val="150000"/>
                </a:schemeClr>
              </a:solidFill>
            </a:endParaRPr>
          </a:p>
        </p:txBody>
      </p:sp>
      <p:sp>
        <p:nvSpPr>
          <p:cNvPr id="2051" name="Rectangle 3">
            <a:extLst>
              <a:ext uri="{FF2B5EF4-FFF2-40B4-BE49-F238E27FC236}">
                <a16:creationId xmlns:a16="http://schemas.microsoft.com/office/drawing/2014/main" id="{E4BA3F1F-D13F-C022-853E-3529DA4FC4F2}"/>
              </a:ext>
            </a:extLst>
          </p:cNvPr>
          <p:cNvSpPr>
            <a:spLocks noGrp="1" noChangeArrowheads="1"/>
          </p:cNvSpPr>
          <p:nvPr>
            <p:ph idx="1"/>
          </p:nvPr>
        </p:nvSpPr>
        <p:spPr>
          <a:xfrm>
            <a:off x="1143000" y="1524000"/>
            <a:ext cx="9982200" cy="4114800"/>
          </a:xfrm>
        </p:spPr>
        <p:txBody>
          <a:bodyPr/>
          <a:lstStyle/>
          <a:p>
            <a:pPr marL="0" indent="0">
              <a:buNone/>
            </a:pPr>
            <a:r>
              <a:rPr lang="en-US" altLang="en-US" dirty="0">
                <a:latin typeface="Tahoma" panose="020B0604030504040204" pitchFamily="34" charset="0"/>
              </a:rPr>
              <a:t>By Definition - </a:t>
            </a:r>
          </a:p>
          <a:p>
            <a:pPr lvl="1"/>
            <a:r>
              <a:rPr lang="en-US" altLang="en-US" sz="3200" dirty="0">
                <a:solidFill>
                  <a:srgbClr val="000000"/>
                </a:solidFill>
                <a:latin typeface="Tahoma" panose="020B0604030504040204" pitchFamily="34" charset="0"/>
              </a:rPr>
              <a:t> </a:t>
            </a:r>
            <a:r>
              <a:rPr lang="en-US" altLang="en-US" sz="3200" dirty="0">
                <a:solidFill>
                  <a:srgbClr val="000000"/>
                </a:solidFill>
              </a:rPr>
              <a:t>“</a:t>
            </a:r>
            <a:r>
              <a:rPr lang="en-US" altLang="en-US" sz="3200" b="1" dirty="0">
                <a:solidFill>
                  <a:srgbClr val="000000"/>
                </a:solidFill>
              </a:rPr>
              <a:t>’Favorable and confident expectation</a:t>
            </a:r>
            <a:r>
              <a:rPr lang="en-US" altLang="en-US" sz="3200" dirty="0">
                <a:solidFill>
                  <a:srgbClr val="000000"/>
                </a:solidFill>
              </a:rPr>
              <a:t>’. It has to do with the unseen and the future,” </a:t>
            </a:r>
            <a:r>
              <a:rPr lang="en-US" altLang="en-US" sz="2800" dirty="0">
                <a:solidFill>
                  <a:srgbClr val="000000"/>
                </a:solidFill>
              </a:rPr>
              <a:t> </a:t>
            </a:r>
            <a:r>
              <a:rPr lang="en-US" altLang="en-US" sz="1200" dirty="0">
                <a:solidFill>
                  <a:srgbClr val="000000"/>
                </a:solidFill>
              </a:rPr>
              <a:t>(Vine)</a:t>
            </a:r>
          </a:p>
          <a:p>
            <a:pPr lvl="1"/>
            <a:r>
              <a:rPr lang="en-US" altLang="en-US" sz="3200" dirty="0">
                <a:solidFill>
                  <a:srgbClr val="000000"/>
                </a:solidFill>
              </a:rPr>
              <a:t>“to </a:t>
            </a:r>
            <a:r>
              <a:rPr lang="en-US" altLang="en-US" sz="3200" b="1" dirty="0">
                <a:solidFill>
                  <a:srgbClr val="000000"/>
                </a:solidFill>
              </a:rPr>
              <a:t>anticipate</a:t>
            </a:r>
            <a:r>
              <a:rPr lang="en-US" altLang="en-US" sz="3200" dirty="0">
                <a:solidFill>
                  <a:srgbClr val="000000"/>
                </a:solidFill>
              </a:rPr>
              <a:t>, usually with </a:t>
            </a:r>
            <a:r>
              <a:rPr lang="en-US" altLang="en-US" sz="3200" b="1" dirty="0">
                <a:solidFill>
                  <a:srgbClr val="000000"/>
                </a:solidFill>
              </a:rPr>
              <a:t>pleasure</a:t>
            </a:r>
            <a:r>
              <a:rPr lang="en-US" altLang="en-US" sz="3200" dirty="0">
                <a:solidFill>
                  <a:srgbClr val="000000"/>
                </a:solidFill>
              </a:rPr>
              <a:t>; expectation (abstractly or concretely) or </a:t>
            </a:r>
            <a:r>
              <a:rPr lang="en-US" altLang="en-US" sz="3200" b="1" dirty="0">
                <a:solidFill>
                  <a:srgbClr val="000000"/>
                </a:solidFill>
              </a:rPr>
              <a:t>confidence</a:t>
            </a:r>
            <a:r>
              <a:rPr lang="en-US" altLang="en-US" sz="3200" dirty="0">
                <a:solidFill>
                  <a:srgbClr val="000000"/>
                </a:solidFill>
              </a:rPr>
              <a:t>” </a:t>
            </a:r>
            <a:r>
              <a:rPr lang="en-US" altLang="en-US" sz="1200" dirty="0">
                <a:solidFill>
                  <a:srgbClr val="000000"/>
                </a:solidFill>
              </a:rPr>
              <a:t>(Strong's Expanded Greek-Hebrew Dictionary)</a:t>
            </a:r>
            <a:endParaRPr lang="en-US" altLang="en-US" sz="2800"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p:cTn id="7" dur="500" fill="hold"/>
                                        <p:tgtEl>
                                          <p:spTgt spid="2051">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2051">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205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2051">
                                            <p:txEl>
                                              <p:pRg st="1" end="1"/>
                                            </p:txEl>
                                          </p:spTgt>
                                        </p:tgtEl>
                                        <p:attrNameLst>
                                          <p:attrName>style.visibility</p:attrName>
                                        </p:attrNameLst>
                                      </p:cBhvr>
                                      <p:to>
                                        <p:strVal val="visible"/>
                                      </p:to>
                                    </p:set>
                                    <p:anim calcmode="lin" valueType="num">
                                      <p:cBhvr>
                                        <p:cTn id="15" dur="500" fill="hold"/>
                                        <p:tgtEl>
                                          <p:spTgt spid="2051">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2051">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2051">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05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2051">
                                            <p:txEl>
                                              <p:pRg st="2" end="2"/>
                                            </p:txEl>
                                          </p:spTgt>
                                        </p:tgtEl>
                                        <p:attrNameLst>
                                          <p:attrName>style.visibility</p:attrName>
                                        </p:attrNameLst>
                                      </p:cBhvr>
                                      <p:to>
                                        <p:strVal val="visible"/>
                                      </p:to>
                                    </p:set>
                                    <p:anim calcmode="lin" valueType="num">
                                      <p:cBhvr>
                                        <p:cTn id="23" dur="500" fill="hold"/>
                                        <p:tgtEl>
                                          <p:spTgt spid="2051">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2051">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205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051">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bldLvl="3"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EC57B430-F01C-0436-94DA-BDF0D138E65B}"/>
              </a:ext>
            </a:extLst>
          </p:cNvPr>
          <p:cNvSpPr>
            <a:spLocks noGrp="1" noChangeArrowheads="1"/>
          </p:cNvSpPr>
          <p:nvPr>
            <p:ph type="title"/>
          </p:nvPr>
        </p:nvSpPr>
        <p:spPr>
          <a:xfrm>
            <a:off x="1066800" y="457200"/>
            <a:ext cx="10134600" cy="762000"/>
          </a:xfrm>
          <a:ln>
            <a:solidFill>
              <a:schemeClr val="tx1"/>
            </a:solidFill>
          </a:ln>
        </p:spPr>
        <p:txBody>
          <a:bodyPr>
            <a:normAutofit/>
          </a:bodyPr>
          <a:lstStyle/>
          <a:p>
            <a:pPr algn="ctr" fontAlgn="auto">
              <a:spcAft>
                <a:spcPts val="0"/>
              </a:spcAft>
              <a:defRPr/>
            </a:pPr>
            <a:r>
              <a:rPr lang="en-US" sz="4400" dirty="0">
                <a:solidFill>
                  <a:srgbClr val="000099"/>
                </a:solidFill>
                <a:latin typeface="Tahoma" pitchFamily="34" charset="0"/>
              </a:rPr>
              <a:t>Hope  </a:t>
            </a:r>
            <a:endParaRPr lang="en-US" sz="4400" dirty="0">
              <a:solidFill>
                <a:schemeClr val="accent1">
                  <a:tint val="88000"/>
                  <a:satMod val="150000"/>
                </a:schemeClr>
              </a:solidFill>
            </a:endParaRPr>
          </a:p>
        </p:txBody>
      </p:sp>
      <p:sp>
        <p:nvSpPr>
          <p:cNvPr id="77827" name="Rectangle 3">
            <a:extLst>
              <a:ext uri="{FF2B5EF4-FFF2-40B4-BE49-F238E27FC236}">
                <a16:creationId xmlns:a16="http://schemas.microsoft.com/office/drawing/2014/main" id="{B7F1481F-233B-63BF-E9C2-2C4BDA454F35}"/>
              </a:ext>
            </a:extLst>
          </p:cNvPr>
          <p:cNvSpPr>
            <a:spLocks noGrp="1" noChangeArrowheads="1"/>
          </p:cNvSpPr>
          <p:nvPr>
            <p:ph idx="1"/>
          </p:nvPr>
        </p:nvSpPr>
        <p:spPr>
          <a:xfrm>
            <a:off x="1066800" y="1524000"/>
            <a:ext cx="10591800" cy="4114800"/>
          </a:xfrm>
        </p:spPr>
        <p:txBody>
          <a:bodyPr/>
          <a:lstStyle/>
          <a:p>
            <a:pPr marL="0" indent="0">
              <a:buNone/>
            </a:pPr>
            <a:r>
              <a:rPr lang="en-US" altLang="en-US" sz="3900" dirty="0">
                <a:latin typeface="Tahoma" panose="020B0604030504040204" pitchFamily="34" charset="0"/>
              </a:rPr>
              <a:t>Lessons about Hope from 1st Peter Chapter 1.</a:t>
            </a:r>
          </a:p>
          <a:p>
            <a:pPr lvl="1"/>
            <a:r>
              <a:rPr lang="en-US" altLang="en-US" sz="4000" dirty="0">
                <a:latin typeface="Tahoma" panose="020B0604030504040204" pitchFamily="34" charset="0"/>
              </a:rPr>
              <a:t>The </a:t>
            </a:r>
            <a:r>
              <a:rPr lang="en-US" altLang="en-US" sz="4000" b="1" dirty="0">
                <a:solidFill>
                  <a:srgbClr val="000099"/>
                </a:solidFill>
                <a:latin typeface="Tahoma" panose="020B0604030504040204" pitchFamily="34" charset="0"/>
              </a:rPr>
              <a:t>Nature</a:t>
            </a:r>
            <a:r>
              <a:rPr lang="en-US" altLang="en-US" sz="4000" dirty="0">
                <a:latin typeface="Tahoma" panose="020B0604030504040204" pitchFamily="34" charset="0"/>
              </a:rPr>
              <a:t> of our hope. (vs. 3-5)</a:t>
            </a:r>
          </a:p>
          <a:p>
            <a:pPr lvl="1"/>
            <a:r>
              <a:rPr lang="en-US" altLang="en-US" sz="4000" dirty="0">
                <a:latin typeface="Tahoma" panose="020B0604030504040204" pitchFamily="34" charset="0"/>
              </a:rPr>
              <a:t>The </a:t>
            </a:r>
            <a:r>
              <a:rPr lang="en-US" altLang="en-US" sz="4000" b="1" dirty="0">
                <a:solidFill>
                  <a:srgbClr val="000099"/>
                </a:solidFill>
                <a:latin typeface="Tahoma" panose="020B0604030504040204" pitchFamily="34" charset="0"/>
              </a:rPr>
              <a:t>Power</a:t>
            </a:r>
            <a:r>
              <a:rPr lang="en-US" altLang="en-US" sz="4000" dirty="0">
                <a:latin typeface="Tahoma" panose="020B0604030504040204" pitchFamily="34" charset="0"/>
              </a:rPr>
              <a:t> of our hope. (vs. 6-9)</a:t>
            </a:r>
          </a:p>
          <a:p>
            <a:pPr lvl="1"/>
            <a:r>
              <a:rPr lang="en-US" altLang="en-US" sz="4000" dirty="0">
                <a:latin typeface="Tahoma" panose="020B0604030504040204" pitchFamily="34" charset="0"/>
              </a:rPr>
              <a:t>The </a:t>
            </a:r>
            <a:r>
              <a:rPr lang="en-US" altLang="en-US" sz="4000" b="1" dirty="0">
                <a:solidFill>
                  <a:srgbClr val="000099"/>
                </a:solidFill>
                <a:latin typeface="Tahoma" panose="020B0604030504040204" pitchFamily="34" charset="0"/>
              </a:rPr>
              <a:t>Certainty</a:t>
            </a:r>
            <a:r>
              <a:rPr lang="en-US" altLang="en-US" sz="4000" dirty="0">
                <a:latin typeface="Tahoma" panose="020B0604030504040204" pitchFamily="34" charset="0"/>
              </a:rPr>
              <a:t> of our hope. (vs. 10-12)</a:t>
            </a:r>
          </a:p>
          <a:p>
            <a:pPr lvl="1"/>
            <a:r>
              <a:rPr lang="en-US" altLang="en-US" sz="4000" dirty="0">
                <a:latin typeface="Tahoma" panose="020B0604030504040204" pitchFamily="34" charset="0"/>
              </a:rPr>
              <a:t>The </a:t>
            </a:r>
            <a:r>
              <a:rPr lang="en-US" altLang="en-US" sz="4000" b="1" dirty="0">
                <a:solidFill>
                  <a:srgbClr val="000099"/>
                </a:solidFill>
                <a:latin typeface="Tahoma" panose="020B0604030504040204" pitchFamily="34" charset="0"/>
              </a:rPr>
              <a:t>Application</a:t>
            </a:r>
            <a:r>
              <a:rPr lang="en-US" altLang="en-US" sz="4000" dirty="0">
                <a:latin typeface="Tahoma" panose="020B0604030504040204" pitchFamily="34" charset="0"/>
              </a:rPr>
              <a:t> of our hope. (vs. 13-17)</a:t>
            </a:r>
          </a:p>
          <a:p>
            <a:pPr lvl="1"/>
            <a:r>
              <a:rPr lang="en-US" altLang="en-US" sz="4000" dirty="0">
                <a:latin typeface="Tahoma" panose="020B0604030504040204" pitchFamily="34" charset="0"/>
              </a:rPr>
              <a:t>The </a:t>
            </a:r>
            <a:r>
              <a:rPr lang="en-US" altLang="en-US" sz="4000" b="1" dirty="0">
                <a:solidFill>
                  <a:srgbClr val="000099"/>
                </a:solidFill>
                <a:latin typeface="Tahoma" panose="020B0604030504040204" pitchFamily="34" charset="0"/>
              </a:rPr>
              <a:t>Birth</a:t>
            </a:r>
            <a:r>
              <a:rPr lang="en-US" altLang="en-US" sz="4000" dirty="0">
                <a:latin typeface="Tahoma" panose="020B0604030504040204" pitchFamily="34" charset="0"/>
              </a:rPr>
              <a:t> of our hope. (vs. 18-25)</a:t>
            </a:r>
            <a:endParaRPr lang="en-US" altLang="en-US" sz="4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p:cTn id="7" dur="500" fill="hold"/>
                                        <p:tgtEl>
                                          <p:spTgt spid="77827">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77827">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77827">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7782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77827">
                                            <p:txEl>
                                              <p:pRg st="1" end="1"/>
                                            </p:txEl>
                                          </p:spTgt>
                                        </p:tgtEl>
                                        <p:attrNameLst>
                                          <p:attrName>style.visibility</p:attrName>
                                        </p:attrNameLst>
                                      </p:cBhvr>
                                      <p:to>
                                        <p:strVal val="visible"/>
                                      </p:to>
                                    </p:set>
                                    <p:anim calcmode="lin" valueType="num">
                                      <p:cBhvr>
                                        <p:cTn id="15" dur="500" fill="hold"/>
                                        <p:tgtEl>
                                          <p:spTgt spid="77827">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77827">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77827">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7782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77827">
                                            <p:txEl>
                                              <p:pRg st="2" end="2"/>
                                            </p:txEl>
                                          </p:spTgt>
                                        </p:tgtEl>
                                        <p:attrNameLst>
                                          <p:attrName>style.visibility</p:attrName>
                                        </p:attrNameLst>
                                      </p:cBhvr>
                                      <p:to>
                                        <p:strVal val="visible"/>
                                      </p:to>
                                    </p:set>
                                    <p:anim calcmode="lin" valueType="num">
                                      <p:cBhvr>
                                        <p:cTn id="23" dur="500" fill="hold"/>
                                        <p:tgtEl>
                                          <p:spTgt spid="77827">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77827">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7782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7782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77827">
                                            <p:txEl>
                                              <p:pRg st="3" end="3"/>
                                            </p:txEl>
                                          </p:spTgt>
                                        </p:tgtEl>
                                        <p:attrNameLst>
                                          <p:attrName>style.visibility</p:attrName>
                                        </p:attrNameLst>
                                      </p:cBhvr>
                                      <p:to>
                                        <p:strVal val="visible"/>
                                      </p:to>
                                    </p:set>
                                    <p:anim calcmode="lin" valueType="num">
                                      <p:cBhvr>
                                        <p:cTn id="31" dur="500" fill="hold"/>
                                        <p:tgtEl>
                                          <p:spTgt spid="77827">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77827">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77827">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77827">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77827">
                                            <p:txEl>
                                              <p:pRg st="4" end="4"/>
                                            </p:txEl>
                                          </p:spTgt>
                                        </p:tgtEl>
                                        <p:attrNameLst>
                                          <p:attrName>style.visibility</p:attrName>
                                        </p:attrNameLst>
                                      </p:cBhvr>
                                      <p:to>
                                        <p:strVal val="visible"/>
                                      </p:to>
                                    </p:set>
                                    <p:anim calcmode="lin" valueType="num">
                                      <p:cBhvr>
                                        <p:cTn id="39" dur="500" fill="hold"/>
                                        <p:tgtEl>
                                          <p:spTgt spid="77827">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77827">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77827">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77827">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77827">
                                            <p:txEl>
                                              <p:pRg st="5" end="5"/>
                                            </p:txEl>
                                          </p:spTgt>
                                        </p:tgtEl>
                                        <p:attrNameLst>
                                          <p:attrName>style.visibility</p:attrName>
                                        </p:attrNameLst>
                                      </p:cBhvr>
                                      <p:to>
                                        <p:strVal val="visible"/>
                                      </p:to>
                                    </p:set>
                                    <p:anim calcmode="lin" valueType="num">
                                      <p:cBhvr>
                                        <p:cTn id="47" dur="500" fill="hold"/>
                                        <p:tgtEl>
                                          <p:spTgt spid="77827">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77827">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77827">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77827">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bldLvl="3"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4D52952-BBAE-4A9B-CBAE-59424810D81B}"/>
              </a:ext>
            </a:extLst>
          </p:cNvPr>
          <p:cNvSpPr>
            <a:spLocks noGrp="1" noChangeArrowheads="1"/>
          </p:cNvSpPr>
          <p:nvPr>
            <p:ph type="title"/>
          </p:nvPr>
        </p:nvSpPr>
        <p:spPr>
          <a:xfrm>
            <a:off x="1066800" y="619432"/>
            <a:ext cx="10058400" cy="914400"/>
          </a:xfrm>
          <a:ln>
            <a:solidFill>
              <a:schemeClr val="tx1"/>
            </a:solidFill>
          </a:ln>
        </p:spPr>
        <p:txBody>
          <a:bodyPr/>
          <a:lstStyle/>
          <a:p>
            <a:pPr algn="ctr" fontAlgn="auto">
              <a:spcAft>
                <a:spcPts val="0"/>
              </a:spcAft>
              <a:defRPr/>
            </a:pPr>
            <a:r>
              <a:rPr lang="en-US" sz="4000" dirty="0">
                <a:solidFill>
                  <a:srgbClr val="000000"/>
                </a:solidFill>
                <a:latin typeface="Tahoma" pitchFamily="34" charset="0"/>
              </a:rPr>
              <a:t>The</a:t>
            </a:r>
            <a:r>
              <a:rPr lang="en-US" sz="4000" dirty="0">
                <a:solidFill>
                  <a:srgbClr val="000099"/>
                </a:solidFill>
                <a:latin typeface="Tahoma" pitchFamily="34" charset="0"/>
              </a:rPr>
              <a:t> Nature </a:t>
            </a:r>
            <a:r>
              <a:rPr lang="en-US" sz="4000" dirty="0">
                <a:solidFill>
                  <a:srgbClr val="000000"/>
                </a:solidFill>
                <a:latin typeface="Tahoma" pitchFamily="34" charset="0"/>
              </a:rPr>
              <a:t>Of Our Hope -</a:t>
            </a:r>
          </a:p>
        </p:txBody>
      </p:sp>
      <p:sp>
        <p:nvSpPr>
          <p:cNvPr id="8195" name="Rectangle 3">
            <a:extLst>
              <a:ext uri="{FF2B5EF4-FFF2-40B4-BE49-F238E27FC236}">
                <a16:creationId xmlns:a16="http://schemas.microsoft.com/office/drawing/2014/main" id="{6FF6FB3E-5A83-B838-30DE-8A770070213F}"/>
              </a:ext>
            </a:extLst>
          </p:cNvPr>
          <p:cNvSpPr>
            <a:spLocks noGrp="1" noChangeArrowheads="1"/>
          </p:cNvSpPr>
          <p:nvPr>
            <p:ph idx="1"/>
          </p:nvPr>
        </p:nvSpPr>
        <p:spPr>
          <a:xfrm>
            <a:off x="1066800" y="1676400"/>
            <a:ext cx="10058400" cy="4343400"/>
          </a:xfrm>
        </p:spPr>
        <p:txBody>
          <a:bodyPr/>
          <a:lstStyle/>
          <a:p>
            <a:r>
              <a:rPr lang="en-US" altLang="en-US" dirty="0"/>
              <a:t>1 Peter 1:3-5 - </a:t>
            </a:r>
          </a:p>
          <a:p>
            <a:pPr lvl="1"/>
            <a:r>
              <a:rPr lang="en-US" altLang="en-US" sz="3600" dirty="0"/>
              <a:t>“...</a:t>
            </a:r>
            <a:r>
              <a:rPr lang="en-US" altLang="en-US" sz="3600" i="1" dirty="0"/>
              <a:t>born again to a </a:t>
            </a:r>
            <a:r>
              <a:rPr lang="en-US" altLang="en-US" sz="3600" b="1" i="1" dirty="0"/>
              <a:t>living hope</a:t>
            </a:r>
            <a:r>
              <a:rPr lang="en-US" altLang="en-US" sz="3600" i="1" dirty="0"/>
              <a:t>… an inheritance which is </a:t>
            </a:r>
            <a:r>
              <a:rPr lang="en-US" altLang="en-US" sz="3600" b="1" i="1" dirty="0"/>
              <a:t>imperishable</a:t>
            </a:r>
            <a:r>
              <a:rPr lang="en-US" altLang="en-US" sz="3600" i="1" dirty="0"/>
              <a:t> and </a:t>
            </a:r>
            <a:r>
              <a:rPr lang="en-US" altLang="en-US" sz="3600" b="1" i="1" dirty="0"/>
              <a:t>undefiled</a:t>
            </a:r>
            <a:r>
              <a:rPr lang="en-US" altLang="en-US" sz="3600" i="1" dirty="0"/>
              <a:t> and </a:t>
            </a:r>
            <a:r>
              <a:rPr lang="en-US" altLang="en-US" sz="3600" b="1" i="1" dirty="0"/>
              <a:t>will not fade away</a:t>
            </a:r>
            <a:r>
              <a:rPr lang="en-US" altLang="en-US" sz="3600" i="1" dirty="0"/>
              <a:t>, </a:t>
            </a:r>
            <a:r>
              <a:rPr lang="en-US" altLang="en-US" sz="3600" b="1" i="1" dirty="0"/>
              <a:t>reserved in heaven </a:t>
            </a:r>
            <a:r>
              <a:rPr lang="en-US" altLang="en-US" sz="3600" i="1" dirty="0"/>
              <a:t>for you</a:t>
            </a:r>
            <a:r>
              <a:rPr lang="en-US" altLang="en-US" sz="3600" dirty="0"/>
              <a:t>…”</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linds(vertical)">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blinds(vertical)">
                                      <p:cBhvr>
                                        <p:cTn id="12"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3160D5F7-58D5-9C89-AE73-59C47B38F791}"/>
              </a:ext>
            </a:extLst>
          </p:cNvPr>
          <p:cNvSpPr>
            <a:spLocks noGrp="1" noChangeArrowheads="1"/>
          </p:cNvSpPr>
          <p:nvPr>
            <p:ph type="title"/>
          </p:nvPr>
        </p:nvSpPr>
        <p:spPr>
          <a:xfrm>
            <a:off x="1066800" y="609600"/>
            <a:ext cx="10058400" cy="914400"/>
          </a:xfrm>
          <a:ln>
            <a:solidFill>
              <a:schemeClr val="tx1"/>
            </a:solidFill>
          </a:ln>
        </p:spPr>
        <p:txBody>
          <a:bodyPr/>
          <a:lstStyle/>
          <a:p>
            <a:pPr algn="ctr" fontAlgn="auto">
              <a:spcAft>
                <a:spcPts val="0"/>
              </a:spcAft>
              <a:defRPr/>
            </a:pPr>
            <a:r>
              <a:rPr lang="en-US" sz="4000" dirty="0">
                <a:solidFill>
                  <a:srgbClr val="000000"/>
                </a:solidFill>
                <a:latin typeface="Tahoma" pitchFamily="34" charset="0"/>
              </a:rPr>
              <a:t>The </a:t>
            </a:r>
            <a:r>
              <a:rPr lang="en-US" sz="4000" dirty="0">
                <a:solidFill>
                  <a:srgbClr val="000099"/>
                </a:solidFill>
                <a:latin typeface="Tahoma" pitchFamily="34" charset="0"/>
              </a:rPr>
              <a:t>Nature </a:t>
            </a:r>
            <a:r>
              <a:rPr lang="en-US" sz="4000" dirty="0">
                <a:solidFill>
                  <a:srgbClr val="000000"/>
                </a:solidFill>
                <a:latin typeface="Tahoma" pitchFamily="34" charset="0"/>
              </a:rPr>
              <a:t>Of Our Hope -</a:t>
            </a:r>
          </a:p>
        </p:txBody>
      </p:sp>
      <p:sp>
        <p:nvSpPr>
          <p:cNvPr id="19459" name="Rectangle 3">
            <a:extLst>
              <a:ext uri="{FF2B5EF4-FFF2-40B4-BE49-F238E27FC236}">
                <a16:creationId xmlns:a16="http://schemas.microsoft.com/office/drawing/2014/main" id="{EC92FF82-87BF-9646-ACE5-DB3EB4C9691A}"/>
              </a:ext>
            </a:extLst>
          </p:cNvPr>
          <p:cNvSpPr>
            <a:spLocks noGrp="1" noChangeArrowheads="1"/>
          </p:cNvSpPr>
          <p:nvPr>
            <p:ph idx="1"/>
          </p:nvPr>
        </p:nvSpPr>
        <p:spPr>
          <a:xfrm>
            <a:off x="1066800" y="1752600"/>
            <a:ext cx="10058400" cy="4267200"/>
          </a:xfrm>
        </p:spPr>
        <p:txBody>
          <a:bodyPr>
            <a:normAutofit/>
          </a:bodyPr>
          <a:lstStyle/>
          <a:p>
            <a:pPr marL="0" indent="0" fontAlgn="auto">
              <a:spcAft>
                <a:spcPts val="0"/>
              </a:spcAft>
              <a:buNone/>
              <a:defRPr/>
            </a:pPr>
            <a:r>
              <a:rPr lang="en-US" dirty="0">
                <a:solidFill>
                  <a:srgbClr val="000000"/>
                </a:solidFill>
              </a:rPr>
              <a:t>It is a </a:t>
            </a:r>
            <a:r>
              <a:rPr lang="en-US" b="1" i="1" dirty="0">
                <a:solidFill>
                  <a:srgbClr val="000000"/>
                </a:solidFill>
              </a:rPr>
              <a:t>“Living Hope”</a:t>
            </a:r>
            <a:r>
              <a:rPr lang="en-US" dirty="0">
                <a:solidFill>
                  <a:srgbClr val="000000"/>
                </a:solidFill>
              </a:rPr>
              <a:t> because of what is hoped for… </a:t>
            </a:r>
            <a:r>
              <a:rPr lang="en-US" b="1" dirty="0">
                <a:solidFill>
                  <a:srgbClr val="000000"/>
                </a:solidFill>
              </a:rPr>
              <a:t>Eternal Life</a:t>
            </a:r>
          </a:p>
          <a:p>
            <a:pPr marL="786384" lvl="2" indent="-182880" fontAlgn="auto">
              <a:spcAft>
                <a:spcPts val="0"/>
              </a:spcAft>
              <a:buClr>
                <a:schemeClr val="accent2">
                  <a:tint val="85000"/>
                  <a:satMod val="285000"/>
                </a:schemeClr>
              </a:buClr>
              <a:buFont typeface="Wingdings 2"/>
              <a:buChar char=""/>
              <a:defRPr/>
            </a:pPr>
            <a:r>
              <a:rPr lang="en-US" sz="2800" dirty="0">
                <a:solidFill>
                  <a:srgbClr val="000000"/>
                </a:solidFill>
              </a:rPr>
              <a:t>Titus 1:2-3, “</a:t>
            </a:r>
            <a:r>
              <a:rPr lang="en-US" sz="2800" b="1" i="1" dirty="0">
                <a:solidFill>
                  <a:srgbClr val="000000"/>
                </a:solidFill>
              </a:rPr>
              <a:t>in the hope of eternal life</a:t>
            </a:r>
            <a:r>
              <a:rPr lang="en-US" sz="2800" i="1" dirty="0">
                <a:solidFill>
                  <a:srgbClr val="000000"/>
                </a:solidFill>
              </a:rPr>
              <a:t>…</a:t>
            </a:r>
            <a:r>
              <a:rPr lang="en-US" sz="2800" dirty="0">
                <a:solidFill>
                  <a:srgbClr val="000000"/>
                </a:solidFill>
              </a:rPr>
              <a:t>”</a:t>
            </a:r>
          </a:p>
          <a:p>
            <a:pPr marL="786384" lvl="2" indent="-182880" fontAlgn="auto">
              <a:spcAft>
                <a:spcPts val="0"/>
              </a:spcAft>
              <a:buClr>
                <a:schemeClr val="accent2">
                  <a:tint val="85000"/>
                  <a:satMod val="285000"/>
                </a:schemeClr>
              </a:buClr>
              <a:buFont typeface="Wingdings 2"/>
              <a:buChar char=""/>
              <a:defRPr/>
            </a:pPr>
            <a:r>
              <a:rPr lang="en-US" sz="2800" dirty="0">
                <a:solidFill>
                  <a:srgbClr val="000000"/>
                </a:solidFill>
              </a:rPr>
              <a:t>Romans 2:5-7, </a:t>
            </a:r>
            <a:r>
              <a:rPr lang="en-US" sz="2800" i="1" dirty="0">
                <a:solidFill>
                  <a:srgbClr val="000000"/>
                </a:solidFill>
              </a:rPr>
              <a:t>“... </a:t>
            </a:r>
            <a:r>
              <a:rPr lang="en-US" sz="2800" b="1" i="1" dirty="0">
                <a:solidFill>
                  <a:srgbClr val="000000"/>
                </a:solidFill>
              </a:rPr>
              <a:t>to those who by perseverance in doing good seek for glory and honor and immortality, eternal life</a:t>
            </a:r>
            <a:r>
              <a:rPr lang="en-US" sz="2800" i="1" dirty="0">
                <a:solidFill>
                  <a:srgbClr val="000000"/>
                </a:solidFill>
              </a:rPr>
              <a:t>”</a:t>
            </a:r>
          </a:p>
          <a:p>
            <a:pPr marL="786384" lvl="2" indent="-182880" fontAlgn="auto">
              <a:spcAft>
                <a:spcPts val="0"/>
              </a:spcAft>
              <a:buClr>
                <a:schemeClr val="accent2">
                  <a:tint val="85000"/>
                  <a:satMod val="285000"/>
                </a:schemeClr>
              </a:buClr>
              <a:buFont typeface="Wingdings 2"/>
              <a:buChar char=""/>
              <a:defRPr/>
            </a:pPr>
            <a:r>
              <a:rPr lang="en-US" sz="2800" dirty="0">
                <a:solidFill>
                  <a:srgbClr val="000000"/>
                </a:solidFill>
              </a:rPr>
              <a:t>John 6:68</a:t>
            </a:r>
            <a:r>
              <a:rPr lang="en-US" sz="2800" i="1" dirty="0">
                <a:solidFill>
                  <a:srgbClr val="000000"/>
                </a:solidFill>
              </a:rPr>
              <a:t>, “Lord, to whom shall we go? </a:t>
            </a:r>
            <a:r>
              <a:rPr lang="en-US" sz="2800" b="1" i="1" dirty="0">
                <a:solidFill>
                  <a:srgbClr val="000000"/>
                </a:solidFill>
              </a:rPr>
              <a:t>You have words of eternal life.</a:t>
            </a:r>
            <a:r>
              <a:rPr lang="en-US" sz="2800" i="1" dirty="0">
                <a:solidFill>
                  <a:srgbClr val="000000"/>
                </a:solidFill>
              </a:rPr>
              <a:t>”</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linds(vertical)">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blinds(vertical)">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blinds(vertical)">
                                      <p:cBhvr>
                                        <p:cTn id="17" dur="500"/>
                                        <p:tgtEl>
                                          <p:spTgt spid="194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blinds(vertical)">
                                      <p:cBhvr>
                                        <p:cTn id="22" dur="5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94B484E-4F06-3A1A-9357-A3B6C5D3057A}"/>
              </a:ext>
            </a:extLst>
          </p:cNvPr>
          <p:cNvSpPr>
            <a:spLocks noGrp="1" noChangeArrowheads="1"/>
          </p:cNvSpPr>
          <p:nvPr>
            <p:ph type="title"/>
          </p:nvPr>
        </p:nvSpPr>
        <p:spPr>
          <a:xfrm>
            <a:off x="1066800" y="575187"/>
            <a:ext cx="10058400" cy="914400"/>
          </a:xfrm>
          <a:ln>
            <a:solidFill>
              <a:schemeClr val="tx1"/>
            </a:solidFill>
          </a:ln>
        </p:spPr>
        <p:txBody>
          <a:bodyPr/>
          <a:lstStyle/>
          <a:p>
            <a:pPr algn="ctr" fontAlgn="auto">
              <a:spcAft>
                <a:spcPts val="0"/>
              </a:spcAft>
              <a:defRPr/>
            </a:pPr>
            <a:r>
              <a:rPr lang="en-US" sz="4000" dirty="0">
                <a:solidFill>
                  <a:srgbClr val="000000"/>
                </a:solidFill>
                <a:latin typeface="Tahoma" pitchFamily="34" charset="0"/>
              </a:rPr>
              <a:t>The</a:t>
            </a:r>
            <a:r>
              <a:rPr lang="en-US" sz="4000" dirty="0">
                <a:solidFill>
                  <a:srgbClr val="000099"/>
                </a:solidFill>
                <a:latin typeface="Tahoma" pitchFamily="34" charset="0"/>
              </a:rPr>
              <a:t> Nature </a:t>
            </a:r>
            <a:r>
              <a:rPr lang="en-US" sz="4000" dirty="0">
                <a:solidFill>
                  <a:srgbClr val="000000"/>
                </a:solidFill>
                <a:latin typeface="Tahoma" pitchFamily="34" charset="0"/>
              </a:rPr>
              <a:t>Of Our Hope -</a:t>
            </a:r>
          </a:p>
        </p:txBody>
      </p:sp>
      <p:sp>
        <p:nvSpPr>
          <p:cNvPr id="20483" name="Rectangle 3">
            <a:extLst>
              <a:ext uri="{FF2B5EF4-FFF2-40B4-BE49-F238E27FC236}">
                <a16:creationId xmlns:a16="http://schemas.microsoft.com/office/drawing/2014/main" id="{4254A307-B6D9-F317-B71C-1266CD069DC6}"/>
              </a:ext>
            </a:extLst>
          </p:cNvPr>
          <p:cNvSpPr>
            <a:spLocks noGrp="1" noChangeArrowheads="1"/>
          </p:cNvSpPr>
          <p:nvPr>
            <p:ph idx="1"/>
          </p:nvPr>
        </p:nvSpPr>
        <p:spPr>
          <a:xfrm>
            <a:off x="1066800" y="1524000"/>
            <a:ext cx="10058400" cy="4495800"/>
          </a:xfrm>
        </p:spPr>
        <p:txBody>
          <a:bodyPr/>
          <a:lstStyle/>
          <a:p>
            <a:r>
              <a:rPr lang="en-US" altLang="en-US" dirty="0">
                <a:solidFill>
                  <a:srgbClr val="000000"/>
                </a:solidFill>
              </a:rPr>
              <a:t>It is “</a:t>
            </a:r>
            <a:r>
              <a:rPr lang="en-US" altLang="en-US" b="1" dirty="0">
                <a:solidFill>
                  <a:srgbClr val="000000"/>
                </a:solidFill>
              </a:rPr>
              <a:t>Imperishable</a:t>
            </a:r>
            <a:r>
              <a:rPr lang="en-US" altLang="en-US" dirty="0">
                <a:solidFill>
                  <a:srgbClr val="000000"/>
                </a:solidFill>
              </a:rPr>
              <a:t>” - </a:t>
            </a:r>
          </a:p>
          <a:p>
            <a:pPr lvl="1"/>
            <a:r>
              <a:rPr lang="en-US" altLang="en-US" sz="2800" dirty="0">
                <a:solidFill>
                  <a:srgbClr val="000000"/>
                </a:solidFill>
              </a:rPr>
              <a:t>"not liable to corruption or decay, incorruptible”</a:t>
            </a:r>
            <a:r>
              <a:rPr lang="en-US" altLang="en-US" dirty="0">
                <a:solidFill>
                  <a:srgbClr val="000000"/>
                </a:solidFill>
              </a:rPr>
              <a:t>  </a:t>
            </a:r>
            <a:r>
              <a:rPr lang="en-US" altLang="en-US" sz="1200" dirty="0">
                <a:solidFill>
                  <a:srgbClr val="000000"/>
                </a:solidFill>
              </a:rPr>
              <a:t>(Vine)</a:t>
            </a:r>
          </a:p>
          <a:p>
            <a:pPr lvl="1">
              <a:buFont typeface="Wingdings" panose="05000000000000000000" pitchFamily="2" charset="2"/>
              <a:buChar char="§"/>
            </a:pPr>
            <a:r>
              <a:rPr lang="en-US" altLang="en-US" sz="2800" dirty="0">
                <a:solidFill>
                  <a:srgbClr val="000000"/>
                </a:solidFill>
                <a:latin typeface="Tahoma" panose="020B0604030504040204" pitchFamily="34" charset="0"/>
              </a:rPr>
              <a:t>“…it </a:t>
            </a:r>
            <a:r>
              <a:rPr lang="en-US" altLang="en-US" sz="2800" b="1" dirty="0">
                <a:solidFill>
                  <a:srgbClr val="000000"/>
                </a:solidFill>
                <a:latin typeface="Tahoma" panose="020B0604030504040204" pitchFamily="34" charset="0"/>
              </a:rPr>
              <a:t>is exclusive of all of which we are aware in the material world</a:t>
            </a:r>
            <a:r>
              <a:rPr lang="en-US" altLang="en-US" sz="2800" dirty="0">
                <a:solidFill>
                  <a:srgbClr val="000000"/>
                </a:solidFill>
                <a:latin typeface="Tahoma" panose="020B0604030504040204" pitchFamily="34" charset="0"/>
              </a:rPr>
              <a:t>.  All that we see, handle, taste, smell, hear in this material world is subject to perishing.  Nothing is abiding.”   </a:t>
            </a:r>
            <a:r>
              <a:rPr lang="en-US" altLang="en-US" sz="1200" dirty="0">
                <a:solidFill>
                  <a:srgbClr val="000000"/>
                </a:solidFill>
                <a:latin typeface="Tahoma" panose="020B0604030504040204" pitchFamily="34" charset="0"/>
              </a:rPr>
              <a:t>(Clinton Hamilton)  </a:t>
            </a:r>
          </a:p>
          <a:p>
            <a:pPr lvl="1">
              <a:buFont typeface="Wingdings" panose="05000000000000000000" pitchFamily="2" charset="2"/>
              <a:buChar char="§"/>
            </a:pPr>
            <a:r>
              <a:rPr lang="en-US" altLang="en-US" sz="2800" dirty="0">
                <a:solidFill>
                  <a:srgbClr val="000000"/>
                </a:solidFill>
                <a:latin typeface="Tahoma" panose="020B0604030504040204" pitchFamily="34" charset="0"/>
              </a:rPr>
              <a:t>We hope for an</a:t>
            </a:r>
            <a:r>
              <a:rPr lang="en-US" altLang="en-US" sz="2800" i="1" dirty="0">
                <a:solidFill>
                  <a:srgbClr val="000000"/>
                </a:solidFill>
                <a:latin typeface="Tahoma" panose="020B0604030504040204" pitchFamily="34" charset="0"/>
              </a:rPr>
              <a:t> “</a:t>
            </a:r>
            <a:r>
              <a:rPr lang="en-US" altLang="en-US" sz="2800" b="1" i="1" dirty="0">
                <a:solidFill>
                  <a:srgbClr val="000000"/>
                </a:solidFill>
                <a:latin typeface="Tahoma" panose="020B0604030504040204" pitchFamily="34" charset="0"/>
              </a:rPr>
              <a:t>imperishable crown</a:t>
            </a:r>
            <a:r>
              <a:rPr lang="en-US" altLang="en-US" sz="2800" i="1" dirty="0">
                <a:solidFill>
                  <a:srgbClr val="000000"/>
                </a:solidFill>
                <a:latin typeface="Tahoma" panose="020B0604030504040204" pitchFamily="34" charset="0"/>
              </a:rPr>
              <a:t>” </a:t>
            </a:r>
            <a:r>
              <a:rPr lang="en-US" altLang="en-US" sz="2800" dirty="0">
                <a:solidFill>
                  <a:srgbClr val="000000"/>
                </a:solidFill>
                <a:latin typeface="Tahoma" panose="020B0604030504040204" pitchFamily="34" charset="0"/>
              </a:rPr>
              <a:t>(1 Cor. 9:25) and an</a:t>
            </a:r>
            <a:r>
              <a:rPr lang="en-US" altLang="en-US" sz="2800" i="1" dirty="0">
                <a:solidFill>
                  <a:srgbClr val="000000"/>
                </a:solidFill>
                <a:latin typeface="Tahoma" panose="020B0604030504040204" pitchFamily="34" charset="0"/>
              </a:rPr>
              <a:t> “</a:t>
            </a:r>
            <a:r>
              <a:rPr lang="en-US" altLang="en-US" sz="2800" b="1" i="1" dirty="0">
                <a:solidFill>
                  <a:srgbClr val="000000"/>
                </a:solidFill>
                <a:latin typeface="Tahoma" panose="020B0604030504040204" pitchFamily="34" charset="0"/>
              </a:rPr>
              <a:t>imperishable body</a:t>
            </a:r>
            <a:r>
              <a:rPr lang="en-US" altLang="en-US" sz="2800" i="1" dirty="0">
                <a:solidFill>
                  <a:srgbClr val="000000"/>
                </a:solidFill>
                <a:latin typeface="Tahoma" panose="020B0604030504040204" pitchFamily="34" charset="0"/>
              </a:rPr>
              <a:t>” </a:t>
            </a:r>
            <a:r>
              <a:rPr lang="en-US" altLang="en-US" sz="2800" dirty="0">
                <a:solidFill>
                  <a:srgbClr val="000000"/>
                </a:solidFill>
                <a:latin typeface="Tahoma" panose="020B0604030504040204" pitchFamily="34" charset="0"/>
              </a:rPr>
              <a:t>(1 Cor. 15:52)</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linds(vertical)">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blinds(vertical)">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blinds(vertical)">
                                      <p:cBhvr>
                                        <p:cTn id="17" dur="500"/>
                                        <p:tgtEl>
                                          <p:spTgt spid="204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blinds(vertical)">
                                      <p:cBhvr>
                                        <p:cTn id="22" dur="500"/>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74DD8CF4-D876-7A42-066C-A96459BA156F}"/>
              </a:ext>
            </a:extLst>
          </p:cNvPr>
          <p:cNvSpPr>
            <a:spLocks noGrp="1" noChangeArrowheads="1"/>
          </p:cNvSpPr>
          <p:nvPr>
            <p:ph type="title"/>
          </p:nvPr>
        </p:nvSpPr>
        <p:spPr>
          <a:xfrm>
            <a:off x="1066800" y="589935"/>
            <a:ext cx="10058400" cy="914400"/>
          </a:xfrm>
          <a:ln>
            <a:solidFill>
              <a:schemeClr val="tx1"/>
            </a:solidFill>
          </a:ln>
        </p:spPr>
        <p:txBody>
          <a:bodyPr/>
          <a:lstStyle/>
          <a:p>
            <a:pPr algn="ctr" fontAlgn="auto">
              <a:spcAft>
                <a:spcPts val="0"/>
              </a:spcAft>
              <a:defRPr/>
            </a:pPr>
            <a:r>
              <a:rPr lang="en-US" sz="4000" dirty="0">
                <a:solidFill>
                  <a:srgbClr val="000000"/>
                </a:solidFill>
                <a:latin typeface="Tahoma" pitchFamily="34" charset="0"/>
              </a:rPr>
              <a:t>The</a:t>
            </a:r>
            <a:r>
              <a:rPr lang="en-US" sz="4000" dirty="0">
                <a:solidFill>
                  <a:srgbClr val="000099"/>
                </a:solidFill>
                <a:latin typeface="Tahoma" pitchFamily="34" charset="0"/>
              </a:rPr>
              <a:t> Nature </a:t>
            </a:r>
            <a:r>
              <a:rPr lang="en-US" sz="4000" dirty="0">
                <a:solidFill>
                  <a:srgbClr val="000000"/>
                </a:solidFill>
                <a:latin typeface="Tahoma" pitchFamily="34" charset="0"/>
              </a:rPr>
              <a:t>Of Our Hope -</a:t>
            </a:r>
          </a:p>
        </p:txBody>
      </p:sp>
      <p:sp>
        <p:nvSpPr>
          <p:cNvPr id="21507" name="Rectangle 3">
            <a:extLst>
              <a:ext uri="{FF2B5EF4-FFF2-40B4-BE49-F238E27FC236}">
                <a16:creationId xmlns:a16="http://schemas.microsoft.com/office/drawing/2014/main" id="{33A545EB-3B79-677E-B7B2-5CD116A577BA}"/>
              </a:ext>
            </a:extLst>
          </p:cNvPr>
          <p:cNvSpPr>
            <a:spLocks noGrp="1" noChangeArrowheads="1"/>
          </p:cNvSpPr>
          <p:nvPr>
            <p:ph idx="1"/>
          </p:nvPr>
        </p:nvSpPr>
        <p:spPr>
          <a:xfrm>
            <a:off x="1066800" y="1524000"/>
            <a:ext cx="10058400" cy="4495800"/>
          </a:xfrm>
        </p:spPr>
        <p:txBody>
          <a:bodyPr/>
          <a:lstStyle/>
          <a:p>
            <a:r>
              <a:rPr lang="en-US" altLang="en-US" dirty="0">
                <a:solidFill>
                  <a:srgbClr val="000000"/>
                </a:solidFill>
              </a:rPr>
              <a:t>It is “</a:t>
            </a:r>
            <a:r>
              <a:rPr lang="en-US" altLang="en-US" b="1" dirty="0">
                <a:solidFill>
                  <a:srgbClr val="000000"/>
                </a:solidFill>
              </a:rPr>
              <a:t>Undefiled</a:t>
            </a:r>
            <a:r>
              <a:rPr lang="en-US" altLang="en-US" dirty="0">
                <a:solidFill>
                  <a:srgbClr val="000000"/>
                </a:solidFill>
              </a:rPr>
              <a:t>” - </a:t>
            </a:r>
          </a:p>
          <a:p>
            <a:pPr lvl="1"/>
            <a:r>
              <a:rPr lang="en-US" altLang="en-US" sz="2800" dirty="0">
                <a:solidFill>
                  <a:srgbClr val="000000"/>
                </a:solidFill>
              </a:rPr>
              <a:t>“</a:t>
            </a:r>
            <a:r>
              <a:rPr lang="en-US" altLang="en-US" sz="2800" b="1" dirty="0">
                <a:solidFill>
                  <a:srgbClr val="000000"/>
                </a:solidFill>
              </a:rPr>
              <a:t>Free from contamination</a:t>
            </a:r>
            <a:r>
              <a:rPr lang="en-US" altLang="en-US" sz="2800" dirty="0">
                <a:solidFill>
                  <a:srgbClr val="000000"/>
                </a:solidFill>
              </a:rPr>
              <a:t>”  </a:t>
            </a:r>
            <a:r>
              <a:rPr lang="en-US" altLang="en-US" sz="1200" dirty="0">
                <a:solidFill>
                  <a:srgbClr val="000000"/>
                </a:solidFill>
              </a:rPr>
              <a:t>(Vine)</a:t>
            </a:r>
          </a:p>
          <a:p>
            <a:pPr lvl="1"/>
            <a:r>
              <a:rPr lang="en-US" altLang="en-US" sz="2800" dirty="0">
                <a:solidFill>
                  <a:srgbClr val="000000"/>
                </a:solidFill>
              </a:rPr>
              <a:t>“</a:t>
            </a:r>
            <a:r>
              <a:rPr lang="en-US" altLang="en-US" sz="2800" b="1" dirty="0">
                <a:solidFill>
                  <a:srgbClr val="000000"/>
                </a:solidFill>
              </a:rPr>
              <a:t>Unsoiled… pure</a:t>
            </a:r>
            <a:r>
              <a:rPr lang="en-US" altLang="en-US" sz="2800" dirty="0">
                <a:solidFill>
                  <a:srgbClr val="000000"/>
                </a:solidFill>
              </a:rPr>
              <a:t>” </a:t>
            </a:r>
            <a:r>
              <a:rPr lang="en-US" altLang="en-US" sz="1200" dirty="0">
                <a:solidFill>
                  <a:srgbClr val="000000"/>
                </a:solidFill>
              </a:rPr>
              <a:t>(Strong)</a:t>
            </a:r>
          </a:p>
          <a:p>
            <a:pPr lvl="1">
              <a:buFont typeface="Wingdings" panose="05000000000000000000" pitchFamily="2" charset="2"/>
              <a:buChar char="§"/>
            </a:pPr>
            <a:r>
              <a:rPr lang="en-US" altLang="en-US" sz="2800" dirty="0">
                <a:solidFill>
                  <a:srgbClr val="000000"/>
                </a:solidFill>
                <a:latin typeface="Tahoma" panose="020B0604030504040204" pitchFamily="34" charset="0"/>
              </a:rPr>
              <a:t>That which we hope for is “</a:t>
            </a:r>
            <a:r>
              <a:rPr lang="en-US" altLang="en-US" sz="2800" b="1" dirty="0">
                <a:solidFill>
                  <a:srgbClr val="000000"/>
                </a:solidFill>
                <a:latin typeface="Tahoma" panose="020B0604030504040204" pitchFamily="34" charset="0"/>
              </a:rPr>
              <a:t>free from contamination</a:t>
            </a:r>
            <a:r>
              <a:rPr lang="en-US" altLang="en-US" sz="2800" dirty="0">
                <a:solidFill>
                  <a:srgbClr val="000000"/>
                </a:solidFill>
                <a:latin typeface="Tahoma" panose="020B0604030504040204" pitchFamily="34" charset="0"/>
              </a:rPr>
              <a:t>” and so must we strive to be.  (Revelation 21:27)</a:t>
            </a:r>
          </a:p>
          <a:p>
            <a:pPr lvl="1">
              <a:buFont typeface="Wingdings" panose="05000000000000000000" pitchFamily="2" charset="2"/>
              <a:buChar char="§"/>
            </a:pPr>
            <a:r>
              <a:rPr lang="en-US" altLang="en-US" sz="2800" dirty="0">
                <a:solidFill>
                  <a:srgbClr val="000000"/>
                </a:solidFill>
                <a:latin typeface="Tahoma" panose="020B0604030504040204" pitchFamily="34" charset="0"/>
              </a:rPr>
              <a:t>As our High Priest is! (Hebrews 7:23-26)</a:t>
            </a:r>
            <a:endParaRPr lang="en-US" altLang="en-US" sz="2800" dirty="0">
              <a:solidFill>
                <a:srgbClr val="000000"/>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blinds(vertical)">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blinds(vertical)">
                                      <p:cBhvr>
                                        <p:cTn id="12" dur="50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blinds(vertical)">
                                      <p:cBhvr>
                                        <p:cTn id="17" dur="500"/>
                                        <p:tgtEl>
                                          <p:spTgt spid="215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blinds(vertical)">
                                      <p:cBhvr>
                                        <p:cTn id="22" dur="500"/>
                                        <p:tgtEl>
                                          <p:spTgt spid="2150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21507">
                                            <p:txEl>
                                              <p:pRg st="4" end="4"/>
                                            </p:txEl>
                                          </p:spTgt>
                                        </p:tgtEl>
                                        <p:attrNameLst>
                                          <p:attrName>style.visibility</p:attrName>
                                        </p:attrNameLst>
                                      </p:cBhvr>
                                      <p:to>
                                        <p:strVal val="visible"/>
                                      </p:to>
                                    </p:set>
                                    <p:animEffect transition="in" filter="blinds(vertical)">
                                      <p:cBhvr>
                                        <p:cTn id="27" dur="5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3FF0759-1262-086F-9ACA-0F117D6BAD24}"/>
              </a:ext>
            </a:extLst>
          </p:cNvPr>
          <p:cNvSpPr>
            <a:spLocks noGrp="1" noChangeArrowheads="1"/>
          </p:cNvSpPr>
          <p:nvPr>
            <p:ph type="title"/>
          </p:nvPr>
        </p:nvSpPr>
        <p:spPr>
          <a:xfrm>
            <a:off x="1066800" y="467032"/>
            <a:ext cx="10058400" cy="914400"/>
          </a:xfrm>
          <a:ln>
            <a:solidFill>
              <a:schemeClr val="tx1"/>
            </a:solidFill>
          </a:ln>
        </p:spPr>
        <p:txBody>
          <a:bodyPr/>
          <a:lstStyle/>
          <a:p>
            <a:pPr algn="ctr" fontAlgn="auto">
              <a:spcAft>
                <a:spcPts val="0"/>
              </a:spcAft>
              <a:defRPr/>
            </a:pPr>
            <a:r>
              <a:rPr lang="en-US" sz="4000" dirty="0">
                <a:solidFill>
                  <a:srgbClr val="000000"/>
                </a:solidFill>
                <a:latin typeface="Tahoma" pitchFamily="34" charset="0"/>
              </a:rPr>
              <a:t>The</a:t>
            </a:r>
            <a:r>
              <a:rPr lang="en-US" sz="4000" dirty="0">
                <a:solidFill>
                  <a:srgbClr val="000099"/>
                </a:solidFill>
                <a:latin typeface="Tahoma" pitchFamily="34" charset="0"/>
              </a:rPr>
              <a:t> Nature </a:t>
            </a:r>
            <a:r>
              <a:rPr lang="en-US" sz="4000" dirty="0">
                <a:solidFill>
                  <a:srgbClr val="000000"/>
                </a:solidFill>
                <a:latin typeface="Tahoma" pitchFamily="34" charset="0"/>
              </a:rPr>
              <a:t>Of Our Hope -</a:t>
            </a:r>
          </a:p>
        </p:txBody>
      </p:sp>
      <p:sp>
        <p:nvSpPr>
          <p:cNvPr id="22531" name="Rectangle 3">
            <a:extLst>
              <a:ext uri="{FF2B5EF4-FFF2-40B4-BE49-F238E27FC236}">
                <a16:creationId xmlns:a16="http://schemas.microsoft.com/office/drawing/2014/main" id="{35C6D672-1313-69E6-C47F-06C34C23C62C}"/>
              </a:ext>
            </a:extLst>
          </p:cNvPr>
          <p:cNvSpPr>
            <a:spLocks noGrp="1" noChangeArrowheads="1"/>
          </p:cNvSpPr>
          <p:nvPr>
            <p:ph idx="1"/>
          </p:nvPr>
        </p:nvSpPr>
        <p:spPr>
          <a:xfrm>
            <a:off x="1066800" y="1381432"/>
            <a:ext cx="10058400" cy="4495800"/>
          </a:xfrm>
        </p:spPr>
        <p:txBody>
          <a:bodyPr/>
          <a:lstStyle/>
          <a:p>
            <a:r>
              <a:rPr lang="en-US" altLang="en-US" dirty="0">
                <a:solidFill>
                  <a:srgbClr val="000000"/>
                </a:solidFill>
              </a:rPr>
              <a:t>It will not </a:t>
            </a:r>
            <a:r>
              <a:rPr lang="en-US" altLang="en-US" b="1" dirty="0">
                <a:solidFill>
                  <a:srgbClr val="000000"/>
                </a:solidFill>
              </a:rPr>
              <a:t>“Fade Away” </a:t>
            </a:r>
            <a:r>
              <a:rPr lang="en-US" altLang="en-US" dirty="0">
                <a:solidFill>
                  <a:srgbClr val="000000"/>
                </a:solidFill>
              </a:rPr>
              <a:t>- </a:t>
            </a:r>
          </a:p>
          <a:p>
            <a:pPr lvl="1"/>
            <a:r>
              <a:rPr lang="en-US" altLang="en-US" sz="2800" b="1" dirty="0">
                <a:solidFill>
                  <a:srgbClr val="000000"/>
                </a:solidFill>
              </a:rPr>
              <a:t>Perennial, losing nothing of its’ original glory or beauty</a:t>
            </a:r>
            <a:r>
              <a:rPr lang="en-US" altLang="en-US" sz="2800" dirty="0">
                <a:solidFill>
                  <a:srgbClr val="000000"/>
                </a:solidFill>
              </a:rPr>
              <a:t>.</a:t>
            </a:r>
          </a:p>
          <a:p>
            <a:pPr lvl="1"/>
            <a:r>
              <a:rPr lang="en-US" altLang="en-US" sz="2800" dirty="0">
                <a:solidFill>
                  <a:srgbClr val="000000"/>
                </a:solidFill>
              </a:rPr>
              <a:t>“</a:t>
            </a:r>
            <a:r>
              <a:rPr lang="en-US" altLang="en-US" sz="2800" dirty="0" err="1">
                <a:solidFill>
                  <a:srgbClr val="000000"/>
                </a:solidFill>
              </a:rPr>
              <a:t>Amarantos</a:t>
            </a:r>
            <a:r>
              <a:rPr lang="en-US" altLang="en-US" sz="2800" dirty="0">
                <a:solidFill>
                  <a:srgbClr val="000000"/>
                </a:solidFill>
              </a:rPr>
              <a:t>” - </a:t>
            </a:r>
            <a:r>
              <a:rPr lang="en-US" altLang="en-US" sz="2800" dirty="0" err="1">
                <a:solidFill>
                  <a:srgbClr val="000000"/>
                </a:solidFill>
              </a:rPr>
              <a:t>Amarantha</a:t>
            </a:r>
            <a:r>
              <a:rPr lang="en-US" altLang="en-US" sz="2800" dirty="0">
                <a:solidFill>
                  <a:srgbClr val="000000"/>
                </a:solidFill>
              </a:rPr>
              <a:t>, the unfading flower.</a:t>
            </a:r>
          </a:p>
          <a:p>
            <a:pPr lvl="1"/>
            <a:r>
              <a:rPr lang="en-US" altLang="en-US" sz="2800" dirty="0">
                <a:solidFill>
                  <a:srgbClr val="000000"/>
                </a:solidFill>
              </a:rPr>
              <a:t>Our “</a:t>
            </a:r>
            <a:r>
              <a:rPr lang="en-US" altLang="en-US" sz="2800" b="1" i="1" dirty="0">
                <a:solidFill>
                  <a:srgbClr val="000000"/>
                </a:solidFill>
              </a:rPr>
              <a:t>unfading crown of glory</a:t>
            </a:r>
            <a:r>
              <a:rPr lang="en-US" altLang="en-US" sz="2800" dirty="0">
                <a:solidFill>
                  <a:srgbClr val="000000"/>
                </a:solidFill>
              </a:rPr>
              <a:t>” (1 Peter 5:4; </a:t>
            </a:r>
            <a:br>
              <a:rPr lang="en-US" altLang="en-US" sz="2800" dirty="0">
                <a:solidFill>
                  <a:srgbClr val="000000"/>
                </a:solidFill>
              </a:rPr>
            </a:br>
            <a:r>
              <a:rPr lang="en-US" altLang="en-US" sz="2800" dirty="0">
                <a:solidFill>
                  <a:srgbClr val="000000"/>
                </a:solidFill>
              </a:rPr>
              <a:t>cf., 2 Timothy 4:8).</a:t>
            </a:r>
          </a:p>
          <a:p>
            <a:pPr lvl="1"/>
            <a:r>
              <a:rPr lang="en-US" altLang="en-US" sz="2800" dirty="0">
                <a:solidFill>
                  <a:srgbClr val="000000"/>
                </a:solidFill>
              </a:rPr>
              <a:t>The </a:t>
            </a:r>
            <a:r>
              <a:rPr lang="en-US" altLang="en-US" sz="2800" b="1" dirty="0">
                <a:solidFill>
                  <a:srgbClr val="000000"/>
                </a:solidFill>
              </a:rPr>
              <a:t>glory &amp; splendor of heaven </a:t>
            </a:r>
            <a:r>
              <a:rPr lang="en-US" altLang="en-US" sz="2800" dirty="0">
                <a:solidFill>
                  <a:srgbClr val="000000"/>
                </a:solidFill>
              </a:rPr>
              <a:t>will never be lost or diminished as that which is physical will. (James 1:11)</a:t>
            </a:r>
          </a:p>
        </p:txBody>
      </p:sp>
      <p:pic>
        <p:nvPicPr>
          <p:cNvPr id="26629" name="Picture 5" descr="Image result for amaranth">
            <a:extLst>
              <a:ext uri="{FF2B5EF4-FFF2-40B4-BE49-F238E27FC236}">
                <a16:creationId xmlns:a16="http://schemas.microsoft.com/office/drawing/2014/main" id="{078E7637-FED9-7BBC-3472-7BAC7C92B0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2200" y="5131990"/>
            <a:ext cx="2209800" cy="16596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blinds(vertical)">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blinds(vertical)">
                                      <p:cBhvr>
                                        <p:cTn id="12" dur="500"/>
                                        <p:tgtEl>
                                          <p:spTgt spid="22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blinds(vertical)">
                                      <p:cBhvr>
                                        <p:cTn id="17" dur="500"/>
                                        <p:tgtEl>
                                          <p:spTgt spid="225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blinds(vertical)">
                                      <p:cBhvr>
                                        <p:cTn id="22" dur="500"/>
                                        <p:tgtEl>
                                          <p:spTgt spid="225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Effect transition="in" filter="blinds(vertical)">
                                      <p:cBhvr>
                                        <p:cTn id="27" dur="500"/>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3FF0759-1262-086F-9ACA-0F117D6BAD24}"/>
              </a:ext>
            </a:extLst>
          </p:cNvPr>
          <p:cNvSpPr>
            <a:spLocks noGrp="1" noChangeArrowheads="1"/>
          </p:cNvSpPr>
          <p:nvPr>
            <p:ph type="title"/>
          </p:nvPr>
        </p:nvSpPr>
        <p:spPr>
          <a:xfrm>
            <a:off x="1066800" y="467032"/>
            <a:ext cx="10058400" cy="914400"/>
          </a:xfrm>
          <a:ln>
            <a:solidFill>
              <a:schemeClr val="tx1"/>
            </a:solidFill>
          </a:ln>
        </p:spPr>
        <p:txBody>
          <a:bodyPr/>
          <a:lstStyle/>
          <a:p>
            <a:pPr algn="ctr" fontAlgn="auto">
              <a:spcAft>
                <a:spcPts val="0"/>
              </a:spcAft>
              <a:defRPr/>
            </a:pPr>
            <a:r>
              <a:rPr lang="en-US" sz="4000" dirty="0">
                <a:solidFill>
                  <a:srgbClr val="000000"/>
                </a:solidFill>
                <a:latin typeface="Tahoma" pitchFamily="34" charset="0"/>
              </a:rPr>
              <a:t>The</a:t>
            </a:r>
            <a:r>
              <a:rPr lang="en-US" sz="4000" dirty="0">
                <a:solidFill>
                  <a:srgbClr val="000099"/>
                </a:solidFill>
                <a:latin typeface="Tahoma" pitchFamily="34" charset="0"/>
              </a:rPr>
              <a:t> Nature </a:t>
            </a:r>
            <a:r>
              <a:rPr lang="en-US" sz="4000" dirty="0">
                <a:solidFill>
                  <a:srgbClr val="000000"/>
                </a:solidFill>
                <a:latin typeface="Tahoma" pitchFamily="34" charset="0"/>
              </a:rPr>
              <a:t>Of Our Hope -</a:t>
            </a:r>
          </a:p>
        </p:txBody>
      </p:sp>
      <p:sp>
        <p:nvSpPr>
          <p:cNvPr id="22531" name="Rectangle 3">
            <a:extLst>
              <a:ext uri="{FF2B5EF4-FFF2-40B4-BE49-F238E27FC236}">
                <a16:creationId xmlns:a16="http://schemas.microsoft.com/office/drawing/2014/main" id="{35C6D672-1313-69E6-C47F-06C34C23C62C}"/>
              </a:ext>
            </a:extLst>
          </p:cNvPr>
          <p:cNvSpPr>
            <a:spLocks noGrp="1" noChangeArrowheads="1"/>
          </p:cNvSpPr>
          <p:nvPr>
            <p:ph idx="1"/>
          </p:nvPr>
        </p:nvSpPr>
        <p:spPr>
          <a:xfrm>
            <a:off x="1066800" y="1828800"/>
            <a:ext cx="10058400" cy="4048432"/>
          </a:xfrm>
        </p:spPr>
        <p:txBody>
          <a:bodyPr/>
          <a:lstStyle/>
          <a:p>
            <a:r>
              <a:rPr lang="en-US" altLang="en-US" dirty="0">
                <a:solidFill>
                  <a:srgbClr val="000000"/>
                </a:solidFill>
              </a:rPr>
              <a:t>It is </a:t>
            </a:r>
            <a:r>
              <a:rPr lang="en-US" altLang="en-US" b="1" dirty="0">
                <a:solidFill>
                  <a:srgbClr val="000000"/>
                </a:solidFill>
              </a:rPr>
              <a:t>“reserved in heaven for you” </a:t>
            </a:r>
            <a:r>
              <a:rPr lang="en-US" altLang="en-US" dirty="0">
                <a:solidFill>
                  <a:srgbClr val="000000"/>
                </a:solidFill>
              </a:rPr>
              <a:t>- </a:t>
            </a:r>
          </a:p>
          <a:p>
            <a:pPr lvl="1"/>
            <a:r>
              <a:rPr lang="en-US" altLang="en-US" sz="2800" dirty="0">
                <a:solidFill>
                  <a:srgbClr val="000000"/>
                </a:solidFill>
              </a:rPr>
              <a:t>Protected, kept in its’ glorious state. We have a “reservation”!</a:t>
            </a:r>
          </a:p>
          <a:p>
            <a:pPr lvl="1"/>
            <a:r>
              <a:rPr lang="en-US" altLang="en-US" sz="2800" dirty="0">
                <a:solidFill>
                  <a:srgbClr val="000000"/>
                </a:solidFill>
              </a:rPr>
              <a:t>It’s “</a:t>
            </a:r>
            <a:r>
              <a:rPr lang="en-US" altLang="en-US" sz="2800" b="1" i="1" dirty="0">
                <a:solidFill>
                  <a:srgbClr val="000000"/>
                </a:solidFill>
              </a:rPr>
              <a:t>laid up</a:t>
            </a:r>
            <a:r>
              <a:rPr lang="en-US" altLang="en-US" sz="2800" dirty="0">
                <a:solidFill>
                  <a:srgbClr val="000000"/>
                </a:solidFill>
              </a:rPr>
              <a:t>” (reserved) for those who have “</a:t>
            </a:r>
            <a:r>
              <a:rPr lang="en-US" altLang="en-US" sz="2800" b="1" i="1" dirty="0">
                <a:solidFill>
                  <a:srgbClr val="000000"/>
                </a:solidFill>
              </a:rPr>
              <a:t>fought the good fight… finished the course… </a:t>
            </a:r>
            <a:r>
              <a:rPr lang="en-US" altLang="en-US" sz="2800" dirty="0">
                <a:solidFill>
                  <a:srgbClr val="000000"/>
                </a:solidFill>
              </a:rPr>
              <a:t>(and) </a:t>
            </a:r>
            <a:r>
              <a:rPr lang="en-US" altLang="en-US" sz="2800" b="1" i="1" dirty="0">
                <a:solidFill>
                  <a:srgbClr val="000000"/>
                </a:solidFill>
              </a:rPr>
              <a:t>kept the faith</a:t>
            </a:r>
            <a:r>
              <a:rPr lang="en-US" altLang="en-US" sz="2800" dirty="0">
                <a:solidFill>
                  <a:srgbClr val="000000"/>
                </a:solidFill>
              </a:rPr>
              <a:t>”. (2 Timothy 4:8; </a:t>
            </a:r>
            <a:br>
              <a:rPr lang="en-US" altLang="en-US" sz="2800" dirty="0">
                <a:solidFill>
                  <a:srgbClr val="000000"/>
                </a:solidFill>
              </a:rPr>
            </a:br>
            <a:r>
              <a:rPr lang="en-US" altLang="en-US" sz="2800" dirty="0">
                <a:solidFill>
                  <a:srgbClr val="000000"/>
                </a:solidFill>
              </a:rPr>
              <a:t>cf., Psalms 31:19; Colossians 1:5)</a:t>
            </a:r>
          </a:p>
        </p:txBody>
      </p:sp>
    </p:spTree>
    <p:extLst>
      <p:ext uri="{BB962C8B-B14F-4D97-AF65-F5344CB8AC3E}">
        <p14:creationId xmlns:p14="http://schemas.microsoft.com/office/powerpoint/2010/main" val="2982337291"/>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blinds(vertical)">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blinds(vertical)">
                                      <p:cBhvr>
                                        <p:cTn id="12" dur="500"/>
                                        <p:tgtEl>
                                          <p:spTgt spid="22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blinds(vertical)">
                                      <p:cBhvr>
                                        <p:cTn id="17"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bldLvl="2"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9907</TotalTime>
  <Words>1820</Words>
  <Application>Microsoft Office PowerPoint</Application>
  <PresentationFormat>Widescreen</PresentationFormat>
  <Paragraphs>132</Paragraphs>
  <Slides>17</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Calibri</vt:lpstr>
      <vt:lpstr>Tahoma</vt:lpstr>
      <vt:lpstr>Times New Roman</vt:lpstr>
      <vt:lpstr>Verdana</vt:lpstr>
      <vt:lpstr>Wingdings</vt:lpstr>
      <vt:lpstr>Wingdings 2</vt:lpstr>
      <vt:lpstr>Aspect</vt:lpstr>
      <vt:lpstr>Document</vt:lpstr>
      <vt:lpstr>All About Hope</vt:lpstr>
      <vt:lpstr>Hope  </vt:lpstr>
      <vt:lpstr>Hope  </vt:lpstr>
      <vt:lpstr>The Nature Of Our Hope -</vt:lpstr>
      <vt:lpstr>The Nature Of Our Hope -</vt:lpstr>
      <vt:lpstr>The Nature Of Our Hope -</vt:lpstr>
      <vt:lpstr>The Nature Of Our Hope -</vt:lpstr>
      <vt:lpstr>The Nature Of Our Hope -</vt:lpstr>
      <vt:lpstr>The Nature Of Our Hope -</vt:lpstr>
      <vt:lpstr>The Power Of Our Hope -</vt:lpstr>
      <vt:lpstr>The Power Of Our Hope -</vt:lpstr>
      <vt:lpstr>The Power Of Our Hope -</vt:lpstr>
      <vt:lpstr>The Power Of Our Hope -</vt:lpstr>
      <vt:lpstr>The Certainty Of Our Hope -</vt:lpstr>
      <vt:lpstr>The Certainty Of Our Hope -</vt:lpstr>
      <vt:lpstr>The Birth Of Our Hope -</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Continual Devotion</dc:title>
  <dc:creator>Chris S. Simmons</dc:creator>
  <cp:lastModifiedBy>Chris Simmons</cp:lastModifiedBy>
  <cp:revision>39</cp:revision>
  <cp:lastPrinted>2002-08-04T03:15:49Z</cp:lastPrinted>
  <dcterms:created xsi:type="dcterms:W3CDTF">2002-08-03T22:31:51Z</dcterms:created>
  <dcterms:modified xsi:type="dcterms:W3CDTF">2023-03-19T01:19:15Z</dcterms:modified>
</cp:coreProperties>
</file>