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6"/>
  </p:notesMasterIdLst>
  <p:handoutMasterIdLst>
    <p:handoutMasterId r:id="rId17"/>
  </p:handoutMasterIdLst>
  <p:sldIdLst>
    <p:sldId id="261" r:id="rId5"/>
    <p:sldId id="27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2" r:id="rId14"/>
    <p:sldId id="32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24" autoAdjust="0"/>
  </p:normalViewPr>
  <p:slideViewPr>
    <p:cSldViewPr>
      <p:cViewPr varScale="1">
        <p:scale>
          <a:sx n="62" d="100"/>
          <a:sy n="62" d="100"/>
        </p:scale>
        <p:origin x="978" y="66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5/17/2023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5/17/2023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055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301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Leprosy is a chronic, infectious disease characterized by sores, scabs, and white shining spots beneath the skin.</a:t>
            </a:r>
          </a:p>
          <a:p>
            <a:r>
              <a:rPr lang="en-US" dirty="0"/>
              <a:t>(from Nelson's Illustrated Bible Dictionary)</a:t>
            </a:r>
          </a:p>
          <a:p>
            <a:endParaRPr lang="en-US" dirty="0"/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Leprosy was the scourge of the ancient world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Nothing evoked more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fear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more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dread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or more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revulsion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than the sight of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these walking dead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That is what a leper was called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, a walking dead man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The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smell of his decaying flesh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would announce his coming long before the tattered scraps of his clothing would be seen, or his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raspy "Unclean! Unclean!" announcement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he was required to declare, could be heard. The stumbling shuffle of toeless feet, the wandering of sightless eyes and the moan of a cheek less mouth, all pointed to Leprosy, this unseen attacker that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slowly destroyed human bodies, and made the individual an untouchable to society.</a:t>
            </a:r>
          </a:p>
          <a:p>
            <a:br>
              <a:rPr lang="en-US" b="1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great Jewish culture scholar,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-apple-system"/>
              </a:rPr>
              <a:t>Edersheim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says the disease which we today call leprosy generally begins with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pain in certain areas of the body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Numbness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follows. Soon the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skin in such spots loses its original color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It gets to be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thick, glossy, and scaly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... As the sickness progresses,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the thickened spots become dirty sores and ulcers due to poor blood supply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The skin, especially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around the eyes and ears, begins to bunch, with deep furrows between the swellings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so that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the face of the afflicted individual begins to resemble that of a lion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Fingers drop off or are absorbed; toes are affected similarly. His throat becomes hoarse, and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you can now not only see, feel, and smell the leper, but you can hear his rasping voice.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And if you stay with him for some time, you can even imagine a peculiar taste in your mouth, </a:t>
            </a:r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probably due to the odor.</a:t>
            </a:r>
          </a:p>
          <a:p>
            <a:b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31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Leprosy is a chronic, infectious disease characterized by sores, scabs, and white shining spots beneath the skin.</a:t>
            </a:r>
          </a:p>
          <a:p>
            <a:r>
              <a:rPr lang="en-US" dirty="0"/>
              <a:t>(from Nelson's Illustrated Bible Dictionary)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232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Leprosy is a chronic, infectious disease characterized by sores, scabs, and white shining spots beneath the skin.</a:t>
            </a:r>
          </a:p>
          <a:p>
            <a:r>
              <a:rPr lang="en-US" dirty="0"/>
              <a:t>(from Nelson's Illustrated Bible Dictionary)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842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Leprosy is a chronic, infectious disease characterized by sores, scabs, and white shining spots beneath the skin.</a:t>
            </a:r>
          </a:p>
          <a:p>
            <a:r>
              <a:rPr lang="en-US" dirty="0"/>
              <a:t>(from Nelson's Illustrated Bible Dictionary)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84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Leprosy is a chronic, infectious disease characterized by sores, scabs, and white shining spots beneath the skin.</a:t>
            </a:r>
          </a:p>
          <a:p>
            <a:r>
              <a:rPr lang="en-US" dirty="0"/>
              <a:t>(from Nelson's Illustrated Bible Dictionary)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1061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Kings 7:9-11</a:t>
            </a:r>
          </a:p>
          <a:p>
            <a:r>
              <a:rPr lang="en-US" b="1" dirty="0"/>
              <a:t>The four leprous men exemplify our condition</a:t>
            </a:r>
            <a:r>
              <a:rPr lang="en-US" dirty="0"/>
              <a:t>. Like them </a:t>
            </a:r>
            <a:r>
              <a:rPr lang="en-US" b="1" dirty="0"/>
              <a:t>we were (lost) cast out of the congregation of the saints</a:t>
            </a:r>
            <a:r>
              <a:rPr lang="en-US" dirty="0"/>
              <a:t>; like them we were loathsome in our own eyes: like them, </a:t>
            </a:r>
            <a:r>
              <a:rPr lang="en-US" b="1" dirty="0"/>
              <a:t>we were infectious to our neighbors</a:t>
            </a:r>
            <a:r>
              <a:rPr lang="en-US" dirty="0"/>
              <a:t>: like </a:t>
            </a:r>
            <a:r>
              <a:rPr lang="en-US" b="1" dirty="0"/>
              <a:t>them, we were under the ban and curse of God</a:t>
            </a:r>
            <a:r>
              <a:rPr lang="en-US" dirty="0"/>
              <a:t>; but, like these leprous men, He filled us with views of our own misery, made us </a:t>
            </a:r>
            <a:r>
              <a:rPr lang="en-US" b="1" dirty="0"/>
              <a:t>discontented with the state in which we were</a:t>
            </a:r>
            <a:r>
              <a:rPr lang="en-US" dirty="0"/>
              <a:t>, raised a spark of hope in our bosoms, </a:t>
            </a:r>
            <a:r>
              <a:rPr lang="en-US" b="1" dirty="0"/>
              <a:t>that for us there might be hope</a:t>
            </a:r>
            <a:r>
              <a:rPr lang="en-US" dirty="0"/>
              <a:t>, and that we might, as we could not be in a worse condition, be better, by application to His mercy and grace. But there is another point connected with the day in which we live -- </a:t>
            </a:r>
            <a:r>
              <a:rPr lang="en-US" b="1" dirty="0"/>
              <a:t>that Jesus Christ has opened channels for the publication of these good tidings to others.</a:t>
            </a:r>
            <a:r>
              <a:rPr lang="en-US" dirty="0"/>
              <a:t> This day may be emphatically called, indeed, "a day of good tidings."</a:t>
            </a:r>
          </a:p>
          <a:p>
            <a:r>
              <a:rPr lang="en-US" dirty="0"/>
              <a:t>(The Biblical Illustrator.)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855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47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C2F2F83-AFA5-F480-AAEE-61FBC22FEE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500" b="12500"/>
          <a:stretch>
            <a:fillRect/>
          </a:stretch>
        </p:blipFill>
        <p:spPr/>
      </p:pic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51714" y="756097"/>
            <a:ext cx="78105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Being Healed Of Leprosy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Luke 17:11-19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Back to the ten Lepers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414760" cy="493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All ten were healed because of their faith. </a:t>
            </a:r>
          </a:p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Leviticus 14 required anyone who was clean to present themselves to the priests. </a:t>
            </a:r>
          </a:p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Going by these ten meant they trusted Jesus that He would cleanse them. </a:t>
            </a:r>
          </a:p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But they had to go…</a:t>
            </a:r>
            <a:endParaRPr lang="en-US" sz="3400" i="1" kern="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85708"/>
            <a:ext cx="10837333" cy="590931"/>
          </a:xfrm>
        </p:spPr>
        <p:txBody>
          <a:bodyPr/>
          <a:lstStyle/>
          <a:p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Back to the ten Lepers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414760" cy="4931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What would each do with their “newness of life”? </a:t>
            </a:r>
            <a:r>
              <a:rPr lang="en-US" sz="40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(Romans 6:3-4) What will we do?</a:t>
            </a:r>
          </a:p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Something worse could befall them! </a:t>
            </a:r>
            <a:r>
              <a:rPr lang="en-US" sz="40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(John 5:14) It can happen to us also? (2 Peter 2:20)</a:t>
            </a:r>
          </a:p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Would they (continue to) worship God? </a:t>
            </a:r>
            <a:r>
              <a:rPr lang="en-US" sz="40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Will we offer our lives as living sacrifices? (Romans 12:1-2)</a:t>
            </a:r>
          </a:p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Will we freely share how others can be cured of such a horrible disease?</a:t>
            </a:r>
            <a:endParaRPr lang="en-US" sz="3400" b="1" kern="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85708"/>
            <a:ext cx="10837333" cy="590931"/>
          </a:xfrm>
        </p:spPr>
        <p:txBody>
          <a:bodyPr/>
          <a:lstStyle/>
          <a:p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Jesus, Master, Have mercy on us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186160" cy="4553568"/>
          </a:xfrm>
        </p:spPr>
        <p:txBody>
          <a:bodyPr>
            <a:normAutofit/>
          </a:bodyPr>
          <a:lstStyle/>
          <a:p>
            <a:r>
              <a:rPr lang="en-US" sz="3200" dirty="0"/>
              <a:t>Ten lepers raise their voices and seek </a:t>
            </a:r>
            <a:r>
              <a:rPr lang="en-US" sz="3200" b="1" i="1" dirty="0"/>
              <a:t>“mercy” </a:t>
            </a:r>
            <a:r>
              <a:rPr lang="en-US" sz="3200" dirty="0"/>
              <a:t>from Jesus. (vs. 13)</a:t>
            </a:r>
          </a:p>
          <a:p>
            <a:r>
              <a:rPr lang="en-US" sz="3200" dirty="0"/>
              <a:t>Jesus tells them, </a:t>
            </a:r>
            <a:r>
              <a:rPr lang="en-US" sz="3200" b="1" i="1" dirty="0"/>
              <a:t>“Go and show yourselves to the priests”</a:t>
            </a:r>
            <a:r>
              <a:rPr lang="en-US" sz="3200" dirty="0"/>
              <a:t> (vs. 14)</a:t>
            </a:r>
          </a:p>
          <a:p>
            <a:r>
              <a:rPr lang="en-US" sz="3200" dirty="0"/>
              <a:t>They went, and </a:t>
            </a:r>
            <a:r>
              <a:rPr lang="en-US" sz="3200" b="1" i="1" dirty="0"/>
              <a:t>“as they were going, they were cleansed.”</a:t>
            </a:r>
            <a:r>
              <a:rPr lang="en-US" sz="3200" dirty="0"/>
              <a:t> (vs. 14)</a:t>
            </a:r>
          </a:p>
          <a:p>
            <a:r>
              <a:rPr lang="en-US" sz="3200" dirty="0"/>
              <a:t>One </a:t>
            </a:r>
            <a:r>
              <a:rPr lang="en-US" sz="3200" i="1" dirty="0"/>
              <a:t>“turned back” </a:t>
            </a:r>
            <a:r>
              <a:rPr lang="en-US" sz="3200" dirty="0"/>
              <a:t>and was </a:t>
            </a:r>
            <a:r>
              <a:rPr lang="en-US" sz="3200" b="1" i="1" dirty="0"/>
              <a:t>“glorifying God with a loud voice”</a:t>
            </a:r>
            <a:r>
              <a:rPr lang="en-US" sz="3200" dirty="0"/>
              <a:t> and returned to Jesus and </a:t>
            </a:r>
            <a:r>
              <a:rPr lang="en-US" sz="3200" i="1" dirty="0"/>
              <a:t>“</a:t>
            </a:r>
            <a:r>
              <a:rPr lang="en-US" sz="3200" b="1" i="1" dirty="0"/>
              <a:t>fell on his face at His feet</a:t>
            </a:r>
            <a:r>
              <a:rPr lang="en-US" sz="3200" i="1" dirty="0"/>
              <a:t>, </a:t>
            </a:r>
            <a:r>
              <a:rPr lang="en-US" sz="3200" b="1" i="1" dirty="0"/>
              <a:t>giving thanks to Him</a:t>
            </a:r>
            <a:r>
              <a:rPr lang="en-US" sz="3200" i="1" dirty="0"/>
              <a:t>.”</a:t>
            </a:r>
            <a:r>
              <a:rPr lang="en-US" sz="3200" dirty="0"/>
              <a:t> (vs. 15-16)</a:t>
            </a:r>
          </a:p>
          <a:p>
            <a:r>
              <a:rPr lang="en-US" sz="3200" dirty="0"/>
              <a:t>Jesus said, </a:t>
            </a:r>
            <a:r>
              <a:rPr lang="en-US" sz="3200" i="1" dirty="0"/>
              <a:t>“Were there not ten cleansed, </a:t>
            </a:r>
            <a:r>
              <a:rPr lang="en-US" sz="3200" b="1" i="1" dirty="0"/>
              <a:t>but the nine - where are they?</a:t>
            </a:r>
            <a:r>
              <a:rPr lang="en-US" sz="3200" i="1" dirty="0"/>
              <a:t>”</a:t>
            </a:r>
            <a:r>
              <a:rPr lang="en-US" sz="3200" dirty="0"/>
              <a:t> (vs. 17)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28856"/>
            <a:ext cx="10837333" cy="424732"/>
          </a:xfrm>
        </p:spPr>
        <p:txBody>
          <a:bodyPr/>
          <a:lstStyle/>
          <a:p>
            <a:r>
              <a:rPr lang="en-US" b="1" dirty="0"/>
              <a:t>Come to Me all who are weary and heavy laden</a:t>
            </a:r>
            <a:r>
              <a:rPr lang="en-US" dirty="0"/>
              <a:t>… Matthew 11:28-30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Understanding Leprosy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0805160" cy="4702920"/>
          </a:xfrm>
        </p:spPr>
        <p:txBody>
          <a:bodyPr>
            <a:normAutofit lnSpcReduction="10000"/>
          </a:bodyPr>
          <a:lstStyle/>
          <a:p>
            <a:r>
              <a:rPr lang="en-US" sz="3600" b="1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scourge of the ancient world.”</a:t>
            </a:r>
          </a:p>
          <a:p>
            <a:r>
              <a:rPr lang="en-US" sz="3600" b="1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“Spongy, tumor-like swellings grow on the face and body</a:t>
            </a:r>
            <a:r>
              <a:rPr lang="en-US" sz="36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disease becomes </a:t>
            </a:r>
            <a:r>
              <a:rPr lang="en-US" sz="3600" b="1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systemic and involves the internal organs as well as the skin</a:t>
            </a:r>
            <a:r>
              <a:rPr lang="en-US" sz="36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Marked </a:t>
            </a:r>
            <a:r>
              <a:rPr lang="en-US" sz="3600" b="1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deformity of the hands and feet</a:t>
            </a:r>
            <a:r>
              <a:rPr lang="en-US" sz="36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occur when the </a:t>
            </a:r>
            <a:r>
              <a:rPr lang="en-US" sz="3600" b="1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tissues between the bones deteriorate and disappear</a:t>
            </a:r>
            <a:r>
              <a:rPr lang="en-US" sz="36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Untreated cases may be sick with lepromatous leprosy from </a:t>
            </a:r>
            <a:r>
              <a:rPr lang="en-US" sz="3600" b="1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to twenty years</a:t>
            </a:r>
            <a:r>
              <a:rPr lang="en-US" sz="36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occurring from the disease itself</a:t>
            </a:r>
            <a:r>
              <a:rPr lang="en-US" sz="36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br>
              <a:rPr lang="en-US" sz="36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Zondervan Pictorial Encyclopedia of the Bible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"Leprosy.")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28856"/>
            <a:ext cx="10837333" cy="480131"/>
          </a:xfrm>
        </p:spPr>
        <p:txBody>
          <a:bodyPr/>
          <a:lstStyle/>
          <a:p>
            <a:r>
              <a:rPr lang="en-US" sz="2800" b="1" dirty="0"/>
              <a:t>A deadly, horrific and uncurable disease.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1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Understanding Leprosy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014572" cy="470292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Uncurable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by natural means during biblical times. </a:t>
            </a:r>
            <a:b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(2 Kings 5:7)</a:t>
            </a:r>
            <a:endParaRPr lang="en-US" sz="2800" kern="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Required </a:t>
            </a:r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complete separation/isolation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from all others and all clothing to be burned as any </a:t>
            </a:r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contact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with a leper would </a:t>
            </a:r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contaminate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 (13:45-46)</a:t>
            </a:r>
          </a:p>
          <a:p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Required the leper to </a:t>
            </a:r>
            <a:r>
              <a:rPr lang="en-US" sz="36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“cry, ‘Unclean! Unclean!”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(13:45-46)</a:t>
            </a:r>
          </a:p>
          <a:p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Anything </a:t>
            </a:r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contaminated to be destroyed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 (13:55)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85708"/>
            <a:ext cx="10837333" cy="590931"/>
          </a:xfrm>
        </p:spPr>
        <p:txBody>
          <a:bodyPr/>
          <a:lstStyle/>
          <a:p>
            <a:r>
              <a:rPr lang="en-US" sz="3600" b="1" dirty="0"/>
              <a:t>Leviticus chapter 13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A “type” of sin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014572" cy="4702920"/>
          </a:xfrm>
        </p:spPr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Contagious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(1 Corinthians 5)</a:t>
            </a:r>
          </a:p>
          <a:p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Progressive</a:t>
            </a:r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(2 Timothy 3)</a:t>
            </a:r>
          </a:p>
          <a:p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Incurable by man alone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(2 Kings 5:7)</a:t>
            </a:r>
          </a:p>
          <a:p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Shameful and disgraceful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(Jeremiah 8:12)</a:t>
            </a:r>
          </a:p>
          <a:p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Brings separation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(Isaiah 59:1-2)</a:t>
            </a:r>
          </a:p>
          <a:p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Brings death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(Romans 6:23; James 1:15)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85708"/>
            <a:ext cx="10837333" cy="590931"/>
          </a:xfrm>
        </p:spPr>
        <p:txBody>
          <a:bodyPr/>
          <a:lstStyle/>
          <a:p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Old testament examples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186160" cy="4931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Naaman (2 Kings 5)</a:t>
            </a:r>
          </a:p>
          <a:p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Example of faithful obedience necessary.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10-14)</a:t>
            </a:r>
          </a:p>
          <a:p>
            <a:r>
              <a:rPr lang="en-US" sz="38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“Behold I thought…”</a:t>
            </a:r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11)</a:t>
            </a:r>
          </a:p>
          <a:p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Any leper would be willing to do any </a:t>
            </a:r>
            <a:r>
              <a:rPr lang="en-US" sz="38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“great thing”</a:t>
            </a:r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to be free of this horrible disease.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13)</a:t>
            </a:r>
          </a:p>
          <a:p>
            <a:r>
              <a:rPr lang="en-US" sz="38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“Wash and be clean”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(vs. 13; cf., Acts 22:16)</a:t>
            </a:r>
          </a:p>
          <a:p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By God’s grace and our faith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 (Luke 4:27; John 9)</a:t>
            </a:r>
          </a:p>
          <a:p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Once cleansed, will we go back? (2 Corinthians 6:14ff)</a:t>
            </a:r>
          </a:p>
          <a:p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Brought about by sin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 (vs. 27)</a:t>
            </a:r>
          </a:p>
          <a:p>
            <a:pPr lvl="1"/>
            <a:endParaRPr lang="en-US" sz="3400" kern="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85708"/>
            <a:ext cx="10837333" cy="590931"/>
          </a:xfrm>
        </p:spPr>
        <p:txBody>
          <a:bodyPr/>
          <a:lstStyle/>
          <a:p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Old testament examples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338560" cy="4931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King Uzziah (2 Chronicles 26)</a:t>
            </a:r>
          </a:p>
          <a:p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Someone determined to “seek God”.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5)</a:t>
            </a:r>
          </a:p>
          <a:p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God helped him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7) &amp; </a:t>
            </a:r>
            <a:r>
              <a:rPr lang="en-US" sz="38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“his fame spread afar…”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15)</a:t>
            </a:r>
          </a:p>
          <a:p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His </a:t>
            </a:r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heart became </a:t>
            </a:r>
            <a:r>
              <a:rPr lang="en-US" sz="38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“so proud”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and </a:t>
            </a:r>
            <a:r>
              <a:rPr lang="en-US" sz="38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“acted corruptly”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as he thought he could take on priestly duties.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16-18)</a:t>
            </a:r>
          </a:p>
          <a:p>
            <a:r>
              <a:rPr lang="en-US" sz="38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God struck him with leprosy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19-21) 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and he was </a:t>
            </a:r>
            <a:r>
              <a:rPr lang="en-US" sz="38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“cut off from the house of the Lord”</a:t>
            </a:r>
            <a:r>
              <a:rPr lang="en-US" sz="38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until the day he died.</a:t>
            </a:r>
          </a:p>
          <a:p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He was separated from God because of his sin! </a:t>
            </a:r>
            <a:b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(Isaiah 59:1-2)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85708"/>
            <a:ext cx="10837333" cy="590931"/>
          </a:xfrm>
        </p:spPr>
        <p:txBody>
          <a:bodyPr/>
          <a:lstStyle/>
          <a:p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Old testament examples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414760" cy="4931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4 lepers (2 Kings 7)</a:t>
            </a:r>
          </a:p>
          <a:p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Also separated because of their leprosy. (vs. 3)</a:t>
            </a:r>
          </a:p>
          <a:p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All were dying because of the famine (6:24-25)</a:t>
            </a:r>
          </a:p>
          <a:p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These lepers reason that they will seek compassion from the Arameans. (vs. 4) </a:t>
            </a:r>
          </a:p>
          <a:p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God had caused the Arameans to flee &amp; leave everything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6-7), </a:t>
            </a:r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the lepers discover provisions in abundance.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8)</a:t>
            </a:r>
          </a:p>
          <a:p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They realize they must share the good news. </a:t>
            </a:r>
            <a:r>
              <a:rPr lang="en-US" sz="36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(vs. 9)</a:t>
            </a:r>
            <a:endParaRPr lang="en-US" sz="3600" b="1" kern="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en-US" sz="36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We must share the good news! </a:t>
            </a:r>
            <a:endParaRPr lang="en-US" sz="3600" kern="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85708"/>
            <a:ext cx="10837333" cy="590931"/>
          </a:xfrm>
        </p:spPr>
        <p:txBody>
          <a:bodyPr/>
          <a:lstStyle/>
          <a:p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152400"/>
            <a:ext cx="10805160" cy="976456"/>
          </a:xfrm>
        </p:spPr>
        <p:txBody>
          <a:bodyPr>
            <a:normAutofit/>
          </a:bodyPr>
          <a:lstStyle/>
          <a:p>
            <a:r>
              <a:rPr lang="en-US" sz="5400" b="1" dirty="0"/>
              <a:t>New testament examples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74080"/>
            <a:ext cx="11414760" cy="493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Mark 1:40-45, </a:t>
            </a:r>
            <a:r>
              <a:rPr lang="en-US" sz="40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 leper said to Jesus, </a:t>
            </a:r>
            <a:r>
              <a:rPr lang="en-US" sz="40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“If You are willing, You can make me clean.”</a:t>
            </a: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Jesus replied with compassion,</a:t>
            </a: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“I am willing; be cleansed.” </a:t>
            </a:r>
          </a:p>
          <a:p>
            <a:pPr marL="0" indent="0">
              <a:buNone/>
            </a:pP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Immediately he was cleansed </a:t>
            </a:r>
            <a:r>
              <a:rPr lang="en-US" sz="40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and</a:t>
            </a: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Jesus warned him not to tell anyone </a:t>
            </a:r>
            <a:r>
              <a:rPr lang="en-US" sz="40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but </a:t>
            </a:r>
            <a:r>
              <a:rPr lang="en-US" sz="4000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to </a:t>
            </a:r>
            <a:r>
              <a:rPr lang="en-US" sz="40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“show yourself to the priests”.</a:t>
            </a:r>
            <a:r>
              <a:rPr lang="en-US" sz="4000" b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But he went out and began </a:t>
            </a:r>
            <a:r>
              <a:rPr lang="en-US" sz="4000" b="1" i="1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to proclaim it freely and to spread the news about…”  </a:t>
            </a:r>
            <a:r>
              <a:rPr lang="en-US" sz="4000" kern="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(cf., Mark 5:19-20)</a:t>
            </a:r>
            <a:endParaRPr lang="en-US" sz="3400" kern="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85708"/>
            <a:ext cx="10837333" cy="590931"/>
          </a:xfrm>
        </p:spPr>
        <p:txBody>
          <a:bodyPr/>
          <a:lstStyle/>
          <a:p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1294</TotalTime>
  <Words>1545</Words>
  <Application>Microsoft Office PowerPoint</Application>
  <PresentationFormat>Widescreen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Tw Cen MT</vt:lpstr>
      <vt:lpstr>Tw Cen MT Condensed</vt:lpstr>
      <vt:lpstr>Wingdings 3</vt:lpstr>
      <vt:lpstr>ModernClassicBlock-3</vt:lpstr>
      <vt:lpstr>Being Healed Of Leprosy</vt:lpstr>
      <vt:lpstr>Jesus, Master, Have mercy on us</vt:lpstr>
      <vt:lpstr>Understanding Leprosy</vt:lpstr>
      <vt:lpstr>Understanding Leprosy</vt:lpstr>
      <vt:lpstr>A “type” of sin</vt:lpstr>
      <vt:lpstr>Old testament examples</vt:lpstr>
      <vt:lpstr>Old testament examples</vt:lpstr>
      <vt:lpstr>Old testament examples</vt:lpstr>
      <vt:lpstr>New testament examples</vt:lpstr>
      <vt:lpstr>Back to the ten Lepers</vt:lpstr>
      <vt:lpstr>Back to the ten Lepers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Healed Of Leprosy</dc:title>
  <dc:creator>Chris Simmons</dc:creator>
  <cp:lastModifiedBy>Chris Simmons</cp:lastModifiedBy>
  <cp:revision>8</cp:revision>
  <dcterms:created xsi:type="dcterms:W3CDTF">2023-04-15T23:17:37Z</dcterms:created>
  <dcterms:modified xsi:type="dcterms:W3CDTF">2023-05-17T21:16:16Z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