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8" r:id="rId1"/>
  </p:sldMasterIdLst>
  <p:notesMasterIdLst>
    <p:notesMasterId r:id="rId9"/>
  </p:notesMasterIdLst>
  <p:handoutMasterIdLst>
    <p:handoutMasterId r:id="rId10"/>
  </p:handoutMasterIdLst>
  <p:sldIdLst>
    <p:sldId id="428" r:id="rId2"/>
    <p:sldId id="429" r:id="rId3"/>
    <p:sldId id="447" r:id="rId4"/>
    <p:sldId id="430" r:id="rId5"/>
    <p:sldId id="444" r:id="rId6"/>
    <p:sldId id="433" r:id="rId7"/>
    <p:sldId id="432" r:id="rId8"/>
  </p:sldIdLst>
  <p:sldSz cx="9144000" cy="5143500" type="screen16x9"/>
  <p:notesSz cx="7102475" cy="9388475"/>
  <p:embeddedFontLst>
    <p:embeddedFont>
      <p:font typeface="Calibri" panose="020F0502020204030204" pitchFamily="34" charset="0"/>
      <p:regular r:id="rId11"/>
      <p:bold r:id="rId12"/>
      <p:italic r:id="rId13"/>
      <p:boldItalic r:id="rId14"/>
    </p:embeddedFont>
    <p:embeddedFont>
      <p:font typeface="Quicksand" panose="020B0604020202020204" charset="0"/>
      <p:regular r:id="rId15"/>
      <p:bold r:id="rId1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8CE042EE-030E-48AD-AEE1-48DBF1C2F338}">
  <a:tblStyle styleId="{8CE042EE-030E-48AD-AEE1-48DBF1C2F338}"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E71A6B3E-507F-4017-96D8-7895C4FAF287}" styleName="Table_1">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86372" autoAdjust="0"/>
  </p:normalViewPr>
  <p:slideViewPr>
    <p:cSldViewPr snapToGrid="0">
      <p:cViewPr varScale="1">
        <p:scale>
          <a:sx n="91" d="100"/>
          <a:sy n="91" d="100"/>
        </p:scale>
        <p:origin x="726" y="84"/>
      </p:cViewPr>
      <p:guideLst/>
    </p:cSldViewPr>
  </p:slideViewPr>
  <p:outlineViewPr>
    <p:cViewPr>
      <p:scale>
        <a:sx n="33" d="100"/>
        <a:sy n="33" d="100"/>
      </p:scale>
      <p:origin x="0" y="-133560"/>
    </p:cViewPr>
  </p:outlineViewPr>
  <p:notesTextViewPr>
    <p:cViewPr>
      <p:scale>
        <a:sx n="1" d="1"/>
        <a:sy n="1" d="1"/>
      </p:scale>
      <p:origin x="0" y="0"/>
    </p:cViewPr>
  </p:notesTextViewPr>
  <p:notesViewPr>
    <p:cSldViewPr snapToGrid="0">
      <p:cViewPr>
        <p:scale>
          <a:sx n="80" d="100"/>
          <a:sy n="80" d="100"/>
        </p:scale>
        <p:origin x="2196" y="-132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3.fntdata"/><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2.fntdata"/><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font" Target="fonts/font6.fnt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1.fntdata"/><Relationship Id="rId5" Type="http://schemas.openxmlformats.org/officeDocument/2006/relationships/slide" Target="slides/slide4.xml"/><Relationship Id="rId15" Type="http://schemas.openxmlformats.org/officeDocument/2006/relationships/font" Target="fonts/font5.fntdata"/><Relationship Id="rId10" Type="http://schemas.openxmlformats.org/officeDocument/2006/relationships/handoutMaster" Target="handoutMasters/handoutMaster1.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font" Target="fonts/font4.fntdata"/></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58CBE7F-6660-4D3F-8B11-15A218A72333}"/>
              </a:ext>
            </a:extLst>
          </p:cNvPr>
          <p:cNvSpPr>
            <a:spLocks noGrp="1"/>
          </p:cNvSpPr>
          <p:nvPr>
            <p:ph type="hdr" sz="quarter"/>
          </p:nvPr>
        </p:nvSpPr>
        <p:spPr>
          <a:xfrm>
            <a:off x="1" y="0"/>
            <a:ext cx="3078163" cy="469900"/>
          </a:xfrm>
          <a:prstGeom prst="rect">
            <a:avLst/>
          </a:prstGeom>
        </p:spPr>
        <p:txBody>
          <a:bodyPr vert="horz" lIns="91429" tIns="45714" rIns="91429" bIns="45714" rtlCol="0"/>
          <a:lstStyle>
            <a:lvl1pPr algn="l">
              <a:defRPr sz="1200"/>
            </a:lvl1pPr>
          </a:lstStyle>
          <a:p>
            <a:endParaRPr lang="en-US"/>
          </a:p>
        </p:txBody>
      </p:sp>
      <p:sp>
        <p:nvSpPr>
          <p:cNvPr id="3" name="Date Placeholder 2">
            <a:extLst>
              <a:ext uri="{FF2B5EF4-FFF2-40B4-BE49-F238E27FC236}">
                <a16:creationId xmlns:a16="http://schemas.microsoft.com/office/drawing/2014/main" id="{61EF7BAD-B77F-468A-B69C-D4A6E57256EF}"/>
              </a:ext>
            </a:extLst>
          </p:cNvPr>
          <p:cNvSpPr>
            <a:spLocks noGrp="1"/>
          </p:cNvSpPr>
          <p:nvPr>
            <p:ph type="dt" sz="quarter" idx="1"/>
          </p:nvPr>
        </p:nvSpPr>
        <p:spPr>
          <a:xfrm>
            <a:off x="4022726" y="0"/>
            <a:ext cx="3078163" cy="469900"/>
          </a:xfrm>
          <a:prstGeom prst="rect">
            <a:avLst/>
          </a:prstGeom>
        </p:spPr>
        <p:txBody>
          <a:bodyPr vert="horz" lIns="91429" tIns="45714" rIns="91429" bIns="45714" rtlCol="0"/>
          <a:lstStyle>
            <a:lvl1pPr algn="r">
              <a:defRPr sz="1200"/>
            </a:lvl1pPr>
          </a:lstStyle>
          <a:p>
            <a:r>
              <a:rPr lang="en-US"/>
              <a:t>2/13/22 am</a:t>
            </a:r>
          </a:p>
        </p:txBody>
      </p:sp>
      <p:sp>
        <p:nvSpPr>
          <p:cNvPr id="4" name="Footer Placeholder 3">
            <a:extLst>
              <a:ext uri="{FF2B5EF4-FFF2-40B4-BE49-F238E27FC236}">
                <a16:creationId xmlns:a16="http://schemas.microsoft.com/office/drawing/2014/main" id="{234C9651-65C1-40FA-AF7B-588865582E28}"/>
              </a:ext>
            </a:extLst>
          </p:cNvPr>
          <p:cNvSpPr>
            <a:spLocks noGrp="1"/>
          </p:cNvSpPr>
          <p:nvPr>
            <p:ph type="ftr" sz="quarter" idx="2"/>
          </p:nvPr>
        </p:nvSpPr>
        <p:spPr>
          <a:xfrm>
            <a:off x="1" y="8918575"/>
            <a:ext cx="3078163" cy="469900"/>
          </a:xfrm>
          <a:prstGeom prst="rect">
            <a:avLst/>
          </a:prstGeom>
        </p:spPr>
        <p:txBody>
          <a:bodyPr vert="horz" lIns="91429" tIns="45714" rIns="91429" bIns="45714" rtlCol="0" anchor="b"/>
          <a:lstStyle>
            <a:lvl1pPr algn="l">
              <a:defRPr sz="1200"/>
            </a:lvl1pPr>
          </a:lstStyle>
          <a:p>
            <a:r>
              <a:rPr lang="en-US"/>
              <a:t>Preaching The Second Coming Of Jesus Christ</a:t>
            </a:r>
          </a:p>
        </p:txBody>
      </p:sp>
      <p:sp>
        <p:nvSpPr>
          <p:cNvPr id="5" name="Slide Number Placeholder 4">
            <a:extLst>
              <a:ext uri="{FF2B5EF4-FFF2-40B4-BE49-F238E27FC236}">
                <a16:creationId xmlns:a16="http://schemas.microsoft.com/office/drawing/2014/main" id="{F7C4CE35-62E8-458D-A311-B998BD92517E}"/>
              </a:ext>
            </a:extLst>
          </p:cNvPr>
          <p:cNvSpPr>
            <a:spLocks noGrp="1"/>
          </p:cNvSpPr>
          <p:nvPr>
            <p:ph type="sldNum" sz="quarter" idx="3"/>
          </p:nvPr>
        </p:nvSpPr>
        <p:spPr>
          <a:xfrm>
            <a:off x="4022726" y="8918575"/>
            <a:ext cx="3078163" cy="469900"/>
          </a:xfrm>
          <a:prstGeom prst="rect">
            <a:avLst/>
          </a:prstGeom>
        </p:spPr>
        <p:txBody>
          <a:bodyPr vert="horz" lIns="91429" tIns="45714" rIns="91429" bIns="45714" rtlCol="0" anchor="b"/>
          <a:lstStyle>
            <a:lvl1pPr algn="r">
              <a:defRPr sz="1200"/>
            </a:lvl1pPr>
          </a:lstStyle>
          <a:p>
            <a:fld id="{66550FCF-5888-4B85-B4DE-561837CCF835}" type="slidenum">
              <a:rPr lang="en-US" smtClean="0"/>
              <a:t>‹#›</a:t>
            </a:fld>
            <a:endParaRPr lang="en-US"/>
          </a:p>
        </p:txBody>
      </p:sp>
    </p:spTree>
    <p:extLst>
      <p:ext uri="{BB962C8B-B14F-4D97-AF65-F5344CB8AC3E}">
        <p14:creationId xmlns:p14="http://schemas.microsoft.com/office/powerpoint/2010/main" val="2037180722"/>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20688" y="703263"/>
            <a:ext cx="6261100" cy="352107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10248" y="4459526"/>
            <a:ext cx="5681980" cy="4224814"/>
          </a:xfrm>
          <a:prstGeom prst="rect">
            <a:avLst/>
          </a:prstGeom>
          <a:noFill/>
          <a:ln>
            <a:noFill/>
          </a:ln>
        </p:spPr>
        <p:txBody>
          <a:bodyPr spcFirstLastPara="1" wrap="square" lIns="94193" tIns="94193" rIns="94193" bIns="94193"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hf hdr="0"/>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35f391192_00:notes"/>
          <p:cNvSpPr>
            <a:spLocks noGrp="1" noRot="1" noChangeAspect="1"/>
          </p:cNvSpPr>
          <p:nvPr>
            <p:ph type="sldImg" idx="2"/>
          </p:nvPr>
        </p:nvSpPr>
        <p:spPr>
          <a:xfrm>
            <a:off x="420688" y="703263"/>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35f391192_00:notes"/>
          <p:cNvSpPr txBox="1">
            <a:spLocks noGrp="1"/>
          </p:cNvSpPr>
          <p:nvPr>
            <p:ph type="body" idx="1"/>
          </p:nvPr>
        </p:nvSpPr>
        <p:spPr>
          <a:xfrm>
            <a:off x="710248" y="4459526"/>
            <a:ext cx="5681980" cy="4224814"/>
          </a:xfrm>
          <a:prstGeom prst="rect">
            <a:avLst/>
          </a:prstGeom>
        </p:spPr>
        <p:txBody>
          <a:bodyPr spcFirstLastPara="1" wrap="square" lIns="94193" tIns="94193" rIns="94193" bIns="94193" anchor="t" anchorCtr="0">
            <a:noAutofit/>
          </a:bodyPr>
          <a:lstStyle/>
          <a:p>
            <a:pPr marL="0" indent="0">
              <a:buNone/>
            </a:pPr>
            <a:endParaRPr/>
          </a:p>
        </p:txBody>
      </p:sp>
    </p:spTree>
    <p:extLst>
      <p:ext uri="{BB962C8B-B14F-4D97-AF65-F5344CB8AC3E}">
        <p14:creationId xmlns:p14="http://schemas.microsoft.com/office/powerpoint/2010/main" val="1658262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notes"/>
          <p:cNvSpPr>
            <a:spLocks noGrp="1" noRot="1" noChangeAspect="1"/>
          </p:cNvSpPr>
          <p:nvPr>
            <p:ph type="sldImg" idx="2"/>
          </p:nvPr>
        </p:nvSpPr>
        <p:spPr>
          <a:xfrm>
            <a:off x="420688" y="703263"/>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p:notes"/>
          <p:cNvSpPr txBox="1">
            <a:spLocks noGrp="1"/>
          </p:cNvSpPr>
          <p:nvPr>
            <p:ph type="body" idx="1"/>
          </p:nvPr>
        </p:nvSpPr>
        <p:spPr>
          <a:xfrm>
            <a:off x="710248" y="4459526"/>
            <a:ext cx="5681980" cy="4224814"/>
          </a:xfrm>
          <a:prstGeom prst="rect">
            <a:avLst/>
          </a:prstGeom>
        </p:spPr>
        <p:txBody>
          <a:bodyPr spcFirstLastPara="1" wrap="square" lIns="94193" tIns="94193" rIns="94193" bIns="94193" anchor="t" anchorCtr="0">
            <a:noAutofit/>
          </a:bodyPr>
          <a:lstStyle/>
          <a:p>
            <a:pPr marL="0" marR="0" lvl="0" indent="0" algn="l" defTabSz="914400" rtl="0" eaLnBrk="1" fontAlgn="auto" latinLnBrk="0" hangingPunct="1">
              <a:lnSpc>
                <a:spcPts val="1400"/>
              </a:lnSpc>
              <a:spcBef>
                <a:spcPts val="0"/>
              </a:spcBef>
              <a:spcAft>
                <a:spcPts val="600"/>
              </a:spcAft>
              <a:buClr>
                <a:srgbClr val="000000"/>
              </a:buClr>
              <a:buSzPts val="1400"/>
              <a:buFont typeface="Arial"/>
              <a:buNone/>
              <a:tabLst>
                <a:tab pos="1142856" algn="l"/>
              </a:tabLst>
              <a:defRPr/>
            </a:pPr>
            <a:r>
              <a:rPr lang="en-US" sz="1400" dirty="0">
                <a:latin typeface="Times New Roman" panose="02020603050405020304" pitchFamily="18" charset="0"/>
                <a:ea typeface="Times New Roman" panose="02020603050405020304" pitchFamily="18" charset="0"/>
              </a:rPr>
              <a:t>The Life of Jesus: a life of </a:t>
            </a:r>
            <a:r>
              <a:rPr lang="en-US" sz="1400" b="1" dirty="0">
                <a:solidFill>
                  <a:srgbClr val="FFFFFF"/>
                </a:solidFill>
                <a:latin typeface="Calibri" panose="020F0502020204030204" pitchFamily="34" charset="0"/>
                <a:ea typeface="Times New Roman" panose="02020603050405020304" pitchFamily="18" charset="0"/>
                <a:cs typeface="Times New Roman" panose="02020603050405020304" pitchFamily="18" charset="0"/>
              </a:rPr>
              <a:t>sacrifice</a:t>
            </a:r>
            <a:r>
              <a:rPr lang="en-US" sz="1400" dirty="0">
                <a:solidFill>
                  <a:srgbClr val="FFFFFF"/>
                </a:solidFill>
                <a:latin typeface="Calibri" panose="020F0502020204030204" pitchFamily="34" charset="0"/>
                <a:ea typeface="Times New Roman" panose="02020603050405020304" pitchFamily="18" charset="0"/>
                <a:cs typeface="Times New Roman" panose="02020603050405020304" pitchFamily="18" charset="0"/>
              </a:rPr>
              <a:t>, </a:t>
            </a:r>
            <a:r>
              <a:rPr lang="en-US" sz="1400" b="1" dirty="0">
                <a:solidFill>
                  <a:srgbClr val="FFFFFF"/>
                </a:solidFill>
                <a:latin typeface="Times New Roman" panose="02020603050405020304" pitchFamily="18" charset="0"/>
                <a:ea typeface="Times New Roman" panose="02020603050405020304" pitchFamily="18" charset="0"/>
                <a:cs typeface="Times New Roman" panose="02020603050405020304" pitchFamily="18" charset="0"/>
              </a:rPr>
              <a:t>faith</a:t>
            </a:r>
            <a:r>
              <a:rPr lang="en-US" sz="1400" dirty="0">
                <a:solidFill>
                  <a:srgbClr val="FFFF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400" b="1" dirty="0">
                <a:solidFill>
                  <a:srgbClr val="FFFFFF"/>
                </a:solidFill>
                <a:latin typeface="Times New Roman" panose="02020603050405020304" pitchFamily="18" charset="0"/>
                <a:ea typeface="Times New Roman" panose="02020603050405020304" pitchFamily="18" charset="0"/>
                <a:cs typeface="Times New Roman" panose="02020603050405020304" pitchFamily="18" charset="0"/>
              </a:rPr>
              <a:t>teaching</a:t>
            </a:r>
            <a:r>
              <a:rPr lang="en-US" sz="1400" dirty="0">
                <a:solidFill>
                  <a:srgbClr val="FFFF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400" b="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prayer</a:t>
            </a:r>
            <a:r>
              <a:rPr lang="en-US" sz="1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a:solidFill>
                  <a:schemeClr val="bg1">
                    <a:lumMod val="95000"/>
                  </a:schemeClr>
                </a:solidFill>
                <a:latin typeface="Times New Roman" panose="02020603050405020304" pitchFamily="18" charset="0"/>
                <a:ea typeface="Times New Roman" panose="02020603050405020304" pitchFamily="18" charset="0"/>
                <a:cs typeface="Times New Roman" panose="02020603050405020304" pitchFamily="18" charset="0"/>
              </a:rPr>
              <a:t>devotion to </a:t>
            </a:r>
            <a:r>
              <a:rPr lang="en-US" sz="1400" b="1" dirty="0">
                <a:solidFill>
                  <a:schemeClr val="bg1">
                    <a:lumMod val="95000"/>
                  </a:schemeClr>
                </a:solidFill>
                <a:latin typeface="Times New Roman" panose="02020603050405020304" pitchFamily="18" charset="0"/>
                <a:ea typeface="Times New Roman" panose="02020603050405020304" pitchFamily="18" charset="0"/>
                <a:cs typeface="Times New Roman" panose="02020603050405020304" pitchFamily="18" charset="0"/>
              </a:rPr>
              <a:t>His kingdom</a:t>
            </a:r>
            <a:r>
              <a:rPr lang="en-US" sz="1400" dirty="0">
                <a:solidFill>
                  <a:schemeClr val="bg1">
                    <a:lumMod val="95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400" b="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preparing &amp; training the 12</a:t>
            </a:r>
            <a:r>
              <a:rPr lang="en-US" sz="1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400" b="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seeking the lost</a:t>
            </a:r>
            <a:r>
              <a:rPr lang="en-US" sz="1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a:t>
            </a: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7521791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notes"/>
          <p:cNvSpPr>
            <a:spLocks noGrp="1" noRot="1" noChangeAspect="1"/>
          </p:cNvSpPr>
          <p:nvPr>
            <p:ph type="sldImg" idx="2"/>
          </p:nvPr>
        </p:nvSpPr>
        <p:spPr>
          <a:xfrm>
            <a:off x="463550" y="722313"/>
            <a:ext cx="6427788" cy="361473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p:notes"/>
          <p:cNvSpPr txBox="1">
            <a:spLocks noGrp="1"/>
          </p:cNvSpPr>
          <p:nvPr>
            <p:ph type="body" idx="1"/>
          </p:nvPr>
        </p:nvSpPr>
        <p:spPr>
          <a:xfrm>
            <a:off x="735567" y="4578756"/>
            <a:ext cx="5884532" cy="4337769"/>
          </a:xfrm>
          <a:prstGeom prst="rect">
            <a:avLst/>
          </a:prstGeom>
        </p:spPr>
        <p:txBody>
          <a:bodyPr spcFirstLastPara="1" wrap="square" lIns="97066" tIns="97066" rIns="97066" bIns="97066" anchor="t" anchorCtr="0">
            <a:noAutofit/>
          </a:bodyPr>
          <a:lstStyle/>
          <a:p>
            <a:pPr>
              <a:lnSpc>
                <a:spcPts val="1443"/>
              </a:lnSpc>
              <a:spcAft>
                <a:spcPts val="618"/>
              </a:spcAft>
              <a:tabLst>
                <a:tab pos="1177713" algn="l"/>
              </a:tabLst>
            </a:pPr>
            <a:r>
              <a:rPr lang="en-US" sz="1400" dirty="0">
                <a:latin typeface="Times New Roman" panose="02020603050405020304" pitchFamily="18" charset="0"/>
                <a:ea typeface="Times New Roman" panose="02020603050405020304" pitchFamily="18" charset="0"/>
              </a:rPr>
              <a:t> </a:t>
            </a:r>
          </a:p>
          <a:p>
            <a:pPr>
              <a:lnSpc>
                <a:spcPts val="1443"/>
              </a:lnSpc>
              <a:spcAft>
                <a:spcPts val="618"/>
              </a:spcAft>
              <a:tabLst>
                <a:tab pos="1177713" algn="l"/>
              </a:tabLst>
            </a:pPr>
            <a:endParaRPr lang="en-US" sz="1400" dirty="0">
              <a:latin typeface="Times New Roman" panose="02020603050405020304" pitchFamily="18" charset="0"/>
              <a:ea typeface="Times New Roman" panose="02020603050405020304" pitchFamily="18" charset="0"/>
            </a:endParaRPr>
          </a:p>
          <a:p>
            <a:pPr>
              <a:lnSpc>
                <a:spcPts val="1443"/>
              </a:lnSpc>
              <a:spcAft>
                <a:spcPts val="618"/>
              </a:spcAft>
              <a:tabLst>
                <a:tab pos="1177713" algn="l"/>
              </a:tabLst>
            </a:pPr>
            <a:endParaRPr lang="en-US" sz="14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6243199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notes"/>
          <p:cNvSpPr>
            <a:spLocks noGrp="1" noRot="1" noChangeAspect="1"/>
          </p:cNvSpPr>
          <p:nvPr>
            <p:ph type="sldImg" idx="2"/>
          </p:nvPr>
        </p:nvSpPr>
        <p:spPr>
          <a:xfrm>
            <a:off x="420688" y="703263"/>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p:notes"/>
          <p:cNvSpPr txBox="1">
            <a:spLocks noGrp="1"/>
          </p:cNvSpPr>
          <p:nvPr>
            <p:ph type="body" idx="1"/>
          </p:nvPr>
        </p:nvSpPr>
        <p:spPr>
          <a:xfrm>
            <a:off x="710248" y="4459526"/>
            <a:ext cx="5681980" cy="4224814"/>
          </a:xfrm>
          <a:prstGeom prst="rect">
            <a:avLst/>
          </a:prstGeom>
        </p:spPr>
        <p:txBody>
          <a:bodyPr spcFirstLastPara="1" wrap="square" lIns="94193" tIns="94193" rIns="94193" bIns="94193" anchor="t" anchorCtr="0">
            <a:noAutofit/>
          </a:bodyPr>
          <a:lstStyle/>
          <a:p>
            <a:pPr marL="0" marR="0" lvl="0" indent="0" algn="l" defTabSz="914400" rtl="0" eaLnBrk="1" fontAlgn="auto" latinLnBrk="0" hangingPunct="1">
              <a:lnSpc>
                <a:spcPts val="1400"/>
              </a:lnSpc>
              <a:spcBef>
                <a:spcPts val="0"/>
              </a:spcBef>
              <a:spcAft>
                <a:spcPts val="600"/>
              </a:spcAft>
              <a:buClr>
                <a:srgbClr val="000000"/>
              </a:buClr>
              <a:buSzPts val="1400"/>
              <a:buFont typeface="Arial"/>
              <a:buNone/>
              <a:tabLst>
                <a:tab pos="1142856" algn="l"/>
              </a:tabLst>
              <a:defRPr/>
            </a:pPr>
            <a:r>
              <a:rPr lang="en-US" sz="14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Why aren’t more people seeking salvation? They don’t understand they’re lost! We need preaching that convicts people of their sin. </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Matt 9:13</a:t>
            </a: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"But go and learn what this means: 'I DESIRE COMPASSION, AND NOT SACRIFICE,' for I did not come to call the righteous, but sinners." </a:t>
            </a: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Mark 2:15-17</a:t>
            </a: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 And it happened that He was reclining at the table in his house, and many tax collectors and sinners were dining with Jesus and His disciples; for there were many of them, and they were following Him. 16 When the scribes of the Pharisees saw that He was eating with the sinners and tax collectors, they said to His disciples, "Why is He eating and drinking with tax collectors and sinners?" 17 And hearing this, Jesus said to them, "It is not those who are healthy who need a physician, but those who are sick; I did not come to call the righteous, but sinners." </a:t>
            </a: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570754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notes"/>
          <p:cNvSpPr>
            <a:spLocks noGrp="1" noRot="1" noChangeAspect="1"/>
          </p:cNvSpPr>
          <p:nvPr>
            <p:ph type="sldImg" idx="2"/>
          </p:nvPr>
        </p:nvSpPr>
        <p:spPr>
          <a:xfrm>
            <a:off x="420688" y="703263"/>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p:notes"/>
          <p:cNvSpPr txBox="1">
            <a:spLocks noGrp="1"/>
          </p:cNvSpPr>
          <p:nvPr>
            <p:ph type="body" idx="1"/>
          </p:nvPr>
        </p:nvSpPr>
        <p:spPr>
          <a:xfrm>
            <a:off x="710248" y="4459526"/>
            <a:ext cx="5681980" cy="4224814"/>
          </a:xfrm>
          <a:prstGeom prst="rect">
            <a:avLst/>
          </a:prstGeom>
        </p:spPr>
        <p:txBody>
          <a:bodyPr spcFirstLastPara="1" wrap="square" lIns="94193" tIns="94193" rIns="94193" bIns="94193" anchor="t" anchorCtr="0">
            <a:noAutofit/>
          </a:bodyPr>
          <a:lstStyle/>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2 Cor 5:17-21</a:t>
            </a: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 Therefore if anyone is in Christ, he is a new creature; the old things passed away; behold, new things have come. 18 Now all these things are from God, who reconciled us to Himself through Christ and gave us the ministry of reconciliation, 19 namely, that God was in Christ reconciling the world to Himself, not counting their trespasses against them, and He has committed to us the word of reconciliation. </a:t>
            </a: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20 Therefore, we are ambassadors for Christ, as though God were making an appeal through us; we beg you on behalf of Christ, be reconciled to God. 21 He made Him who knew no sin to be sin on our behalf, so that we might become the righteousness of God in Him.</a:t>
            </a: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NASU</a:t>
            </a: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4629328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notes"/>
          <p:cNvSpPr>
            <a:spLocks noGrp="1" noRot="1" noChangeAspect="1"/>
          </p:cNvSpPr>
          <p:nvPr>
            <p:ph type="sldImg" idx="2"/>
          </p:nvPr>
        </p:nvSpPr>
        <p:spPr>
          <a:xfrm>
            <a:off x="420688" y="703263"/>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p:notes"/>
          <p:cNvSpPr txBox="1">
            <a:spLocks noGrp="1"/>
          </p:cNvSpPr>
          <p:nvPr>
            <p:ph type="body" idx="1"/>
          </p:nvPr>
        </p:nvSpPr>
        <p:spPr>
          <a:xfrm>
            <a:off x="710248" y="4459526"/>
            <a:ext cx="5681980" cy="4224814"/>
          </a:xfrm>
          <a:prstGeom prst="rect">
            <a:avLst/>
          </a:prstGeom>
        </p:spPr>
        <p:txBody>
          <a:bodyPr spcFirstLastPara="1" wrap="square" lIns="94193" tIns="94193" rIns="94193" bIns="94193" anchor="t" anchorCtr="0">
            <a:noAutofit/>
          </a:bodyPr>
          <a:lstStyle/>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John 3:3-7</a:t>
            </a: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"Truly, truly, I say to you, </a:t>
            </a:r>
            <a:r>
              <a:rPr lang="en-US" sz="1400" b="1" dirty="0">
                <a:latin typeface="Times New Roman" panose="02020603050405020304" pitchFamily="18" charset="0"/>
                <a:ea typeface="Times New Roman" panose="02020603050405020304" pitchFamily="18" charset="0"/>
              </a:rPr>
              <a:t>unless one is born again </a:t>
            </a:r>
            <a:r>
              <a:rPr lang="en-US" sz="1400" dirty="0">
                <a:latin typeface="Times New Roman" panose="02020603050405020304" pitchFamily="18" charset="0"/>
                <a:ea typeface="Times New Roman" panose="02020603050405020304" pitchFamily="18" charset="0"/>
              </a:rPr>
              <a:t>he cannot see the kingdom of God."  </a:t>
            </a: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4 Nicodemus said to Him, "How can a man be born when he is old? He cannot enter a second time into his mother's womb and be born, can he?" 5 Jesus answered, "Truly, truly, I say to you, unless one is born of water and the Spirit he cannot enter into the kingdom of God.  6 "That which is born of the flesh is flesh, and that which is born of the Spirit is spirit.  7 "Do not be amazed that I said to you, </a:t>
            </a:r>
            <a:r>
              <a:rPr lang="en-US" sz="1400" b="1" dirty="0">
                <a:latin typeface="Times New Roman" panose="02020603050405020304" pitchFamily="18" charset="0"/>
                <a:ea typeface="Times New Roman" panose="02020603050405020304" pitchFamily="18" charset="0"/>
              </a:rPr>
              <a:t>'You must be born again</a:t>
            </a:r>
            <a:r>
              <a:rPr lang="en-US" sz="1400" dirty="0">
                <a:latin typeface="Times New Roman" panose="02020603050405020304" pitchFamily="18" charset="0"/>
                <a:ea typeface="Times New Roman" panose="02020603050405020304" pitchFamily="18" charset="0"/>
              </a:rPr>
              <a:t>.’</a:t>
            </a: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Note: “unless” means “must”!</a:t>
            </a: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John 4:24</a:t>
            </a: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"God is spirit, and those who worship Him must worship in spirit and truth."</a:t>
            </a: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Matt 16:24-26</a:t>
            </a: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 Then Jesus said to His disciples, "If anyone wishes to come after Me, he must deny himself, and take up his cross and follow Me.  25 "For whoever wishes to save his life will lose it; but whoever loses his life for My sake will find it.  26 "For what will it profit a man if he gains the whole world and forfeits his soul? Or what will a man give in exchange for his soul?</a:t>
            </a: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Matt 18:3-5</a:t>
            </a: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"Truly I say to you, unless you are converted and become like children, you will not enter the kingdom of heaven.  4 "Whoever then humbles himself as this child, he is the greatest in the kingdom of heaven. </a:t>
            </a: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Luke 13:3</a:t>
            </a: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“Unless you repent, you will all likewise perish.”</a:t>
            </a: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Gal 2:16-17</a:t>
            </a: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 nevertheless knowing that a man is not justified by the works of the Law but through faith in Christ Jesus, even we have believed in Christ Jesus, so that we may be justified by faith in Christ and not by the works of the Law; since by the works of the Law no flesh will be justified. </a:t>
            </a: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John 9:6-7</a:t>
            </a: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When He had said this, He spat on the ground, and made clay of the spittle, and applied the clay to his eyes, 7 and said to him, "Go, wash in the pool of Siloam" (which is translated, Sent). So he went away and washed, and came back seeing.</a:t>
            </a: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Luke 17:12-15</a:t>
            </a: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 As He entered a village, ten leprous men who stood at a distance met Him; 13 and they raised their voices, saying, "Jesus, Master, have mercy on us!" 14 When He saw them, He said to them, "Go and show yourselves to the priests." </a:t>
            </a:r>
            <a:r>
              <a:rPr lang="en-US" sz="1400" b="1" dirty="0">
                <a:latin typeface="Times New Roman" panose="02020603050405020304" pitchFamily="18" charset="0"/>
                <a:ea typeface="Times New Roman" panose="02020603050405020304" pitchFamily="18" charset="0"/>
              </a:rPr>
              <a:t>And as they were going, they were cleansed</a:t>
            </a:r>
            <a:r>
              <a:rPr lang="en-US" sz="1400" dirty="0">
                <a:latin typeface="Times New Roman" panose="02020603050405020304" pitchFamily="18" charset="0"/>
                <a:ea typeface="Times New Roman" panose="02020603050405020304" pitchFamily="18" charset="0"/>
              </a:rPr>
              <a:t>. 15 Now one of them, when he saw that he had been healed, turned back, glorifying God with a loud voice,</a:t>
            </a: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a:p>
            <a:pPr algn="l"/>
            <a:r>
              <a:rPr lang="en-US" sz="1800" b="0" i="0" u="none" strike="noStrike" baseline="0" dirty="0">
                <a:latin typeface="TimesNewRomanPSMT"/>
              </a:rPr>
              <a:t>Jesus instructed these lepers also to </a:t>
            </a:r>
            <a:r>
              <a:rPr lang="en-US" sz="1800" b="1" i="0" u="none" strike="noStrike" baseline="0" dirty="0">
                <a:latin typeface="TimesNewRomanPS-BoldMT"/>
              </a:rPr>
              <a:t>go </a:t>
            </a:r>
            <a:r>
              <a:rPr lang="en-US" sz="1800" b="0" i="0" u="none" strike="noStrike" baseline="0" dirty="0">
                <a:latin typeface="TimesNewRomanPSMT"/>
              </a:rPr>
              <a:t>(</a:t>
            </a:r>
            <a:r>
              <a:rPr lang="en-US" sz="1800" b="0" i="1" u="none" strike="noStrike" baseline="0" dirty="0" err="1">
                <a:latin typeface="TimesNewRomanPS-ItalicMT"/>
              </a:rPr>
              <a:t>poreuthentes</a:t>
            </a:r>
            <a:r>
              <a:rPr lang="en-US" sz="1800" b="0" i="0" u="none" strike="noStrike" baseline="0" dirty="0">
                <a:latin typeface="TimesNewRomanPSMT"/>
              </a:rPr>
              <a:t>, going) </a:t>
            </a:r>
            <a:r>
              <a:rPr lang="en-US" sz="1800" b="1" i="0" u="none" strike="noStrike" baseline="0" dirty="0">
                <a:latin typeface="TimesNewRomanPS-BoldMT"/>
              </a:rPr>
              <a:t>show </a:t>
            </a:r>
            <a:r>
              <a:rPr lang="en-US" sz="1800" b="0" i="0" u="none" strike="noStrike" baseline="0" dirty="0">
                <a:latin typeface="TimesNewRomanPSMT"/>
              </a:rPr>
              <a:t>(</a:t>
            </a:r>
            <a:r>
              <a:rPr lang="en-US" sz="1800" b="0" i="1" u="none" strike="noStrike" baseline="0" dirty="0" err="1">
                <a:latin typeface="TimesNewRomanPS-ItalicMT"/>
              </a:rPr>
              <a:t>epideixate</a:t>
            </a:r>
            <a:r>
              <a:rPr lang="en-US" sz="1800" b="0" i="0" u="none" strike="noStrike" baseline="0" dirty="0">
                <a:latin typeface="TimesNewRomanPSMT"/>
              </a:rPr>
              <a:t>) </a:t>
            </a:r>
            <a:r>
              <a:rPr lang="en-US" sz="1800" b="1" i="0" u="none" strike="noStrike" baseline="0" dirty="0">
                <a:latin typeface="TimesNewRomanPS-BoldMT"/>
              </a:rPr>
              <a:t>yourselves unto the priests </a:t>
            </a:r>
            <a:r>
              <a:rPr lang="en-US" sz="1800" b="0" i="0" u="none" strike="noStrike" baseline="0" dirty="0">
                <a:latin typeface="TimesNewRomanPSMT"/>
              </a:rPr>
              <a:t>(</a:t>
            </a:r>
            <a:r>
              <a:rPr lang="en-US" sz="1800" b="0" i="1" u="none" strike="noStrike" baseline="0" dirty="0" err="1">
                <a:latin typeface="TimesNewRomanPS-ItalicMT"/>
              </a:rPr>
              <a:t>hiereusin</a:t>
            </a:r>
            <a:r>
              <a:rPr lang="en-US" sz="1800" b="0" i="0" u="none" strike="noStrike" baseline="0" dirty="0">
                <a:latin typeface="TimesNewRomanPSMT"/>
              </a:rPr>
              <a:t>). </a:t>
            </a:r>
            <a:r>
              <a:rPr lang="en-US" sz="1800" b="1" i="0" u="none" strike="noStrike" baseline="0" dirty="0">
                <a:latin typeface="TimesNewRomanPSMT"/>
              </a:rPr>
              <a:t>Obeying this command would require faith</a:t>
            </a:r>
            <a:r>
              <a:rPr lang="en-US" sz="1800" b="0" i="0" u="none" strike="noStrike" baseline="0" dirty="0">
                <a:latin typeface="TimesNewRomanPSMT"/>
              </a:rPr>
              <a:t>. Of course, these men had already expressed some faith in calling upon Jesus. </a:t>
            </a:r>
            <a:r>
              <a:rPr lang="en-US" sz="1800" b="1" i="0" u="none" strike="noStrike" baseline="0" dirty="0">
                <a:latin typeface="TimesNewRomanPSMT"/>
              </a:rPr>
              <a:t>But the degree of required trust is elevated when Jesus implied that they should trust Him and proceed to the priests</a:t>
            </a:r>
            <a:r>
              <a:rPr lang="en-US" sz="1800" b="0" i="0" u="none" strike="noStrike" baseline="0" dirty="0">
                <a:latin typeface="TimesNewRomanPSMT"/>
              </a:rPr>
              <a:t>. There would be no need to see the priests until they were cleansed from the disease. They would have to assume that Jesus was subtly telling (?; necessary inference or forced conclusion) them that He would heal them. </a:t>
            </a:r>
          </a:p>
          <a:p>
            <a:pPr algn="l"/>
            <a:r>
              <a:rPr lang="en-US" sz="1800" b="0" i="0" u="none" strike="noStrike" baseline="0" dirty="0">
                <a:latin typeface="TimesNewRomanPSMT"/>
              </a:rPr>
              <a:t>The text does not tell us if they hesitated but it does tell us that they all went. To do less would have caused them to miss the Lord’s blessings. We, too, must act upon the word of Jesus when He speaks to us.</a:t>
            </a:r>
          </a:p>
          <a:p>
            <a:pPr marL="139700" indent="0" algn="l">
              <a:buNone/>
            </a:pPr>
            <a:endParaRPr lang="en-US" sz="1800" b="0" i="0" u="none" strike="noStrike" baseline="0" dirty="0">
              <a:latin typeface="TimesNewRomanPSMT"/>
              <a:ea typeface="Times New Roman" panose="02020603050405020304" pitchFamily="18" charset="0"/>
            </a:endParaRPr>
          </a:p>
          <a:p>
            <a:pPr marL="139700" indent="0" algn="l">
              <a:buNone/>
            </a:pPr>
            <a:r>
              <a:rPr lang="en-US" sz="1400" dirty="0">
                <a:latin typeface="Times New Roman" panose="02020603050405020304" pitchFamily="18" charset="0"/>
                <a:ea typeface="Times New Roman" panose="02020603050405020304" pitchFamily="18" charset="0"/>
              </a:rPr>
              <a:t>Titus 3:5-6</a:t>
            </a:r>
          </a:p>
          <a:p>
            <a:pPr marL="139700" indent="0" algn="l">
              <a:buNone/>
            </a:pPr>
            <a:r>
              <a:rPr lang="en-US" sz="1400" dirty="0">
                <a:latin typeface="Times New Roman" panose="02020603050405020304" pitchFamily="18" charset="0"/>
                <a:ea typeface="Times New Roman" panose="02020603050405020304" pitchFamily="18" charset="0"/>
              </a:rPr>
              <a:t>He saved us, not on the basis of deeds which we have done in righteousness, but according to His mercy, by the washing of regeneration and renewing by the Holy Spirit, 6 whom He poured out upon us richly through Jesus Christ our Savior</a:t>
            </a:r>
          </a:p>
          <a:p>
            <a:pPr marL="139700" indent="0" algn="l">
              <a:buNone/>
            </a:pPr>
            <a:endParaRPr lang="en-US" sz="1400" dirty="0">
              <a:latin typeface="Times New Roman" panose="02020603050405020304" pitchFamily="18" charset="0"/>
              <a:ea typeface="Times New Roman" panose="02020603050405020304" pitchFamily="18" charset="0"/>
            </a:endParaRPr>
          </a:p>
          <a:p>
            <a:pPr marL="139700" indent="0" algn="l">
              <a:buNone/>
            </a:pPr>
            <a:endParaRPr lang="en-US" sz="1400" dirty="0">
              <a:latin typeface="Times New Roman" panose="02020603050405020304" pitchFamily="18" charset="0"/>
              <a:ea typeface="Times New Roman" panose="02020603050405020304" pitchFamily="18" charset="0"/>
            </a:endParaRP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2633299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notes"/>
          <p:cNvSpPr>
            <a:spLocks noGrp="1" noRot="1" noChangeAspect="1"/>
          </p:cNvSpPr>
          <p:nvPr>
            <p:ph type="sldImg" idx="2"/>
          </p:nvPr>
        </p:nvSpPr>
        <p:spPr>
          <a:xfrm>
            <a:off x="420688" y="703263"/>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p:notes"/>
          <p:cNvSpPr txBox="1">
            <a:spLocks noGrp="1"/>
          </p:cNvSpPr>
          <p:nvPr>
            <p:ph type="body" idx="1"/>
          </p:nvPr>
        </p:nvSpPr>
        <p:spPr>
          <a:xfrm>
            <a:off x="710248" y="4459526"/>
            <a:ext cx="5681980" cy="4224814"/>
          </a:xfrm>
          <a:prstGeom prst="rect">
            <a:avLst/>
          </a:prstGeom>
        </p:spPr>
        <p:txBody>
          <a:bodyPr spcFirstLastPara="1" wrap="square" lIns="94193" tIns="94193" rIns="94193" bIns="94193" anchor="t" anchorCtr="0">
            <a:noAutofit/>
          </a:bodyPr>
          <a:lstStyle/>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John 5:24</a:t>
            </a: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Truly, truly, I say to you, he who hears My word, and believes Him who sent Me, has eternal life, and does not come into judgment, but has passed out of death into life. </a:t>
            </a: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John 10:3</a:t>
            </a: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"To him the doorkeeper opens, and the sheep hear his voice, and he calls his own sheep by name and leads them out.</a:t>
            </a: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John 10:16</a:t>
            </a: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"I have other sheep, which are not of this fold; I must bring them also, and they will hear My voice; and they will become one flock with one shepherd. </a:t>
            </a: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John 10:25-28</a:t>
            </a: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Jesus answered them, "I told you, and you do not believe; the works that I do in My Father's name, these testify of Me.  26 "But you do not believe because you are not of My sheep.  27 "My sheep hear My voice, and I know them, and they follow Me;  28 and I give eternal life to them, and they will never perish; and no one will snatch them out of My hand.</a:t>
            </a: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John 12:44-48</a:t>
            </a: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 And Jesus cried out and said, "He who believes in Me, does not believe in Me but in Him who sent Me.  45 "He who sees Me sees the One who sent Me.  46 "I have come as Light into the world, so that everyone who believes in Me will not remain in darkness.  47 </a:t>
            </a:r>
            <a:r>
              <a:rPr lang="en-US" sz="1400" b="1" dirty="0">
                <a:latin typeface="Times New Roman" panose="02020603050405020304" pitchFamily="18" charset="0"/>
                <a:ea typeface="Times New Roman" panose="02020603050405020304" pitchFamily="18" charset="0"/>
              </a:rPr>
              <a:t>"If anyone hears My sayings and does not keep them, I do not judge him; for I did not come to judge the world, but to save the world</a:t>
            </a:r>
            <a:r>
              <a:rPr lang="en-US" sz="1400" dirty="0">
                <a:latin typeface="Times New Roman" panose="02020603050405020304" pitchFamily="18" charset="0"/>
                <a:ea typeface="Times New Roman" panose="02020603050405020304" pitchFamily="18" charset="0"/>
              </a:rPr>
              <a:t>.  48 "He who rejects Me and </a:t>
            </a:r>
            <a:r>
              <a:rPr lang="en-US" sz="1400" b="1" dirty="0">
                <a:latin typeface="Times New Roman" panose="02020603050405020304" pitchFamily="18" charset="0"/>
                <a:ea typeface="Times New Roman" panose="02020603050405020304" pitchFamily="18" charset="0"/>
              </a:rPr>
              <a:t>does not receive My sayings</a:t>
            </a:r>
            <a:r>
              <a:rPr lang="en-US" sz="1400" dirty="0">
                <a:latin typeface="Times New Roman" panose="02020603050405020304" pitchFamily="18" charset="0"/>
                <a:ea typeface="Times New Roman" panose="02020603050405020304" pitchFamily="18" charset="0"/>
              </a:rPr>
              <a:t>, has one who judges him; the word I spoke is what will judge him at the last day.</a:t>
            </a: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Matt 7:24-27</a:t>
            </a: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"Therefore everyone who hears these words of Mine and acts on them, may be compared to a wise man who built his house on the rock.  25 "And the rain fell, and the floods came, and the winds blew and slammed against that house; and yet it did not fall, for it had been founded on the rock.  26 "Everyone who hears these words of Mine and does not act on them, will be like a foolish man who built his house on the sand.  27 "The rain fell, and the floods came, and the winds blew and slammed against that house; and it fell — and great was its fall."</a:t>
            </a: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8596233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1319175" y="2233519"/>
            <a:ext cx="6680400" cy="1159800"/>
          </a:xfrm>
          <a:prstGeom prst="rect">
            <a:avLst/>
          </a:prstGeom>
        </p:spPr>
        <p:txBody>
          <a:bodyPr spcFirstLastPara="1" wrap="square" lIns="91425" tIns="91425" rIns="91425" bIns="91425" anchor="t" anchorCtr="0">
            <a:noAutofit/>
          </a:bodyPr>
          <a:lstStyle>
            <a:lvl1pPr lvl="0">
              <a:spcBef>
                <a:spcPts val="0"/>
              </a:spcBef>
              <a:spcAft>
                <a:spcPts val="0"/>
              </a:spcAft>
              <a:buSzPts val="5000"/>
              <a:buNone/>
              <a:defRPr sz="5000"/>
            </a:lvl1pPr>
            <a:lvl2pPr lvl="1">
              <a:spcBef>
                <a:spcPts val="0"/>
              </a:spcBef>
              <a:spcAft>
                <a:spcPts val="0"/>
              </a:spcAft>
              <a:buSzPts val="5000"/>
              <a:buNone/>
              <a:defRPr sz="5000"/>
            </a:lvl2pPr>
            <a:lvl3pPr lvl="2">
              <a:spcBef>
                <a:spcPts val="0"/>
              </a:spcBef>
              <a:spcAft>
                <a:spcPts val="0"/>
              </a:spcAft>
              <a:buSzPts val="5000"/>
              <a:buNone/>
              <a:defRPr sz="5000"/>
            </a:lvl3pPr>
            <a:lvl4pPr lvl="3">
              <a:spcBef>
                <a:spcPts val="0"/>
              </a:spcBef>
              <a:spcAft>
                <a:spcPts val="0"/>
              </a:spcAft>
              <a:buSzPts val="5000"/>
              <a:buNone/>
              <a:defRPr sz="5000"/>
            </a:lvl4pPr>
            <a:lvl5pPr lvl="4">
              <a:spcBef>
                <a:spcPts val="0"/>
              </a:spcBef>
              <a:spcAft>
                <a:spcPts val="0"/>
              </a:spcAft>
              <a:buSzPts val="5000"/>
              <a:buNone/>
              <a:defRPr sz="5000"/>
            </a:lvl5pPr>
            <a:lvl6pPr lvl="5">
              <a:spcBef>
                <a:spcPts val="0"/>
              </a:spcBef>
              <a:spcAft>
                <a:spcPts val="0"/>
              </a:spcAft>
              <a:buSzPts val="5000"/>
              <a:buNone/>
              <a:defRPr sz="5000"/>
            </a:lvl6pPr>
            <a:lvl7pPr lvl="6">
              <a:spcBef>
                <a:spcPts val="0"/>
              </a:spcBef>
              <a:spcAft>
                <a:spcPts val="0"/>
              </a:spcAft>
              <a:buSzPts val="5000"/>
              <a:buNone/>
              <a:defRPr sz="5000"/>
            </a:lvl7pPr>
            <a:lvl8pPr lvl="7">
              <a:spcBef>
                <a:spcPts val="0"/>
              </a:spcBef>
              <a:spcAft>
                <a:spcPts val="0"/>
              </a:spcAft>
              <a:buSzPts val="5000"/>
              <a:buNone/>
              <a:defRPr sz="5000"/>
            </a:lvl8pPr>
            <a:lvl9pPr lvl="8">
              <a:spcBef>
                <a:spcPts val="0"/>
              </a:spcBef>
              <a:spcAft>
                <a:spcPts val="0"/>
              </a:spcAft>
              <a:buSzPts val="5000"/>
              <a:buNone/>
              <a:defRPr sz="5000"/>
            </a:lvl9pPr>
          </a:lstStyle>
          <a:p>
            <a:endParaRPr/>
          </a:p>
        </p:txBody>
      </p:sp>
      <p:cxnSp>
        <p:nvCxnSpPr>
          <p:cNvPr id="11" name="Google Shape;11;p2"/>
          <p:cNvCxnSpPr>
            <a:stCxn id="12" idx="4"/>
          </p:cNvCxnSpPr>
          <p:nvPr/>
        </p:nvCxnSpPr>
        <p:spPr>
          <a:xfrm>
            <a:off x="939750" y="2832475"/>
            <a:ext cx="0" cy="2310900"/>
          </a:xfrm>
          <a:prstGeom prst="straightConnector1">
            <a:avLst/>
          </a:prstGeom>
          <a:noFill/>
          <a:ln w="9525" cap="flat" cmpd="sng">
            <a:solidFill>
              <a:schemeClr val="accent5"/>
            </a:solidFill>
            <a:prstDash val="solid"/>
            <a:round/>
            <a:headEnd type="none" w="med" len="med"/>
            <a:tailEnd type="none" w="med" len="med"/>
          </a:ln>
        </p:spPr>
      </p:cxnSp>
      <p:sp>
        <p:nvSpPr>
          <p:cNvPr id="12" name="Google Shape;12;p2"/>
          <p:cNvSpPr/>
          <p:nvPr/>
        </p:nvSpPr>
        <p:spPr>
          <a:xfrm>
            <a:off x="845250" y="2643475"/>
            <a:ext cx="189000" cy="189000"/>
          </a:xfrm>
          <a:prstGeom prst="ellipse">
            <a:avLst/>
          </a:prstGeom>
          <a:solidFill>
            <a:schemeClr val="accent1"/>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 1 column" type="tx">
  <p:cSld name="TITLE_AND_BODY">
    <p:spTree>
      <p:nvGrpSpPr>
        <p:cNvPr id="1" name="Shape 25"/>
        <p:cNvGrpSpPr/>
        <p:nvPr/>
      </p:nvGrpSpPr>
      <p:grpSpPr>
        <a:xfrm>
          <a:off x="0" y="0"/>
          <a:ext cx="0" cy="0"/>
          <a:chOff x="0" y="0"/>
          <a:chExt cx="0" cy="0"/>
        </a:xfrm>
      </p:grpSpPr>
      <p:sp>
        <p:nvSpPr>
          <p:cNvPr id="26" name="Google Shape;26;p5"/>
          <p:cNvSpPr txBox="1">
            <a:spLocks noGrp="1"/>
          </p:cNvSpPr>
          <p:nvPr>
            <p:ph type="title"/>
          </p:nvPr>
        </p:nvSpPr>
        <p:spPr>
          <a:xfrm>
            <a:off x="1165475" y="549649"/>
            <a:ext cx="6858000" cy="345000"/>
          </a:xfrm>
          <a:prstGeom prst="rect">
            <a:avLst/>
          </a:prstGeom>
        </p:spPr>
        <p:txBody>
          <a:bodyPr spcFirstLastPara="1" wrap="square" lIns="91425" tIns="91425" rIns="91425" bIns="91425" anchor="b" anchorCtr="0">
            <a:noAutofit/>
          </a:bodyPr>
          <a:lstStyle>
            <a:lvl1pPr lvl="0" rtl="0">
              <a:spcBef>
                <a:spcPts val="0"/>
              </a:spcBef>
              <a:spcAft>
                <a:spcPts val="0"/>
              </a:spcAft>
              <a:buSzPts val="1800"/>
              <a:buFont typeface="Quicksand"/>
              <a:buNone/>
              <a:defRPr sz="1800">
                <a:latin typeface="Quicksand"/>
                <a:ea typeface="Quicksand"/>
                <a:cs typeface="Quicksand"/>
                <a:sym typeface="Quicksand"/>
              </a:defRPr>
            </a:lvl1pPr>
            <a:lvl2pPr lvl="1" rtl="0">
              <a:spcBef>
                <a:spcPts val="0"/>
              </a:spcBef>
              <a:spcAft>
                <a:spcPts val="0"/>
              </a:spcAft>
              <a:buSzPts val="1800"/>
              <a:buFont typeface="Quicksand"/>
              <a:buNone/>
              <a:defRPr sz="1800">
                <a:latin typeface="Quicksand"/>
                <a:ea typeface="Quicksand"/>
                <a:cs typeface="Quicksand"/>
                <a:sym typeface="Quicksand"/>
              </a:defRPr>
            </a:lvl2pPr>
            <a:lvl3pPr lvl="2" rtl="0">
              <a:spcBef>
                <a:spcPts val="0"/>
              </a:spcBef>
              <a:spcAft>
                <a:spcPts val="0"/>
              </a:spcAft>
              <a:buSzPts val="1800"/>
              <a:buFont typeface="Quicksand"/>
              <a:buNone/>
              <a:defRPr sz="1800">
                <a:latin typeface="Quicksand"/>
                <a:ea typeface="Quicksand"/>
                <a:cs typeface="Quicksand"/>
                <a:sym typeface="Quicksand"/>
              </a:defRPr>
            </a:lvl3pPr>
            <a:lvl4pPr lvl="3" rtl="0">
              <a:spcBef>
                <a:spcPts val="0"/>
              </a:spcBef>
              <a:spcAft>
                <a:spcPts val="0"/>
              </a:spcAft>
              <a:buSzPts val="1800"/>
              <a:buFont typeface="Quicksand"/>
              <a:buNone/>
              <a:defRPr sz="1800">
                <a:latin typeface="Quicksand"/>
                <a:ea typeface="Quicksand"/>
                <a:cs typeface="Quicksand"/>
                <a:sym typeface="Quicksand"/>
              </a:defRPr>
            </a:lvl4pPr>
            <a:lvl5pPr lvl="4" rtl="0">
              <a:spcBef>
                <a:spcPts val="0"/>
              </a:spcBef>
              <a:spcAft>
                <a:spcPts val="0"/>
              </a:spcAft>
              <a:buSzPts val="1800"/>
              <a:buFont typeface="Quicksand"/>
              <a:buNone/>
              <a:defRPr sz="1800">
                <a:latin typeface="Quicksand"/>
                <a:ea typeface="Quicksand"/>
                <a:cs typeface="Quicksand"/>
                <a:sym typeface="Quicksand"/>
              </a:defRPr>
            </a:lvl5pPr>
            <a:lvl6pPr lvl="5" rtl="0">
              <a:spcBef>
                <a:spcPts val="0"/>
              </a:spcBef>
              <a:spcAft>
                <a:spcPts val="0"/>
              </a:spcAft>
              <a:buSzPts val="1800"/>
              <a:buFont typeface="Quicksand"/>
              <a:buNone/>
              <a:defRPr sz="1800">
                <a:latin typeface="Quicksand"/>
                <a:ea typeface="Quicksand"/>
                <a:cs typeface="Quicksand"/>
                <a:sym typeface="Quicksand"/>
              </a:defRPr>
            </a:lvl6pPr>
            <a:lvl7pPr lvl="6" rtl="0">
              <a:spcBef>
                <a:spcPts val="0"/>
              </a:spcBef>
              <a:spcAft>
                <a:spcPts val="0"/>
              </a:spcAft>
              <a:buSzPts val="1800"/>
              <a:buFont typeface="Quicksand"/>
              <a:buNone/>
              <a:defRPr sz="1800">
                <a:latin typeface="Quicksand"/>
                <a:ea typeface="Quicksand"/>
                <a:cs typeface="Quicksand"/>
                <a:sym typeface="Quicksand"/>
              </a:defRPr>
            </a:lvl7pPr>
            <a:lvl8pPr lvl="7" rtl="0">
              <a:spcBef>
                <a:spcPts val="0"/>
              </a:spcBef>
              <a:spcAft>
                <a:spcPts val="0"/>
              </a:spcAft>
              <a:buSzPts val="1800"/>
              <a:buFont typeface="Quicksand"/>
              <a:buNone/>
              <a:defRPr sz="1800">
                <a:latin typeface="Quicksand"/>
                <a:ea typeface="Quicksand"/>
                <a:cs typeface="Quicksand"/>
                <a:sym typeface="Quicksand"/>
              </a:defRPr>
            </a:lvl8pPr>
            <a:lvl9pPr lvl="8" rtl="0">
              <a:spcBef>
                <a:spcPts val="0"/>
              </a:spcBef>
              <a:spcAft>
                <a:spcPts val="0"/>
              </a:spcAft>
              <a:buSzPts val="1800"/>
              <a:buFont typeface="Quicksand"/>
              <a:buNone/>
              <a:defRPr sz="1800">
                <a:latin typeface="Quicksand"/>
                <a:ea typeface="Quicksand"/>
                <a:cs typeface="Quicksand"/>
                <a:sym typeface="Quicksand"/>
              </a:defRPr>
            </a:lvl9pPr>
          </a:lstStyle>
          <a:p>
            <a:endParaRPr/>
          </a:p>
        </p:txBody>
      </p:sp>
      <p:sp>
        <p:nvSpPr>
          <p:cNvPr id="27" name="Google Shape;27;p5"/>
          <p:cNvSpPr txBox="1">
            <a:spLocks noGrp="1"/>
          </p:cNvSpPr>
          <p:nvPr>
            <p:ph type="body" idx="1"/>
          </p:nvPr>
        </p:nvSpPr>
        <p:spPr>
          <a:xfrm>
            <a:off x="1165498" y="1086799"/>
            <a:ext cx="6858000" cy="3725700"/>
          </a:xfrm>
          <a:prstGeom prst="rect">
            <a:avLst/>
          </a:prstGeom>
        </p:spPr>
        <p:txBody>
          <a:bodyPr spcFirstLastPara="1" wrap="square" lIns="91425" tIns="91425" rIns="91425" bIns="91425" anchor="t" anchorCtr="0">
            <a:noAutofit/>
          </a:bodyPr>
          <a:lstStyle>
            <a:lvl1pPr marL="457200" lvl="0" indent="-419100" rtl="0">
              <a:spcBef>
                <a:spcPts val="600"/>
              </a:spcBef>
              <a:spcAft>
                <a:spcPts val="0"/>
              </a:spcAft>
              <a:buClr>
                <a:srgbClr val="F3F3F3"/>
              </a:buClr>
              <a:buSzPts val="3000"/>
              <a:buFont typeface="Quicksand"/>
              <a:buChar char="◦"/>
              <a:defRPr sz="3000">
                <a:solidFill>
                  <a:srgbClr val="F3F3F3"/>
                </a:solidFill>
                <a:latin typeface="Quicksand"/>
                <a:ea typeface="Quicksand"/>
                <a:cs typeface="Quicksand"/>
                <a:sym typeface="Quicksand"/>
              </a:defRPr>
            </a:lvl1pPr>
            <a:lvl2pPr marL="914400" lvl="1" indent="-381000" rtl="0">
              <a:spcBef>
                <a:spcPts val="0"/>
              </a:spcBef>
              <a:spcAft>
                <a:spcPts val="0"/>
              </a:spcAft>
              <a:buClr>
                <a:srgbClr val="F3F3F3"/>
              </a:buClr>
              <a:buSzPts val="2400"/>
              <a:buFont typeface="Quicksand"/>
              <a:buChar char="▫"/>
              <a:defRPr sz="2400">
                <a:solidFill>
                  <a:srgbClr val="F3F3F3"/>
                </a:solidFill>
                <a:latin typeface="Quicksand"/>
                <a:ea typeface="Quicksand"/>
                <a:cs typeface="Quicksand"/>
                <a:sym typeface="Quicksand"/>
              </a:defRPr>
            </a:lvl2pPr>
            <a:lvl3pPr marL="1371600" lvl="2" indent="-381000" rtl="0">
              <a:spcBef>
                <a:spcPts val="0"/>
              </a:spcBef>
              <a:spcAft>
                <a:spcPts val="0"/>
              </a:spcAft>
              <a:buClr>
                <a:srgbClr val="F3F3F3"/>
              </a:buClr>
              <a:buSzPts val="2400"/>
              <a:buFont typeface="Quicksand"/>
              <a:buChar char="■"/>
              <a:defRPr sz="2400">
                <a:solidFill>
                  <a:srgbClr val="F3F3F3"/>
                </a:solidFill>
                <a:latin typeface="Quicksand"/>
                <a:ea typeface="Quicksand"/>
                <a:cs typeface="Quicksand"/>
                <a:sym typeface="Quicksand"/>
              </a:defRPr>
            </a:lvl3pPr>
            <a:lvl4pPr marL="1828800" lvl="3" indent="-342900" rtl="0">
              <a:spcBef>
                <a:spcPts val="0"/>
              </a:spcBef>
              <a:spcAft>
                <a:spcPts val="0"/>
              </a:spcAft>
              <a:buClr>
                <a:srgbClr val="F3F3F3"/>
              </a:buClr>
              <a:buSzPts val="1800"/>
              <a:buFont typeface="Quicksand"/>
              <a:buChar char="●"/>
              <a:defRPr sz="1800">
                <a:solidFill>
                  <a:srgbClr val="F3F3F3"/>
                </a:solidFill>
                <a:latin typeface="Quicksand"/>
                <a:ea typeface="Quicksand"/>
                <a:cs typeface="Quicksand"/>
                <a:sym typeface="Quicksand"/>
              </a:defRPr>
            </a:lvl4pPr>
            <a:lvl5pPr marL="2286000" lvl="4" indent="-342900" rtl="0">
              <a:spcBef>
                <a:spcPts val="0"/>
              </a:spcBef>
              <a:spcAft>
                <a:spcPts val="0"/>
              </a:spcAft>
              <a:buClr>
                <a:srgbClr val="F3F3F3"/>
              </a:buClr>
              <a:buSzPts val="1800"/>
              <a:buFont typeface="Quicksand"/>
              <a:buChar char="○"/>
              <a:defRPr sz="1800">
                <a:solidFill>
                  <a:srgbClr val="F3F3F3"/>
                </a:solidFill>
                <a:latin typeface="Quicksand"/>
                <a:ea typeface="Quicksand"/>
                <a:cs typeface="Quicksand"/>
                <a:sym typeface="Quicksand"/>
              </a:defRPr>
            </a:lvl5pPr>
            <a:lvl6pPr marL="2743200" lvl="5" indent="-342900" rtl="0">
              <a:spcBef>
                <a:spcPts val="0"/>
              </a:spcBef>
              <a:spcAft>
                <a:spcPts val="0"/>
              </a:spcAft>
              <a:buClr>
                <a:srgbClr val="F3F3F3"/>
              </a:buClr>
              <a:buSzPts val="1800"/>
              <a:buFont typeface="Quicksand"/>
              <a:buChar char="■"/>
              <a:defRPr sz="1800">
                <a:solidFill>
                  <a:srgbClr val="F3F3F3"/>
                </a:solidFill>
                <a:latin typeface="Quicksand"/>
                <a:ea typeface="Quicksand"/>
                <a:cs typeface="Quicksand"/>
                <a:sym typeface="Quicksand"/>
              </a:defRPr>
            </a:lvl6pPr>
            <a:lvl7pPr marL="3200400" lvl="6" indent="-342900" rtl="0">
              <a:spcBef>
                <a:spcPts val="0"/>
              </a:spcBef>
              <a:spcAft>
                <a:spcPts val="0"/>
              </a:spcAft>
              <a:buClr>
                <a:srgbClr val="F3F3F3"/>
              </a:buClr>
              <a:buSzPts val="1800"/>
              <a:buFont typeface="Quicksand"/>
              <a:buChar char="●"/>
              <a:defRPr sz="1800">
                <a:solidFill>
                  <a:srgbClr val="F3F3F3"/>
                </a:solidFill>
                <a:latin typeface="Quicksand"/>
                <a:ea typeface="Quicksand"/>
                <a:cs typeface="Quicksand"/>
                <a:sym typeface="Quicksand"/>
              </a:defRPr>
            </a:lvl7pPr>
            <a:lvl8pPr marL="3657600" lvl="7" indent="-342900" rtl="0">
              <a:spcBef>
                <a:spcPts val="0"/>
              </a:spcBef>
              <a:spcAft>
                <a:spcPts val="0"/>
              </a:spcAft>
              <a:buClr>
                <a:srgbClr val="F3F3F3"/>
              </a:buClr>
              <a:buSzPts val="1800"/>
              <a:buFont typeface="Quicksand"/>
              <a:buChar char="○"/>
              <a:defRPr sz="1800">
                <a:solidFill>
                  <a:srgbClr val="F3F3F3"/>
                </a:solidFill>
                <a:latin typeface="Quicksand"/>
                <a:ea typeface="Quicksand"/>
                <a:cs typeface="Quicksand"/>
                <a:sym typeface="Quicksand"/>
              </a:defRPr>
            </a:lvl8pPr>
            <a:lvl9pPr marL="4114800" lvl="8" indent="-342900" rtl="0">
              <a:spcBef>
                <a:spcPts val="0"/>
              </a:spcBef>
              <a:spcAft>
                <a:spcPts val="0"/>
              </a:spcAft>
              <a:buClr>
                <a:srgbClr val="F3F3F3"/>
              </a:buClr>
              <a:buSzPts val="1800"/>
              <a:buFont typeface="Quicksand"/>
              <a:buChar char="■"/>
              <a:defRPr sz="1800">
                <a:solidFill>
                  <a:srgbClr val="F3F3F3"/>
                </a:solidFill>
                <a:latin typeface="Quicksand"/>
                <a:ea typeface="Quicksand"/>
                <a:cs typeface="Quicksand"/>
                <a:sym typeface="Quicksand"/>
              </a:defRPr>
            </a:lvl9pPr>
          </a:lstStyle>
          <a:p>
            <a:endParaRPr/>
          </a:p>
        </p:txBody>
      </p:sp>
      <p:sp>
        <p:nvSpPr>
          <p:cNvPr id="28" name="Google Shape;28;p5"/>
          <p:cNvSpPr txBox="1">
            <a:spLocks noGrp="1"/>
          </p:cNvSpPr>
          <p:nvPr>
            <p:ph type="sldNum" idx="12"/>
          </p:nvPr>
        </p:nvSpPr>
        <p:spPr>
          <a:xfrm>
            <a:off x="8523157" y="4752131"/>
            <a:ext cx="548700" cy="3153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cxnSp>
        <p:nvCxnSpPr>
          <p:cNvPr id="29" name="Google Shape;29;p5"/>
          <p:cNvCxnSpPr/>
          <p:nvPr/>
        </p:nvCxnSpPr>
        <p:spPr>
          <a:xfrm>
            <a:off x="945638" y="0"/>
            <a:ext cx="0" cy="5143500"/>
          </a:xfrm>
          <a:prstGeom prst="straightConnector1">
            <a:avLst/>
          </a:prstGeom>
          <a:noFill/>
          <a:ln w="9525" cap="flat" cmpd="sng">
            <a:solidFill>
              <a:schemeClr val="accent5"/>
            </a:solidFill>
            <a:prstDash val="solid"/>
            <a:round/>
            <a:headEnd type="none" w="med" len="med"/>
            <a:tailEnd type="none" w="med" len="med"/>
          </a:ln>
        </p:spPr>
      </p:cxnSp>
      <p:sp>
        <p:nvSpPr>
          <p:cNvPr id="30" name="Google Shape;30;p5"/>
          <p:cNvSpPr/>
          <p:nvPr/>
        </p:nvSpPr>
        <p:spPr>
          <a:xfrm>
            <a:off x="874396" y="605794"/>
            <a:ext cx="142500" cy="142500"/>
          </a:xfrm>
          <a:prstGeom prst="ellipse">
            <a:avLst/>
          </a:prstGeom>
          <a:solidFill>
            <a:schemeClr val="accent1"/>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5"/>
          <p:cNvSpPr/>
          <p:nvPr/>
        </p:nvSpPr>
        <p:spPr>
          <a:xfrm>
            <a:off x="844675" y="1400721"/>
            <a:ext cx="201900" cy="201900"/>
          </a:xfrm>
          <a:prstGeom prst="ellipse">
            <a:avLst/>
          </a:prstGeom>
          <a:solidFill>
            <a:srgbClr val="2E3037"/>
          </a:solidFill>
          <a:ln w="9525"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dk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1165475" y="549649"/>
            <a:ext cx="6858000" cy="345000"/>
          </a:xfrm>
          <a:prstGeom prst="rect">
            <a:avLst/>
          </a:prstGeom>
          <a:noFill/>
          <a:ln>
            <a:noFill/>
          </a:ln>
        </p:spPr>
        <p:txBody>
          <a:bodyPr spcFirstLastPara="1" wrap="square" lIns="91425" tIns="91425" rIns="91425" bIns="91425" anchor="b" anchorCtr="0">
            <a:noAutofit/>
          </a:bodyPr>
          <a:lstStyle>
            <a:lvl1pPr lvl="0">
              <a:spcBef>
                <a:spcPts val="0"/>
              </a:spcBef>
              <a:spcAft>
                <a:spcPts val="0"/>
              </a:spcAft>
              <a:buClr>
                <a:schemeClr val="accent1"/>
              </a:buClr>
              <a:buSzPts val="1800"/>
              <a:buFont typeface="Quicksand"/>
              <a:buNone/>
              <a:defRPr sz="1800">
                <a:solidFill>
                  <a:schemeClr val="accent1"/>
                </a:solidFill>
                <a:latin typeface="Quicksand"/>
                <a:ea typeface="Quicksand"/>
                <a:cs typeface="Quicksand"/>
                <a:sym typeface="Quicksand"/>
              </a:defRPr>
            </a:lvl1pPr>
            <a:lvl2pPr lvl="1">
              <a:spcBef>
                <a:spcPts val="0"/>
              </a:spcBef>
              <a:spcAft>
                <a:spcPts val="0"/>
              </a:spcAft>
              <a:buClr>
                <a:schemeClr val="accent1"/>
              </a:buClr>
              <a:buSzPts val="1800"/>
              <a:buFont typeface="Quicksand"/>
              <a:buNone/>
              <a:defRPr sz="1800">
                <a:solidFill>
                  <a:schemeClr val="accent1"/>
                </a:solidFill>
                <a:latin typeface="Quicksand"/>
                <a:ea typeface="Quicksand"/>
                <a:cs typeface="Quicksand"/>
                <a:sym typeface="Quicksand"/>
              </a:defRPr>
            </a:lvl2pPr>
            <a:lvl3pPr lvl="2">
              <a:spcBef>
                <a:spcPts val="0"/>
              </a:spcBef>
              <a:spcAft>
                <a:spcPts val="0"/>
              </a:spcAft>
              <a:buClr>
                <a:schemeClr val="accent1"/>
              </a:buClr>
              <a:buSzPts val="1800"/>
              <a:buFont typeface="Quicksand"/>
              <a:buNone/>
              <a:defRPr sz="1800">
                <a:solidFill>
                  <a:schemeClr val="accent1"/>
                </a:solidFill>
                <a:latin typeface="Quicksand"/>
                <a:ea typeface="Quicksand"/>
                <a:cs typeface="Quicksand"/>
                <a:sym typeface="Quicksand"/>
              </a:defRPr>
            </a:lvl3pPr>
            <a:lvl4pPr lvl="3">
              <a:spcBef>
                <a:spcPts val="0"/>
              </a:spcBef>
              <a:spcAft>
                <a:spcPts val="0"/>
              </a:spcAft>
              <a:buClr>
                <a:schemeClr val="accent1"/>
              </a:buClr>
              <a:buSzPts val="1800"/>
              <a:buFont typeface="Quicksand"/>
              <a:buNone/>
              <a:defRPr sz="1800">
                <a:solidFill>
                  <a:schemeClr val="accent1"/>
                </a:solidFill>
                <a:latin typeface="Quicksand"/>
                <a:ea typeface="Quicksand"/>
                <a:cs typeface="Quicksand"/>
                <a:sym typeface="Quicksand"/>
              </a:defRPr>
            </a:lvl4pPr>
            <a:lvl5pPr lvl="4">
              <a:spcBef>
                <a:spcPts val="0"/>
              </a:spcBef>
              <a:spcAft>
                <a:spcPts val="0"/>
              </a:spcAft>
              <a:buClr>
                <a:schemeClr val="accent1"/>
              </a:buClr>
              <a:buSzPts val="1800"/>
              <a:buFont typeface="Quicksand"/>
              <a:buNone/>
              <a:defRPr sz="1800">
                <a:solidFill>
                  <a:schemeClr val="accent1"/>
                </a:solidFill>
                <a:latin typeface="Quicksand"/>
                <a:ea typeface="Quicksand"/>
                <a:cs typeface="Quicksand"/>
                <a:sym typeface="Quicksand"/>
              </a:defRPr>
            </a:lvl5pPr>
            <a:lvl6pPr lvl="5">
              <a:spcBef>
                <a:spcPts val="0"/>
              </a:spcBef>
              <a:spcAft>
                <a:spcPts val="0"/>
              </a:spcAft>
              <a:buClr>
                <a:schemeClr val="accent1"/>
              </a:buClr>
              <a:buSzPts val="1800"/>
              <a:buFont typeface="Quicksand"/>
              <a:buNone/>
              <a:defRPr sz="1800">
                <a:solidFill>
                  <a:schemeClr val="accent1"/>
                </a:solidFill>
                <a:latin typeface="Quicksand"/>
                <a:ea typeface="Quicksand"/>
                <a:cs typeface="Quicksand"/>
                <a:sym typeface="Quicksand"/>
              </a:defRPr>
            </a:lvl6pPr>
            <a:lvl7pPr lvl="6">
              <a:spcBef>
                <a:spcPts val="0"/>
              </a:spcBef>
              <a:spcAft>
                <a:spcPts val="0"/>
              </a:spcAft>
              <a:buClr>
                <a:schemeClr val="accent1"/>
              </a:buClr>
              <a:buSzPts val="1800"/>
              <a:buFont typeface="Quicksand"/>
              <a:buNone/>
              <a:defRPr sz="1800">
                <a:solidFill>
                  <a:schemeClr val="accent1"/>
                </a:solidFill>
                <a:latin typeface="Quicksand"/>
                <a:ea typeface="Quicksand"/>
                <a:cs typeface="Quicksand"/>
                <a:sym typeface="Quicksand"/>
              </a:defRPr>
            </a:lvl7pPr>
            <a:lvl8pPr lvl="7">
              <a:spcBef>
                <a:spcPts val="0"/>
              </a:spcBef>
              <a:spcAft>
                <a:spcPts val="0"/>
              </a:spcAft>
              <a:buClr>
                <a:schemeClr val="accent1"/>
              </a:buClr>
              <a:buSzPts val="1800"/>
              <a:buFont typeface="Quicksand"/>
              <a:buNone/>
              <a:defRPr sz="1800">
                <a:solidFill>
                  <a:schemeClr val="accent1"/>
                </a:solidFill>
                <a:latin typeface="Quicksand"/>
                <a:ea typeface="Quicksand"/>
                <a:cs typeface="Quicksand"/>
                <a:sym typeface="Quicksand"/>
              </a:defRPr>
            </a:lvl8pPr>
            <a:lvl9pPr lvl="8">
              <a:spcBef>
                <a:spcPts val="0"/>
              </a:spcBef>
              <a:spcAft>
                <a:spcPts val="0"/>
              </a:spcAft>
              <a:buClr>
                <a:schemeClr val="accent1"/>
              </a:buClr>
              <a:buSzPts val="1800"/>
              <a:buFont typeface="Quicksand"/>
              <a:buNone/>
              <a:defRPr sz="1800">
                <a:solidFill>
                  <a:schemeClr val="accent1"/>
                </a:solidFill>
                <a:latin typeface="Quicksand"/>
                <a:ea typeface="Quicksand"/>
                <a:cs typeface="Quicksand"/>
                <a:sym typeface="Quicksand"/>
              </a:defRPr>
            </a:lvl9pPr>
          </a:lstStyle>
          <a:p>
            <a:endParaRPr/>
          </a:p>
        </p:txBody>
      </p:sp>
      <p:sp>
        <p:nvSpPr>
          <p:cNvPr id="7" name="Google Shape;7;p1"/>
          <p:cNvSpPr txBox="1">
            <a:spLocks noGrp="1"/>
          </p:cNvSpPr>
          <p:nvPr>
            <p:ph type="body" idx="1"/>
          </p:nvPr>
        </p:nvSpPr>
        <p:spPr>
          <a:xfrm>
            <a:off x="1165498" y="1086799"/>
            <a:ext cx="6858000" cy="3725700"/>
          </a:xfrm>
          <a:prstGeom prst="rect">
            <a:avLst/>
          </a:prstGeom>
          <a:noFill/>
          <a:ln>
            <a:noFill/>
          </a:ln>
        </p:spPr>
        <p:txBody>
          <a:bodyPr spcFirstLastPara="1" wrap="square" lIns="91425" tIns="91425" rIns="91425" bIns="91425" anchor="t" anchorCtr="0">
            <a:noAutofit/>
          </a:bodyPr>
          <a:lstStyle>
            <a:lvl1pPr marL="457200" lvl="0" indent="-381000">
              <a:spcBef>
                <a:spcPts val="600"/>
              </a:spcBef>
              <a:spcAft>
                <a:spcPts val="0"/>
              </a:spcAft>
              <a:buClr>
                <a:schemeClr val="accent1"/>
              </a:buClr>
              <a:buSzPts val="2400"/>
              <a:buFont typeface="Quicksand"/>
              <a:buChar char="◦"/>
              <a:defRPr sz="2400">
                <a:solidFill>
                  <a:schemeClr val="lt1"/>
                </a:solidFill>
                <a:latin typeface="Quicksand"/>
                <a:ea typeface="Quicksand"/>
                <a:cs typeface="Quicksand"/>
                <a:sym typeface="Quicksand"/>
              </a:defRPr>
            </a:lvl1pPr>
            <a:lvl2pPr marL="914400" lvl="1" indent="-381000">
              <a:spcBef>
                <a:spcPts val="0"/>
              </a:spcBef>
              <a:spcAft>
                <a:spcPts val="0"/>
              </a:spcAft>
              <a:buClr>
                <a:schemeClr val="accent1"/>
              </a:buClr>
              <a:buSzPts val="2400"/>
              <a:buFont typeface="Quicksand"/>
              <a:buChar char="▫"/>
              <a:defRPr sz="2400">
                <a:solidFill>
                  <a:schemeClr val="lt1"/>
                </a:solidFill>
                <a:latin typeface="Quicksand"/>
                <a:ea typeface="Quicksand"/>
                <a:cs typeface="Quicksand"/>
                <a:sym typeface="Quicksand"/>
              </a:defRPr>
            </a:lvl2pPr>
            <a:lvl3pPr marL="1371600" lvl="2" indent="-381000">
              <a:spcBef>
                <a:spcPts val="0"/>
              </a:spcBef>
              <a:spcAft>
                <a:spcPts val="0"/>
              </a:spcAft>
              <a:buClr>
                <a:schemeClr val="accent1"/>
              </a:buClr>
              <a:buSzPts val="2400"/>
              <a:buFont typeface="Quicksand"/>
              <a:buChar char="■"/>
              <a:defRPr sz="2400">
                <a:solidFill>
                  <a:schemeClr val="lt1"/>
                </a:solidFill>
                <a:latin typeface="Quicksand"/>
                <a:ea typeface="Quicksand"/>
                <a:cs typeface="Quicksand"/>
                <a:sym typeface="Quicksand"/>
              </a:defRPr>
            </a:lvl3pPr>
            <a:lvl4pPr marL="1828800" lvl="3" indent="-381000">
              <a:spcBef>
                <a:spcPts val="0"/>
              </a:spcBef>
              <a:spcAft>
                <a:spcPts val="0"/>
              </a:spcAft>
              <a:buClr>
                <a:schemeClr val="lt1"/>
              </a:buClr>
              <a:buSzPts val="2400"/>
              <a:buFont typeface="Quicksand"/>
              <a:buChar char="●"/>
              <a:defRPr sz="2400">
                <a:solidFill>
                  <a:schemeClr val="lt1"/>
                </a:solidFill>
                <a:latin typeface="Quicksand"/>
                <a:ea typeface="Quicksand"/>
                <a:cs typeface="Quicksand"/>
                <a:sym typeface="Quicksand"/>
              </a:defRPr>
            </a:lvl4pPr>
            <a:lvl5pPr marL="2286000" lvl="4" indent="-381000">
              <a:spcBef>
                <a:spcPts val="0"/>
              </a:spcBef>
              <a:spcAft>
                <a:spcPts val="0"/>
              </a:spcAft>
              <a:buClr>
                <a:schemeClr val="lt1"/>
              </a:buClr>
              <a:buSzPts val="2400"/>
              <a:buFont typeface="Quicksand"/>
              <a:buChar char="○"/>
              <a:defRPr sz="2400">
                <a:solidFill>
                  <a:schemeClr val="lt1"/>
                </a:solidFill>
                <a:latin typeface="Quicksand"/>
                <a:ea typeface="Quicksand"/>
                <a:cs typeface="Quicksand"/>
                <a:sym typeface="Quicksand"/>
              </a:defRPr>
            </a:lvl5pPr>
            <a:lvl6pPr marL="2743200" lvl="5" indent="-381000">
              <a:spcBef>
                <a:spcPts val="0"/>
              </a:spcBef>
              <a:spcAft>
                <a:spcPts val="0"/>
              </a:spcAft>
              <a:buClr>
                <a:schemeClr val="lt1"/>
              </a:buClr>
              <a:buSzPts val="2400"/>
              <a:buFont typeface="Quicksand"/>
              <a:buChar char="■"/>
              <a:defRPr sz="2400">
                <a:solidFill>
                  <a:schemeClr val="lt1"/>
                </a:solidFill>
                <a:latin typeface="Quicksand"/>
                <a:ea typeface="Quicksand"/>
                <a:cs typeface="Quicksand"/>
                <a:sym typeface="Quicksand"/>
              </a:defRPr>
            </a:lvl6pPr>
            <a:lvl7pPr marL="3200400" lvl="6" indent="-381000">
              <a:spcBef>
                <a:spcPts val="0"/>
              </a:spcBef>
              <a:spcAft>
                <a:spcPts val="0"/>
              </a:spcAft>
              <a:buClr>
                <a:schemeClr val="lt1"/>
              </a:buClr>
              <a:buSzPts val="2400"/>
              <a:buFont typeface="Quicksand"/>
              <a:buChar char="●"/>
              <a:defRPr sz="2400">
                <a:solidFill>
                  <a:schemeClr val="lt1"/>
                </a:solidFill>
                <a:latin typeface="Quicksand"/>
                <a:ea typeface="Quicksand"/>
                <a:cs typeface="Quicksand"/>
                <a:sym typeface="Quicksand"/>
              </a:defRPr>
            </a:lvl7pPr>
            <a:lvl8pPr marL="3657600" lvl="7" indent="-381000">
              <a:spcBef>
                <a:spcPts val="0"/>
              </a:spcBef>
              <a:spcAft>
                <a:spcPts val="0"/>
              </a:spcAft>
              <a:buClr>
                <a:schemeClr val="lt1"/>
              </a:buClr>
              <a:buSzPts val="2400"/>
              <a:buFont typeface="Quicksand"/>
              <a:buChar char="○"/>
              <a:defRPr sz="2400">
                <a:solidFill>
                  <a:schemeClr val="lt1"/>
                </a:solidFill>
                <a:latin typeface="Quicksand"/>
                <a:ea typeface="Quicksand"/>
                <a:cs typeface="Quicksand"/>
                <a:sym typeface="Quicksand"/>
              </a:defRPr>
            </a:lvl8pPr>
            <a:lvl9pPr marL="4114800" lvl="8" indent="-381000">
              <a:spcBef>
                <a:spcPts val="0"/>
              </a:spcBef>
              <a:spcAft>
                <a:spcPts val="0"/>
              </a:spcAft>
              <a:buClr>
                <a:schemeClr val="lt1"/>
              </a:buClr>
              <a:buSzPts val="2400"/>
              <a:buFont typeface="Quicksand"/>
              <a:buChar char="■"/>
              <a:defRPr sz="2400">
                <a:solidFill>
                  <a:schemeClr val="lt1"/>
                </a:solidFill>
                <a:latin typeface="Quicksand"/>
                <a:ea typeface="Quicksand"/>
                <a:cs typeface="Quicksand"/>
                <a:sym typeface="Quicksand"/>
              </a:defRPr>
            </a:lvl9pPr>
          </a:lstStyle>
          <a:p>
            <a:endParaRPr/>
          </a:p>
        </p:txBody>
      </p:sp>
      <p:sp>
        <p:nvSpPr>
          <p:cNvPr id="8" name="Google Shape;8;p1"/>
          <p:cNvSpPr txBox="1">
            <a:spLocks noGrp="1"/>
          </p:cNvSpPr>
          <p:nvPr>
            <p:ph type="sldNum" idx="12"/>
          </p:nvPr>
        </p:nvSpPr>
        <p:spPr>
          <a:xfrm>
            <a:off x="8523157" y="4752131"/>
            <a:ext cx="548700" cy="315300"/>
          </a:xfrm>
          <a:prstGeom prst="rect">
            <a:avLst/>
          </a:prstGeom>
          <a:noFill/>
          <a:ln>
            <a:noFill/>
          </a:ln>
        </p:spPr>
        <p:txBody>
          <a:bodyPr spcFirstLastPara="1" wrap="square" lIns="91425" tIns="91425" rIns="91425" bIns="91425" anchor="t" anchorCtr="0">
            <a:noAutofit/>
          </a:bodyPr>
          <a:lstStyle>
            <a:lvl1pPr lvl="0" algn="r">
              <a:buNone/>
              <a:defRPr sz="1200">
                <a:solidFill>
                  <a:schemeClr val="accent1"/>
                </a:solidFill>
                <a:latin typeface="Quicksand"/>
                <a:ea typeface="Quicksand"/>
                <a:cs typeface="Quicksand"/>
                <a:sym typeface="Quicksand"/>
              </a:defRPr>
            </a:lvl1pPr>
            <a:lvl2pPr lvl="1" algn="r">
              <a:buNone/>
              <a:defRPr sz="1200">
                <a:solidFill>
                  <a:schemeClr val="accent1"/>
                </a:solidFill>
                <a:latin typeface="Quicksand"/>
                <a:ea typeface="Quicksand"/>
                <a:cs typeface="Quicksand"/>
                <a:sym typeface="Quicksand"/>
              </a:defRPr>
            </a:lvl2pPr>
            <a:lvl3pPr lvl="2" algn="r">
              <a:buNone/>
              <a:defRPr sz="1200">
                <a:solidFill>
                  <a:schemeClr val="accent1"/>
                </a:solidFill>
                <a:latin typeface="Quicksand"/>
                <a:ea typeface="Quicksand"/>
                <a:cs typeface="Quicksand"/>
                <a:sym typeface="Quicksand"/>
              </a:defRPr>
            </a:lvl3pPr>
            <a:lvl4pPr lvl="3" algn="r">
              <a:buNone/>
              <a:defRPr sz="1200">
                <a:solidFill>
                  <a:schemeClr val="accent1"/>
                </a:solidFill>
                <a:latin typeface="Quicksand"/>
                <a:ea typeface="Quicksand"/>
                <a:cs typeface="Quicksand"/>
                <a:sym typeface="Quicksand"/>
              </a:defRPr>
            </a:lvl4pPr>
            <a:lvl5pPr lvl="4" algn="r">
              <a:buNone/>
              <a:defRPr sz="1200">
                <a:solidFill>
                  <a:schemeClr val="accent1"/>
                </a:solidFill>
                <a:latin typeface="Quicksand"/>
                <a:ea typeface="Quicksand"/>
                <a:cs typeface="Quicksand"/>
                <a:sym typeface="Quicksand"/>
              </a:defRPr>
            </a:lvl5pPr>
            <a:lvl6pPr lvl="5" algn="r">
              <a:buNone/>
              <a:defRPr sz="1200">
                <a:solidFill>
                  <a:schemeClr val="accent1"/>
                </a:solidFill>
                <a:latin typeface="Quicksand"/>
                <a:ea typeface="Quicksand"/>
                <a:cs typeface="Quicksand"/>
                <a:sym typeface="Quicksand"/>
              </a:defRPr>
            </a:lvl6pPr>
            <a:lvl7pPr lvl="6" algn="r">
              <a:buNone/>
              <a:defRPr sz="1200">
                <a:solidFill>
                  <a:schemeClr val="accent1"/>
                </a:solidFill>
                <a:latin typeface="Quicksand"/>
                <a:ea typeface="Quicksand"/>
                <a:cs typeface="Quicksand"/>
                <a:sym typeface="Quicksand"/>
              </a:defRPr>
            </a:lvl7pPr>
            <a:lvl8pPr lvl="7" algn="r">
              <a:buNone/>
              <a:defRPr sz="1200">
                <a:solidFill>
                  <a:schemeClr val="accent1"/>
                </a:solidFill>
                <a:latin typeface="Quicksand"/>
                <a:ea typeface="Quicksand"/>
                <a:cs typeface="Quicksand"/>
                <a:sym typeface="Quicksand"/>
              </a:defRPr>
            </a:lvl8pPr>
            <a:lvl9pPr lvl="8" algn="r">
              <a:buNone/>
              <a:defRPr sz="1200">
                <a:solidFill>
                  <a:schemeClr val="accent1"/>
                </a:solidFill>
                <a:latin typeface="Quicksand"/>
                <a:ea typeface="Quicksand"/>
                <a:cs typeface="Quicksand"/>
                <a:sym typeface="Quicksand"/>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51" r:id="rId2"/>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2"/>
          <p:cNvSpPr txBox="1">
            <a:spLocks noGrp="1"/>
          </p:cNvSpPr>
          <p:nvPr>
            <p:ph type="ctrTitle"/>
          </p:nvPr>
        </p:nvSpPr>
        <p:spPr>
          <a:xfrm>
            <a:off x="1004552" y="1776248"/>
            <a:ext cx="8049296" cy="1617071"/>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400" dirty="0"/>
              <a:t>Preaching Jesus &amp; </a:t>
            </a:r>
            <a:br>
              <a:rPr lang="en" sz="4400" dirty="0"/>
            </a:br>
            <a:r>
              <a:rPr lang="en" sz="4400" dirty="0"/>
              <a:t>His Plan of Salvation</a:t>
            </a:r>
            <a:br>
              <a:rPr lang="en" sz="4400" dirty="0"/>
            </a:br>
            <a:r>
              <a:rPr lang="en" sz="4400" dirty="0"/>
              <a:t> </a:t>
            </a:r>
            <a:r>
              <a:rPr lang="en" sz="2800" dirty="0">
                <a:solidFill>
                  <a:schemeClr val="bg1"/>
                </a:solidFill>
              </a:rPr>
              <a:t>Mark 16:15-16</a:t>
            </a:r>
            <a:endParaRPr dirty="0">
              <a:solidFill>
                <a:schemeClr val="bg1"/>
              </a:solidFill>
            </a:endParaRPr>
          </a:p>
        </p:txBody>
      </p:sp>
    </p:spTree>
    <p:extLst>
      <p:ext uri="{BB962C8B-B14F-4D97-AF65-F5344CB8AC3E}">
        <p14:creationId xmlns:p14="http://schemas.microsoft.com/office/powerpoint/2010/main" val="4291458176"/>
      </p:ext>
    </p:extLst>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7"/>
          <p:cNvSpPr txBox="1">
            <a:spLocks noGrp="1"/>
          </p:cNvSpPr>
          <p:nvPr>
            <p:ph type="title"/>
          </p:nvPr>
        </p:nvSpPr>
        <p:spPr>
          <a:xfrm>
            <a:off x="914398" y="-164494"/>
            <a:ext cx="7673725" cy="843858"/>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sz="3200" b="1" dirty="0">
                <a:solidFill>
                  <a:schemeClr val="bg1"/>
                </a:solidFill>
              </a:rPr>
              <a:t>Preaching Jesus</a:t>
            </a:r>
            <a:endParaRPr sz="3200" dirty="0">
              <a:solidFill>
                <a:srgbClr val="39C0BA"/>
              </a:solidFill>
            </a:endParaRPr>
          </a:p>
        </p:txBody>
      </p:sp>
      <p:sp>
        <p:nvSpPr>
          <p:cNvPr id="110" name="Google Shape;110;p17"/>
          <p:cNvSpPr txBox="1">
            <a:spLocks noGrp="1"/>
          </p:cNvSpPr>
          <p:nvPr>
            <p:ph type="sldNum" idx="12"/>
          </p:nvPr>
        </p:nvSpPr>
        <p:spPr>
          <a:xfrm>
            <a:off x="8523157" y="4752131"/>
            <a:ext cx="548700" cy="3153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2</a:t>
            </a:fld>
            <a:endParaRPr/>
          </a:p>
        </p:txBody>
      </p:sp>
      <p:sp>
        <p:nvSpPr>
          <p:cNvPr id="5" name="Text Placeholder 4">
            <a:extLst>
              <a:ext uri="{FF2B5EF4-FFF2-40B4-BE49-F238E27FC236}">
                <a16:creationId xmlns:a16="http://schemas.microsoft.com/office/drawing/2014/main" id="{5B457943-C3BB-42F6-8CB6-D58970EB2CCE}"/>
              </a:ext>
            </a:extLst>
          </p:cNvPr>
          <p:cNvSpPr>
            <a:spLocks noGrp="1" noChangeArrowheads="1"/>
          </p:cNvSpPr>
          <p:nvPr>
            <p:ph type="body" idx="1"/>
          </p:nvPr>
        </p:nvSpPr>
        <p:spPr bwMode="auto">
          <a:xfrm>
            <a:off x="914398" y="1423577"/>
            <a:ext cx="8157459" cy="3139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685800" algn="l"/>
              </a:tabLst>
              <a:defRPr>
                <a:solidFill>
                  <a:schemeClr val="tx1"/>
                </a:solidFill>
                <a:latin typeface="Arial" panose="020B0604020202020204" pitchFamily="34" charset="0"/>
              </a:defRPr>
            </a:lvl1pPr>
            <a:lvl2pPr marL="457200" eaLnBrk="0" fontAlgn="base" hangingPunct="0">
              <a:spcBef>
                <a:spcPct val="0"/>
              </a:spcBef>
              <a:spcAft>
                <a:spcPct val="0"/>
              </a:spcAft>
              <a:tabLst>
                <a:tab pos="685800" algn="l"/>
              </a:tabLst>
              <a:defRPr>
                <a:solidFill>
                  <a:schemeClr val="tx1"/>
                </a:solidFill>
                <a:latin typeface="Arial" panose="020B0604020202020204" pitchFamily="34" charset="0"/>
              </a:defRPr>
            </a:lvl2pPr>
            <a:lvl3pPr marL="914400" eaLnBrk="0" fontAlgn="base" hangingPunct="0">
              <a:spcBef>
                <a:spcPct val="0"/>
              </a:spcBef>
              <a:spcAft>
                <a:spcPct val="0"/>
              </a:spcAft>
              <a:tabLst>
                <a:tab pos="685800" algn="l"/>
              </a:tabLst>
              <a:defRPr>
                <a:solidFill>
                  <a:schemeClr val="tx1"/>
                </a:solidFill>
                <a:latin typeface="Arial" panose="020B0604020202020204" pitchFamily="34" charset="0"/>
              </a:defRPr>
            </a:lvl3pPr>
            <a:lvl4pPr marL="1371600" eaLnBrk="0" fontAlgn="base" hangingPunct="0">
              <a:spcBef>
                <a:spcPct val="0"/>
              </a:spcBef>
              <a:spcAft>
                <a:spcPct val="0"/>
              </a:spcAft>
              <a:tabLst>
                <a:tab pos="685800" algn="l"/>
              </a:tabLst>
              <a:defRPr>
                <a:solidFill>
                  <a:schemeClr val="tx1"/>
                </a:solidFill>
                <a:latin typeface="Arial" panose="020B0604020202020204" pitchFamily="34" charset="0"/>
              </a:defRPr>
            </a:lvl4pPr>
            <a:lvl5pPr marL="1828800" eaLnBrk="0" fontAlgn="base" hangingPunct="0">
              <a:spcBef>
                <a:spcPct val="0"/>
              </a:spcBef>
              <a:spcAft>
                <a:spcPct val="0"/>
              </a:spcAft>
              <a:tabLst>
                <a:tab pos="685800" algn="l"/>
              </a:tabLst>
              <a:defRPr>
                <a:solidFill>
                  <a:schemeClr val="tx1"/>
                </a:solidFill>
                <a:latin typeface="Arial" panose="020B0604020202020204" pitchFamily="34" charset="0"/>
              </a:defRPr>
            </a:lvl5pPr>
            <a:lvl6pPr marL="2286000" eaLnBrk="0" fontAlgn="base" hangingPunct="0">
              <a:spcBef>
                <a:spcPct val="0"/>
              </a:spcBef>
              <a:spcAft>
                <a:spcPct val="0"/>
              </a:spcAft>
              <a:tabLst>
                <a:tab pos="685800" algn="l"/>
              </a:tabLst>
              <a:defRPr>
                <a:solidFill>
                  <a:schemeClr val="tx1"/>
                </a:solidFill>
                <a:latin typeface="Arial" panose="020B0604020202020204" pitchFamily="34" charset="0"/>
              </a:defRPr>
            </a:lvl6pPr>
            <a:lvl7pPr marL="2743200" eaLnBrk="0" fontAlgn="base" hangingPunct="0">
              <a:spcBef>
                <a:spcPct val="0"/>
              </a:spcBef>
              <a:spcAft>
                <a:spcPct val="0"/>
              </a:spcAft>
              <a:tabLst>
                <a:tab pos="685800" algn="l"/>
              </a:tabLst>
              <a:defRPr>
                <a:solidFill>
                  <a:schemeClr val="tx1"/>
                </a:solidFill>
                <a:latin typeface="Arial" panose="020B0604020202020204" pitchFamily="34" charset="0"/>
              </a:defRPr>
            </a:lvl7pPr>
            <a:lvl8pPr marL="3200400" eaLnBrk="0" fontAlgn="base" hangingPunct="0">
              <a:spcBef>
                <a:spcPct val="0"/>
              </a:spcBef>
              <a:spcAft>
                <a:spcPct val="0"/>
              </a:spcAft>
              <a:tabLst>
                <a:tab pos="685800" algn="l"/>
              </a:tabLst>
              <a:defRPr>
                <a:solidFill>
                  <a:schemeClr val="tx1"/>
                </a:solidFill>
                <a:latin typeface="Arial" panose="020B0604020202020204" pitchFamily="34" charset="0"/>
              </a:defRPr>
            </a:lvl8pPr>
            <a:lvl9pPr marL="3657600" eaLnBrk="0" fontAlgn="base" hangingPunct="0">
              <a:spcBef>
                <a:spcPct val="0"/>
              </a:spcBef>
              <a:spcAft>
                <a:spcPct val="0"/>
              </a:spcAft>
              <a:tabLst>
                <a:tab pos="685800" algn="l"/>
              </a:tabLst>
              <a:defRPr>
                <a:solidFill>
                  <a:schemeClr val="tx1"/>
                </a:solidFill>
                <a:latin typeface="Arial" panose="020B0604020202020204" pitchFamily="34" charset="0"/>
              </a:defRPr>
            </a:lvl9pPr>
          </a:lstStyle>
          <a:p>
            <a:pPr indent="-457200">
              <a:spcBef>
                <a:spcPts val="0"/>
              </a:spcBef>
              <a:spcAft>
                <a:spcPts val="600"/>
              </a:spcAft>
              <a:buSzPct val="101000"/>
              <a:buFont typeface="+mj-lt"/>
              <a:buAutoNum type="arabicPeriod"/>
            </a:pPr>
            <a:r>
              <a:rPr lang="en-US" sz="2800" dirty="0">
                <a:solidFill>
                  <a:srgbClr val="FFFFFF"/>
                </a:solidFill>
                <a:latin typeface="Calibri" panose="020F0502020204030204" pitchFamily="34" charset="0"/>
                <a:ea typeface="Times New Roman" panose="02020603050405020304" pitchFamily="18" charset="0"/>
                <a:cs typeface="Calibri" panose="020F0502020204030204" pitchFamily="34" charset="0"/>
              </a:rPr>
              <a:t>His </a:t>
            </a:r>
            <a:r>
              <a:rPr lang="en-US" sz="2800" b="1" dirty="0">
                <a:solidFill>
                  <a:schemeClr val="bg1"/>
                </a:solidFill>
                <a:latin typeface="Calibri" panose="020F0502020204030204" pitchFamily="34" charset="0"/>
                <a:ea typeface="Times New Roman" panose="02020603050405020304" pitchFamily="18" charset="0"/>
                <a:cs typeface="Calibri" panose="020F0502020204030204" pitchFamily="34" charset="0"/>
              </a:rPr>
              <a:t>origin, identity and nature</a:t>
            </a:r>
            <a:r>
              <a:rPr lang="en-US" sz="2800" dirty="0">
                <a:solidFill>
                  <a:schemeClr val="bg1"/>
                </a:solidFill>
                <a:latin typeface="Calibri" panose="020F0502020204030204" pitchFamily="34" charset="0"/>
                <a:ea typeface="Times New Roman" panose="02020603050405020304" pitchFamily="18" charset="0"/>
                <a:cs typeface="Calibri" panose="020F0502020204030204" pitchFamily="34" charset="0"/>
              </a:rPr>
              <a:t>. - </a:t>
            </a:r>
          </a:p>
          <a:p>
            <a:pPr indent="-457200">
              <a:spcBef>
                <a:spcPts val="0"/>
              </a:spcBef>
              <a:spcAft>
                <a:spcPts val="600"/>
              </a:spcAft>
              <a:buSzPct val="101000"/>
              <a:buFont typeface="+mj-lt"/>
              <a:buAutoNum type="arabicPeriod"/>
            </a:pPr>
            <a:r>
              <a:rPr lang="en-US" sz="2800" dirty="0">
                <a:solidFill>
                  <a:schemeClr val="bg1"/>
                </a:solidFill>
                <a:latin typeface="Calibri" panose="020F0502020204030204" pitchFamily="34" charset="0"/>
                <a:ea typeface="Times New Roman" panose="02020603050405020304" pitchFamily="18" charset="0"/>
                <a:cs typeface="Calibri" panose="020F0502020204030204" pitchFamily="34" charset="0"/>
              </a:rPr>
              <a:t>The </a:t>
            </a:r>
            <a:r>
              <a:rPr lang="en-US" sz="2800" b="1" dirty="0">
                <a:solidFill>
                  <a:schemeClr val="bg1"/>
                </a:solidFill>
                <a:latin typeface="Calibri" panose="020F0502020204030204" pitchFamily="34" charset="0"/>
                <a:ea typeface="Times New Roman" panose="02020603050405020304" pitchFamily="18" charset="0"/>
                <a:cs typeface="Calibri" panose="020F0502020204030204" pitchFamily="34" charset="0"/>
              </a:rPr>
              <a:t>prophesied Messiah</a:t>
            </a:r>
            <a:r>
              <a:rPr lang="en-US" sz="2800" dirty="0">
                <a:solidFill>
                  <a:schemeClr val="bg1"/>
                </a:solidFill>
                <a:latin typeface="Calibri" panose="020F0502020204030204" pitchFamily="34" charset="0"/>
                <a:ea typeface="Times New Roman" panose="02020603050405020304" pitchFamily="18" charset="0"/>
                <a:cs typeface="Calibri" panose="020F0502020204030204" pitchFamily="34" charset="0"/>
              </a:rPr>
              <a:t>.</a:t>
            </a:r>
          </a:p>
          <a:p>
            <a:pPr indent="-457200">
              <a:spcBef>
                <a:spcPts val="0"/>
              </a:spcBef>
              <a:spcAft>
                <a:spcPts val="600"/>
              </a:spcAft>
              <a:buSzPct val="101000"/>
              <a:buFont typeface="+mj-lt"/>
              <a:buAutoNum type="arabicPeriod"/>
            </a:pPr>
            <a:r>
              <a:rPr lang="en-US" sz="2800" dirty="0">
                <a:solidFill>
                  <a:schemeClr val="bg1"/>
                </a:solidFill>
                <a:latin typeface="Calibri" panose="020F0502020204030204" pitchFamily="34" charset="0"/>
                <a:ea typeface="Times New Roman" panose="02020603050405020304" pitchFamily="18" charset="0"/>
                <a:cs typeface="Calibri" panose="020F0502020204030204" pitchFamily="34" charset="0"/>
              </a:rPr>
              <a:t>The </a:t>
            </a:r>
            <a:r>
              <a:rPr lang="en-US" sz="2800" b="1" dirty="0">
                <a:solidFill>
                  <a:schemeClr val="bg1"/>
                </a:solidFill>
                <a:latin typeface="Calibri" panose="020F0502020204030204" pitchFamily="34" charset="0"/>
                <a:ea typeface="Times New Roman" panose="02020603050405020304" pitchFamily="18" charset="0"/>
                <a:cs typeface="Calibri" panose="020F0502020204030204" pitchFamily="34" charset="0"/>
              </a:rPr>
              <a:t>life He lived in the flesh</a:t>
            </a:r>
            <a:r>
              <a:rPr lang="en-US" sz="2800" dirty="0">
                <a:solidFill>
                  <a:schemeClr val="bg1"/>
                </a:solidFill>
                <a:latin typeface="Calibri" panose="020F0502020204030204" pitchFamily="34" charset="0"/>
                <a:ea typeface="Times New Roman" panose="02020603050405020304" pitchFamily="18" charset="0"/>
                <a:cs typeface="Calibri" panose="020F0502020204030204" pitchFamily="34" charset="0"/>
              </a:rPr>
              <a:t>.</a:t>
            </a:r>
          </a:p>
          <a:p>
            <a:pPr indent="-457200">
              <a:spcBef>
                <a:spcPts val="0"/>
              </a:spcBef>
              <a:spcAft>
                <a:spcPts val="600"/>
              </a:spcAft>
              <a:buClr>
                <a:schemeClr val="bg1"/>
              </a:buClr>
              <a:buSzPct val="101000"/>
              <a:buFont typeface="+mj-lt"/>
              <a:buAutoNum type="arabicPeriod"/>
            </a:pPr>
            <a:r>
              <a:rPr lang="en-US" sz="28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His </a:t>
            </a:r>
            <a:r>
              <a:rPr lang="en-US" sz="2800" b="1"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death and resurrection</a:t>
            </a:r>
            <a:r>
              <a:rPr lang="en-US" sz="28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 </a:t>
            </a:r>
          </a:p>
          <a:p>
            <a:pPr indent="-457200">
              <a:spcBef>
                <a:spcPts val="0"/>
              </a:spcBef>
              <a:spcAft>
                <a:spcPts val="600"/>
              </a:spcAft>
              <a:buClr>
                <a:schemeClr val="bg1"/>
              </a:buClr>
              <a:buSzPct val="101000"/>
              <a:buFont typeface="+mj-lt"/>
              <a:buAutoNum type="arabicPeriod"/>
            </a:pPr>
            <a:r>
              <a:rPr lang="en-US" sz="2800" b="1" dirty="0">
                <a:solidFill>
                  <a:schemeClr val="bg1"/>
                </a:solidFill>
                <a:latin typeface="Calibri" panose="020F0502020204030204" pitchFamily="34" charset="0"/>
                <a:ea typeface="Times New Roman" panose="02020603050405020304" pitchFamily="18" charset="0"/>
                <a:cs typeface="Calibri" panose="020F0502020204030204" pitchFamily="34" charset="0"/>
              </a:rPr>
              <a:t>His church</a:t>
            </a:r>
            <a:r>
              <a:rPr lang="en-US" sz="2800" dirty="0">
                <a:solidFill>
                  <a:schemeClr val="bg1"/>
                </a:solidFill>
                <a:latin typeface="Calibri" panose="020F0502020204030204" pitchFamily="34" charset="0"/>
                <a:ea typeface="Times New Roman" panose="02020603050405020304" pitchFamily="18" charset="0"/>
                <a:cs typeface="Calibri" panose="020F0502020204030204" pitchFamily="34" charset="0"/>
              </a:rPr>
              <a:t>.</a:t>
            </a:r>
          </a:p>
          <a:p>
            <a:pPr indent="-457200">
              <a:spcBef>
                <a:spcPts val="0"/>
              </a:spcBef>
              <a:spcAft>
                <a:spcPts val="600"/>
              </a:spcAft>
              <a:buClr>
                <a:schemeClr val="bg1"/>
              </a:buClr>
              <a:buSzPct val="101000"/>
              <a:buFont typeface="+mj-lt"/>
              <a:buAutoNum type="arabicPeriod"/>
            </a:pPr>
            <a:r>
              <a:rPr lang="en-US" sz="2800" dirty="0">
                <a:solidFill>
                  <a:schemeClr val="bg1"/>
                </a:solidFill>
                <a:latin typeface="Calibri" panose="020F0502020204030204" pitchFamily="34" charset="0"/>
                <a:ea typeface="Times New Roman" panose="02020603050405020304" pitchFamily="18" charset="0"/>
                <a:cs typeface="Calibri" panose="020F0502020204030204" pitchFamily="34" charset="0"/>
              </a:rPr>
              <a:t>His “plan” of salvation.</a:t>
            </a:r>
          </a:p>
        </p:txBody>
      </p:sp>
    </p:spTree>
    <p:extLst>
      <p:ext uri="{BB962C8B-B14F-4D97-AF65-F5344CB8AC3E}">
        <p14:creationId xmlns:p14="http://schemas.microsoft.com/office/powerpoint/2010/main" val="18349695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10" name="Google Shape;110;p17"/>
          <p:cNvSpPr txBox="1">
            <a:spLocks noGrp="1"/>
          </p:cNvSpPr>
          <p:nvPr>
            <p:ph type="sldNum" idx="12"/>
          </p:nvPr>
        </p:nvSpPr>
        <p:spPr>
          <a:xfrm>
            <a:off x="8523157" y="4752131"/>
            <a:ext cx="548700" cy="315300"/>
          </a:xfrm>
          <a:prstGeom prst="rect">
            <a:avLst/>
          </a:prstGeom>
        </p:spPr>
        <p:txBody>
          <a:bodyPr spcFirstLastPara="1" vert="horz" wrap="square" lIns="91425" tIns="91425" rIns="91425" bIns="91425" rtlCol="0" anchor="t" anchorCtr="0">
            <a:noAutofit/>
          </a:bodyPr>
          <a:lstStyle/>
          <a:p>
            <a:fld id="{00000000-1234-1234-1234-123412341234}" type="slidenum">
              <a:rPr lang="en"/>
              <a:pPr/>
              <a:t>3</a:t>
            </a:fld>
            <a:endParaRPr/>
          </a:p>
        </p:txBody>
      </p:sp>
      <p:graphicFrame>
        <p:nvGraphicFramePr>
          <p:cNvPr id="3" name="Table 3">
            <a:extLst>
              <a:ext uri="{FF2B5EF4-FFF2-40B4-BE49-F238E27FC236}">
                <a16:creationId xmlns:a16="http://schemas.microsoft.com/office/drawing/2014/main" id="{10ED5CDF-2BB1-4605-BCC4-B32E3BC1E45D}"/>
              </a:ext>
            </a:extLst>
          </p:cNvPr>
          <p:cNvGraphicFramePr>
            <a:graphicFrameLocks noGrp="1"/>
          </p:cNvGraphicFramePr>
          <p:nvPr>
            <p:extLst>
              <p:ext uri="{D42A27DB-BD31-4B8C-83A1-F6EECF244321}">
                <p14:modId xmlns:p14="http://schemas.microsoft.com/office/powerpoint/2010/main" val="2115237337"/>
              </p:ext>
            </p:extLst>
          </p:nvPr>
        </p:nvGraphicFramePr>
        <p:xfrm>
          <a:off x="72144" y="76070"/>
          <a:ext cx="8999714" cy="5091614"/>
        </p:xfrm>
        <a:graphic>
          <a:graphicData uri="http://schemas.openxmlformats.org/drawingml/2006/table">
            <a:tbl>
              <a:tblPr firstRow="1" bandRow="1"/>
              <a:tblGrid>
                <a:gridCol w="4548658">
                  <a:extLst>
                    <a:ext uri="{9D8B030D-6E8A-4147-A177-3AD203B41FA5}">
                      <a16:colId xmlns:a16="http://schemas.microsoft.com/office/drawing/2014/main" val="209077047"/>
                    </a:ext>
                  </a:extLst>
                </a:gridCol>
                <a:gridCol w="4451056">
                  <a:extLst>
                    <a:ext uri="{9D8B030D-6E8A-4147-A177-3AD203B41FA5}">
                      <a16:colId xmlns:a16="http://schemas.microsoft.com/office/drawing/2014/main" val="546435780"/>
                    </a:ext>
                  </a:extLst>
                </a:gridCol>
              </a:tblGrid>
              <a:tr h="526953">
                <a:tc>
                  <a:txBody>
                    <a:bodyPr/>
                    <a:lstStyle/>
                    <a:p>
                      <a:pPr algn="ctr"/>
                      <a:r>
                        <a:rPr lang="en-US" sz="2100" dirty="0">
                          <a:solidFill>
                            <a:schemeClr val="bg1"/>
                          </a:solidFill>
                        </a:rPr>
                        <a:t>Aspect of Preaching Jesus</a:t>
                      </a:r>
                    </a:p>
                  </a:txBody>
                  <a:tcPr/>
                </a:tc>
                <a:tc>
                  <a:txBody>
                    <a:bodyPr/>
                    <a:lstStyle/>
                    <a:p>
                      <a:pPr algn="ctr"/>
                      <a:r>
                        <a:rPr lang="en-US" sz="2100" dirty="0">
                          <a:solidFill>
                            <a:schemeClr val="bg1"/>
                          </a:solidFill>
                        </a:rPr>
                        <a:t>Application</a:t>
                      </a:r>
                    </a:p>
                  </a:txBody>
                  <a:tcPr/>
                </a:tc>
                <a:extLst>
                  <a:ext uri="{0D108BD9-81ED-4DB2-BD59-A6C34878D82A}">
                    <a16:rowId xmlns:a16="http://schemas.microsoft.com/office/drawing/2014/main" val="857226508"/>
                  </a:ext>
                </a:extLst>
              </a:tr>
              <a:tr h="297318">
                <a:tc>
                  <a:txBody>
                    <a:bodyPr/>
                    <a:lstStyle/>
                    <a:p>
                      <a:r>
                        <a:rPr lang="en-US" sz="1400" dirty="0">
                          <a:solidFill>
                            <a:schemeClr val="bg1"/>
                          </a:solidFill>
                        </a:rPr>
                        <a:t>Preaching Jesus Origin, Identity and Nature</a:t>
                      </a:r>
                    </a:p>
                  </a:txBody>
                  <a:tcPr/>
                </a:tc>
                <a:tc>
                  <a:txBody>
                    <a:bodyPr/>
                    <a:lstStyle/>
                    <a:p>
                      <a:r>
                        <a:rPr lang="en-US" sz="1400" dirty="0">
                          <a:solidFill>
                            <a:schemeClr val="bg1"/>
                          </a:solidFill>
                        </a:rPr>
                        <a:t>Worship, honor and obey Him</a:t>
                      </a:r>
                    </a:p>
                  </a:txBody>
                  <a:tcPr/>
                </a:tc>
                <a:extLst>
                  <a:ext uri="{0D108BD9-81ED-4DB2-BD59-A6C34878D82A}">
                    <a16:rowId xmlns:a16="http://schemas.microsoft.com/office/drawing/2014/main" val="3543665106"/>
                  </a:ext>
                </a:extLst>
              </a:tr>
              <a:tr h="480341">
                <a:tc>
                  <a:txBody>
                    <a:bodyPr/>
                    <a:lstStyle/>
                    <a:p>
                      <a:r>
                        <a:rPr lang="en-US" sz="1400" dirty="0">
                          <a:solidFill>
                            <a:schemeClr val="bg1"/>
                          </a:solidFill>
                        </a:rPr>
                        <a:t>The Prophesied Messiah</a:t>
                      </a:r>
                    </a:p>
                  </a:txBody>
                  <a:tcPr/>
                </a:tc>
                <a:tc>
                  <a:txBody>
                    <a:bodyPr/>
                    <a:lstStyle/>
                    <a:p>
                      <a:r>
                        <a:rPr lang="en-US" sz="1400" dirty="0">
                          <a:solidFill>
                            <a:schemeClr val="bg1"/>
                          </a:solidFill>
                        </a:rPr>
                        <a:t>Be diligent to know the scriptures and be convinced. </a:t>
                      </a:r>
                    </a:p>
                  </a:txBody>
                  <a:tcPr/>
                </a:tc>
                <a:extLst>
                  <a:ext uri="{0D108BD9-81ED-4DB2-BD59-A6C34878D82A}">
                    <a16:rowId xmlns:a16="http://schemas.microsoft.com/office/drawing/2014/main" val="4118289988"/>
                  </a:ext>
                </a:extLst>
              </a:tr>
              <a:tr h="297318">
                <a:tc>
                  <a:txBody>
                    <a:bodyPr/>
                    <a:lstStyle/>
                    <a:p>
                      <a:r>
                        <a:rPr lang="en-US" sz="1400" dirty="0">
                          <a:solidFill>
                            <a:schemeClr val="bg1"/>
                          </a:solidFill>
                        </a:rPr>
                        <a:t>…A life of Sacrifice</a:t>
                      </a:r>
                    </a:p>
                  </a:txBody>
                  <a:tcPr/>
                </a:tc>
                <a:tc>
                  <a:txBody>
                    <a:bodyPr/>
                    <a:lstStyle/>
                    <a:p>
                      <a:r>
                        <a:rPr lang="en-US" sz="1400" dirty="0">
                          <a:solidFill>
                            <a:schemeClr val="bg1"/>
                          </a:solidFill>
                        </a:rPr>
                        <a:t>Be living sacrifices</a:t>
                      </a:r>
                    </a:p>
                  </a:txBody>
                  <a:tcPr/>
                </a:tc>
                <a:extLst>
                  <a:ext uri="{0D108BD9-81ED-4DB2-BD59-A6C34878D82A}">
                    <a16:rowId xmlns:a16="http://schemas.microsoft.com/office/drawing/2014/main" val="71949313"/>
                  </a:ext>
                </a:extLst>
              </a:tr>
              <a:tr h="297318">
                <a:tc>
                  <a:txBody>
                    <a:bodyPr/>
                    <a:lstStyle/>
                    <a:p>
                      <a:r>
                        <a:rPr lang="en-US" sz="1400" dirty="0">
                          <a:solidFill>
                            <a:schemeClr val="bg1"/>
                          </a:solidFill>
                        </a:rPr>
                        <a:t>…A life of faith and submission to the Father</a:t>
                      </a:r>
                    </a:p>
                  </a:txBody>
                  <a:tcPr/>
                </a:tc>
                <a:tc>
                  <a:txBody>
                    <a:bodyPr/>
                    <a:lstStyle/>
                    <a:p>
                      <a:r>
                        <a:rPr lang="en-US" sz="1400" dirty="0">
                          <a:solidFill>
                            <a:schemeClr val="bg1"/>
                          </a:solidFill>
                        </a:rPr>
                        <a:t>Submit in humility to God’s revealed will</a:t>
                      </a:r>
                    </a:p>
                  </a:txBody>
                  <a:tcPr/>
                </a:tc>
                <a:extLst>
                  <a:ext uri="{0D108BD9-81ED-4DB2-BD59-A6C34878D82A}">
                    <a16:rowId xmlns:a16="http://schemas.microsoft.com/office/drawing/2014/main" val="2601251345"/>
                  </a:ext>
                </a:extLst>
              </a:tr>
              <a:tr h="297318">
                <a:tc>
                  <a:txBody>
                    <a:bodyPr/>
                    <a:lstStyle/>
                    <a:p>
                      <a:r>
                        <a:rPr lang="en-US" sz="1400" dirty="0">
                          <a:solidFill>
                            <a:schemeClr val="bg1"/>
                          </a:solidFill>
                        </a:rPr>
                        <a:t>…A life of teaching</a:t>
                      </a:r>
                    </a:p>
                  </a:txBody>
                  <a:tcPr/>
                </a:tc>
                <a:tc>
                  <a:txBody>
                    <a:bodyPr/>
                    <a:lstStyle/>
                    <a:p>
                      <a:r>
                        <a:rPr lang="en-US" sz="1400" dirty="0">
                          <a:solidFill>
                            <a:schemeClr val="bg1"/>
                          </a:solidFill>
                        </a:rPr>
                        <a:t>Learn God’s will so we can teach others.</a:t>
                      </a:r>
                    </a:p>
                  </a:txBody>
                  <a:tcPr/>
                </a:tc>
                <a:extLst>
                  <a:ext uri="{0D108BD9-81ED-4DB2-BD59-A6C34878D82A}">
                    <a16:rowId xmlns:a16="http://schemas.microsoft.com/office/drawing/2014/main" val="2530626818"/>
                  </a:ext>
                </a:extLst>
              </a:tr>
              <a:tr h="297318">
                <a:tc>
                  <a:txBody>
                    <a:bodyPr/>
                    <a:lstStyle/>
                    <a:p>
                      <a:r>
                        <a:rPr lang="en-US" sz="1400" dirty="0">
                          <a:solidFill>
                            <a:schemeClr val="bg1"/>
                          </a:solidFill>
                        </a:rPr>
                        <a:t>…A life of prayer</a:t>
                      </a:r>
                    </a:p>
                  </a:txBody>
                  <a:tcPr/>
                </a:tc>
                <a:tc>
                  <a:txBody>
                    <a:bodyPr/>
                    <a:lstStyle/>
                    <a:p>
                      <a:r>
                        <a:rPr lang="en-US" sz="1400" dirty="0">
                          <a:solidFill>
                            <a:schemeClr val="bg1"/>
                          </a:solidFill>
                        </a:rPr>
                        <a:t>Learn to be as devoted to prayer as Jesus</a:t>
                      </a:r>
                    </a:p>
                  </a:txBody>
                  <a:tcPr/>
                </a:tc>
                <a:extLst>
                  <a:ext uri="{0D108BD9-81ED-4DB2-BD59-A6C34878D82A}">
                    <a16:rowId xmlns:a16="http://schemas.microsoft.com/office/drawing/2014/main" val="614246459"/>
                  </a:ext>
                </a:extLst>
              </a:tr>
              <a:tr h="297318">
                <a:tc>
                  <a:txBody>
                    <a:bodyPr/>
                    <a:lstStyle/>
                    <a:p>
                      <a:r>
                        <a:rPr lang="en-US" sz="1400" dirty="0">
                          <a:solidFill>
                            <a:schemeClr val="bg1"/>
                          </a:solidFill>
                        </a:rPr>
                        <a:t>…A life devoted to defining and est. His kingdom</a:t>
                      </a:r>
                    </a:p>
                  </a:txBody>
                  <a:tcPr/>
                </a:tc>
                <a:tc>
                  <a:txBody>
                    <a:bodyPr/>
                    <a:lstStyle/>
                    <a:p>
                      <a:r>
                        <a:rPr lang="en-US" sz="1400" dirty="0">
                          <a:solidFill>
                            <a:schemeClr val="bg1"/>
                          </a:solidFill>
                        </a:rPr>
                        <a:t>Be devoted workers in His kingdom. </a:t>
                      </a:r>
                    </a:p>
                  </a:txBody>
                  <a:tcPr/>
                </a:tc>
                <a:extLst>
                  <a:ext uri="{0D108BD9-81ED-4DB2-BD59-A6C34878D82A}">
                    <a16:rowId xmlns:a16="http://schemas.microsoft.com/office/drawing/2014/main" val="1406287934"/>
                  </a:ext>
                </a:extLst>
              </a:tr>
              <a:tr h="297318">
                <a:tc>
                  <a:txBody>
                    <a:bodyPr/>
                    <a:lstStyle/>
                    <a:p>
                      <a:r>
                        <a:rPr lang="en-US" sz="1400" dirty="0">
                          <a:solidFill>
                            <a:schemeClr val="bg1"/>
                          </a:solidFill>
                        </a:rPr>
                        <a:t>…A life preparing His apostles </a:t>
                      </a:r>
                    </a:p>
                  </a:txBody>
                  <a:tcPr/>
                </a:tc>
                <a:tc>
                  <a:txBody>
                    <a:bodyPr/>
                    <a:lstStyle/>
                    <a:p>
                      <a:r>
                        <a:rPr lang="en-US" sz="1400" dirty="0">
                          <a:solidFill>
                            <a:schemeClr val="bg1"/>
                          </a:solidFill>
                        </a:rPr>
                        <a:t>Continue in the apostles doctrine</a:t>
                      </a:r>
                    </a:p>
                  </a:txBody>
                  <a:tcPr/>
                </a:tc>
                <a:extLst>
                  <a:ext uri="{0D108BD9-81ED-4DB2-BD59-A6C34878D82A}">
                    <a16:rowId xmlns:a16="http://schemas.microsoft.com/office/drawing/2014/main" val="2920761558"/>
                  </a:ext>
                </a:extLst>
              </a:tr>
              <a:tr h="297318">
                <a:tc>
                  <a:txBody>
                    <a:bodyPr/>
                    <a:lstStyle/>
                    <a:p>
                      <a:r>
                        <a:rPr lang="en-US" sz="1400" dirty="0">
                          <a:solidFill>
                            <a:schemeClr val="bg1"/>
                          </a:solidFill>
                        </a:rPr>
                        <a:t>…A life devoted to seeking the lost.</a:t>
                      </a:r>
                    </a:p>
                  </a:txBody>
                  <a:tcPr/>
                </a:tc>
                <a:tc>
                  <a:txBody>
                    <a:bodyPr/>
                    <a:lstStyle/>
                    <a:p>
                      <a:r>
                        <a:rPr lang="en-US" sz="1400" dirty="0">
                          <a:solidFill>
                            <a:schemeClr val="bg1"/>
                          </a:solidFill>
                        </a:rPr>
                        <a:t>Seek the lost both in and out of the kingdom.</a:t>
                      </a:r>
                    </a:p>
                  </a:txBody>
                  <a:tcPr/>
                </a:tc>
                <a:extLst>
                  <a:ext uri="{0D108BD9-81ED-4DB2-BD59-A6C34878D82A}">
                    <a16:rowId xmlns:a16="http://schemas.microsoft.com/office/drawing/2014/main" val="3874590288"/>
                  </a:ext>
                </a:extLst>
              </a:tr>
              <a:tr h="505441">
                <a:tc>
                  <a:txBody>
                    <a:bodyPr/>
                    <a:lstStyle/>
                    <a:p>
                      <a:r>
                        <a:rPr lang="en-US" sz="1400" dirty="0">
                          <a:solidFill>
                            <a:schemeClr val="bg1"/>
                          </a:solidFill>
                        </a:rPr>
                        <a:t>The Death/Sacrifice and Resurrection of Jesus</a:t>
                      </a:r>
                    </a:p>
                  </a:txBody>
                  <a:tcPr/>
                </a:tc>
                <a:tc>
                  <a:txBody>
                    <a:bodyPr/>
                    <a:lstStyle/>
                    <a:p>
                      <a:r>
                        <a:rPr lang="en-US" sz="1400" dirty="0">
                          <a:solidFill>
                            <a:schemeClr val="bg1"/>
                          </a:solidFill>
                        </a:rPr>
                        <a:t>Understand the seriousness of sin and the need again to sacrifice for Him</a:t>
                      </a:r>
                    </a:p>
                  </a:txBody>
                  <a:tcPr/>
                </a:tc>
                <a:extLst>
                  <a:ext uri="{0D108BD9-81ED-4DB2-BD59-A6C34878D82A}">
                    <a16:rowId xmlns:a16="http://schemas.microsoft.com/office/drawing/2014/main" val="3130528695"/>
                  </a:ext>
                </a:extLst>
              </a:tr>
              <a:tr h="505441">
                <a:tc>
                  <a:txBody>
                    <a:bodyPr/>
                    <a:lstStyle/>
                    <a:p>
                      <a:r>
                        <a:rPr lang="en-US" sz="1400" dirty="0">
                          <a:solidFill>
                            <a:schemeClr val="bg1"/>
                          </a:solidFill>
                        </a:rPr>
                        <a:t>The Church that Jesus Died for </a:t>
                      </a:r>
                    </a:p>
                  </a:txBody>
                  <a:tcPr/>
                </a:tc>
                <a:tc>
                  <a:txBody>
                    <a:bodyPr/>
                    <a:lstStyle/>
                    <a:p>
                      <a:r>
                        <a:rPr lang="en-US" sz="1400" dirty="0">
                          <a:solidFill>
                            <a:schemeClr val="bg1"/>
                          </a:solidFill>
                        </a:rPr>
                        <a:t>A mind to work for the kingdom/church God added me to.</a:t>
                      </a:r>
                    </a:p>
                  </a:txBody>
                  <a:tcPr/>
                </a:tc>
                <a:extLst>
                  <a:ext uri="{0D108BD9-81ED-4DB2-BD59-A6C34878D82A}">
                    <a16:rowId xmlns:a16="http://schemas.microsoft.com/office/drawing/2014/main" val="1903666652"/>
                  </a:ext>
                </a:extLst>
              </a:tr>
              <a:tr h="297318">
                <a:tc>
                  <a:txBody>
                    <a:bodyPr/>
                    <a:lstStyle/>
                    <a:p>
                      <a:r>
                        <a:rPr lang="en-US" sz="1400" dirty="0">
                          <a:solidFill>
                            <a:schemeClr val="bg1"/>
                          </a:solidFill>
                        </a:rPr>
                        <a:t>The plan of Salvation (Not just the Man) </a:t>
                      </a:r>
                    </a:p>
                  </a:txBody>
                  <a:tcPr/>
                </a:tc>
                <a:tc>
                  <a:txBody>
                    <a:bodyPr/>
                    <a:lstStyle/>
                    <a:p>
                      <a:r>
                        <a:rPr lang="en-US" sz="1400" dirty="0">
                          <a:solidFill>
                            <a:schemeClr val="bg1"/>
                          </a:solidFill>
                        </a:rPr>
                        <a:t>Submit to &amp; proclaim to others how to be saved.</a:t>
                      </a:r>
                    </a:p>
                  </a:txBody>
                  <a:tcPr/>
                </a:tc>
                <a:extLst>
                  <a:ext uri="{0D108BD9-81ED-4DB2-BD59-A6C34878D82A}">
                    <a16:rowId xmlns:a16="http://schemas.microsoft.com/office/drawing/2014/main" val="3739410169"/>
                  </a:ext>
                </a:extLst>
              </a:tr>
              <a:tr h="297318">
                <a:tc>
                  <a:txBody>
                    <a:bodyPr/>
                    <a:lstStyle/>
                    <a:p>
                      <a:r>
                        <a:rPr lang="en-US" sz="1400" dirty="0">
                          <a:solidFill>
                            <a:schemeClr val="bg1"/>
                          </a:solidFill>
                        </a:rPr>
                        <a:t>His Second Coming</a:t>
                      </a:r>
                    </a:p>
                  </a:txBody>
                  <a:tcPr/>
                </a:tc>
                <a:tc>
                  <a:txBody>
                    <a:bodyPr/>
                    <a:lstStyle/>
                    <a:p>
                      <a:r>
                        <a:rPr lang="en-US" sz="1400" dirty="0">
                          <a:solidFill>
                            <a:schemeClr val="bg1"/>
                          </a:solidFill>
                        </a:rPr>
                        <a:t>Be dressed in readiness</a:t>
                      </a:r>
                    </a:p>
                  </a:txBody>
                  <a:tcPr/>
                </a:tc>
                <a:extLst>
                  <a:ext uri="{0D108BD9-81ED-4DB2-BD59-A6C34878D82A}">
                    <a16:rowId xmlns:a16="http://schemas.microsoft.com/office/drawing/2014/main" val="2643865377"/>
                  </a:ext>
                </a:extLst>
              </a:tr>
            </a:tbl>
          </a:graphicData>
        </a:graphic>
      </p:graphicFrame>
    </p:spTree>
    <p:extLst>
      <p:ext uri="{BB962C8B-B14F-4D97-AF65-F5344CB8AC3E}">
        <p14:creationId xmlns:p14="http://schemas.microsoft.com/office/powerpoint/2010/main" val="42676209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7"/>
          <p:cNvSpPr txBox="1">
            <a:spLocks noGrp="1"/>
          </p:cNvSpPr>
          <p:nvPr>
            <p:ph type="title"/>
          </p:nvPr>
        </p:nvSpPr>
        <p:spPr>
          <a:xfrm>
            <a:off x="1192337" y="261610"/>
            <a:ext cx="7673725" cy="630899"/>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sz="3200" b="1" dirty="0">
                <a:solidFill>
                  <a:schemeClr val="bg1"/>
                </a:solidFill>
              </a:rPr>
              <a:t>Need For Salvation</a:t>
            </a:r>
            <a:endParaRPr sz="3200" dirty="0">
              <a:solidFill>
                <a:srgbClr val="39C0BA"/>
              </a:solidFill>
            </a:endParaRPr>
          </a:p>
        </p:txBody>
      </p:sp>
      <p:sp>
        <p:nvSpPr>
          <p:cNvPr id="110" name="Google Shape;110;p17"/>
          <p:cNvSpPr txBox="1">
            <a:spLocks noGrp="1"/>
          </p:cNvSpPr>
          <p:nvPr>
            <p:ph type="sldNum" idx="12"/>
          </p:nvPr>
        </p:nvSpPr>
        <p:spPr>
          <a:xfrm>
            <a:off x="8523157" y="4752131"/>
            <a:ext cx="548700" cy="3153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4</a:t>
            </a:fld>
            <a:endParaRPr/>
          </a:p>
        </p:txBody>
      </p:sp>
      <p:sp>
        <p:nvSpPr>
          <p:cNvPr id="5" name="Text Placeholder 4">
            <a:extLst>
              <a:ext uri="{FF2B5EF4-FFF2-40B4-BE49-F238E27FC236}">
                <a16:creationId xmlns:a16="http://schemas.microsoft.com/office/drawing/2014/main" id="{5B457943-C3BB-42F6-8CB6-D58970EB2CCE}"/>
              </a:ext>
            </a:extLst>
          </p:cNvPr>
          <p:cNvSpPr>
            <a:spLocks noGrp="1" noChangeArrowheads="1"/>
          </p:cNvSpPr>
          <p:nvPr>
            <p:ph type="body" idx="1"/>
          </p:nvPr>
        </p:nvSpPr>
        <p:spPr bwMode="auto">
          <a:xfrm>
            <a:off x="914400" y="942350"/>
            <a:ext cx="8229600" cy="40780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685800" algn="l"/>
              </a:tabLst>
              <a:defRPr>
                <a:solidFill>
                  <a:schemeClr val="tx1"/>
                </a:solidFill>
                <a:latin typeface="Arial" panose="020B0604020202020204" pitchFamily="34" charset="0"/>
              </a:defRPr>
            </a:lvl1pPr>
            <a:lvl2pPr marL="457200" eaLnBrk="0" fontAlgn="base" hangingPunct="0">
              <a:spcBef>
                <a:spcPct val="0"/>
              </a:spcBef>
              <a:spcAft>
                <a:spcPct val="0"/>
              </a:spcAft>
              <a:tabLst>
                <a:tab pos="685800" algn="l"/>
              </a:tabLst>
              <a:defRPr>
                <a:solidFill>
                  <a:schemeClr val="tx1"/>
                </a:solidFill>
                <a:latin typeface="Arial" panose="020B0604020202020204" pitchFamily="34" charset="0"/>
              </a:defRPr>
            </a:lvl2pPr>
            <a:lvl3pPr marL="914400" eaLnBrk="0" fontAlgn="base" hangingPunct="0">
              <a:spcBef>
                <a:spcPct val="0"/>
              </a:spcBef>
              <a:spcAft>
                <a:spcPct val="0"/>
              </a:spcAft>
              <a:tabLst>
                <a:tab pos="685800" algn="l"/>
              </a:tabLst>
              <a:defRPr>
                <a:solidFill>
                  <a:schemeClr val="tx1"/>
                </a:solidFill>
                <a:latin typeface="Arial" panose="020B0604020202020204" pitchFamily="34" charset="0"/>
              </a:defRPr>
            </a:lvl3pPr>
            <a:lvl4pPr marL="1371600" eaLnBrk="0" fontAlgn="base" hangingPunct="0">
              <a:spcBef>
                <a:spcPct val="0"/>
              </a:spcBef>
              <a:spcAft>
                <a:spcPct val="0"/>
              </a:spcAft>
              <a:tabLst>
                <a:tab pos="685800" algn="l"/>
              </a:tabLst>
              <a:defRPr>
                <a:solidFill>
                  <a:schemeClr val="tx1"/>
                </a:solidFill>
                <a:latin typeface="Arial" panose="020B0604020202020204" pitchFamily="34" charset="0"/>
              </a:defRPr>
            </a:lvl4pPr>
            <a:lvl5pPr marL="1828800" eaLnBrk="0" fontAlgn="base" hangingPunct="0">
              <a:spcBef>
                <a:spcPct val="0"/>
              </a:spcBef>
              <a:spcAft>
                <a:spcPct val="0"/>
              </a:spcAft>
              <a:tabLst>
                <a:tab pos="685800" algn="l"/>
              </a:tabLst>
              <a:defRPr>
                <a:solidFill>
                  <a:schemeClr val="tx1"/>
                </a:solidFill>
                <a:latin typeface="Arial" panose="020B0604020202020204" pitchFamily="34" charset="0"/>
              </a:defRPr>
            </a:lvl5pPr>
            <a:lvl6pPr marL="2286000" eaLnBrk="0" fontAlgn="base" hangingPunct="0">
              <a:spcBef>
                <a:spcPct val="0"/>
              </a:spcBef>
              <a:spcAft>
                <a:spcPct val="0"/>
              </a:spcAft>
              <a:tabLst>
                <a:tab pos="685800" algn="l"/>
              </a:tabLst>
              <a:defRPr>
                <a:solidFill>
                  <a:schemeClr val="tx1"/>
                </a:solidFill>
                <a:latin typeface="Arial" panose="020B0604020202020204" pitchFamily="34" charset="0"/>
              </a:defRPr>
            </a:lvl6pPr>
            <a:lvl7pPr marL="2743200" eaLnBrk="0" fontAlgn="base" hangingPunct="0">
              <a:spcBef>
                <a:spcPct val="0"/>
              </a:spcBef>
              <a:spcAft>
                <a:spcPct val="0"/>
              </a:spcAft>
              <a:tabLst>
                <a:tab pos="685800" algn="l"/>
              </a:tabLst>
              <a:defRPr>
                <a:solidFill>
                  <a:schemeClr val="tx1"/>
                </a:solidFill>
                <a:latin typeface="Arial" panose="020B0604020202020204" pitchFamily="34" charset="0"/>
              </a:defRPr>
            </a:lvl7pPr>
            <a:lvl8pPr marL="3200400" eaLnBrk="0" fontAlgn="base" hangingPunct="0">
              <a:spcBef>
                <a:spcPct val="0"/>
              </a:spcBef>
              <a:spcAft>
                <a:spcPct val="0"/>
              </a:spcAft>
              <a:tabLst>
                <a:tab pos="685800" algn="l"/>
              </a:tabLst>
              <a:defRPr>
                <a:solidFill>
                  <a:schemeClr val="tx1"/>
                </a:solidFill>
                <a:latin typeface="Arial" panose="020B0604020202020204" pitchFamily="34" charset="0"/>
              </a:defRPr>
            </a:lvl8pPr>
            <a:lvl9pPr marL="3657600" eaLnBrk="0" fontAlgn="base" hangingPunct="0">
              <a:spcBef>
                <a:spcPct val="0"/>
              </a:spcBef>
              <a:spcAft>
                <a:spcPct val="0"/>
              </a:spcAft>
              <a:tabLst>
                <a:tab pos="685800" algn="l"/>
              </a:tabLst>
              <a:defRPr>
                <a:solidFill>
                  <a:schemeClr val="tx1"/>
                </a:solidFill>
                <a:latin typeface="Arial" panose="020B0604020202020204" pitchFamily="34" charset="0"/>
              </a:defRPr>
            </a:lvl9pPr>
          </a:lstStyle>
          <a:p>
            <a:pPr marL="0" indent="0">
              <a:spcBef>
                <a:spcPts val="0"/>
              </a:spcBef>
              <a:spcAft>
                <a:spcPts val="600"/>
              </a:spcAft>
              <a:buNone/>
            </a:pPr>
            <a:r>
              <a:rPr lang="en-US" sz="2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We must “appreciate” that Jesus addressed man’s need for salvation.</a:t>
            </a:r>
          </a:p>
          <a:p>
            <a:pPr marL="342900" indent="-342900">
              <a:spcBef>
                <a:spcPts val="0"/>
              </a:spcBef>
              <a:spcAft>
                <a:spcPts val="600"/>
              </a:spcAft>
              <a:buFont typeface="Arial" panose="020B0604020202020204" pitchFamily="34" charset="0"/>
              <a:buChar char="•"/>
            </a:pPr>
            <a:r>
              <a:rPr lang="en-US" sz="2600" dirty="0">
                <a:solidFill>
                  <a:schemeClr val="bg1"/>
                </a:solidFill>
                <a:latin typeface="Calibri" panose="020F0502020204030204" pitchFamily="34" charset="0"/>
                <a:ea typeface="Calibri" panose="020F0502020204030204" pitchFamily="34" charset="0"/>
                <a:cs typeface="Times New Roman" panose="02020603050405020304" pitchFamily="18" charset="0"/>
              </a:rPr>
              <a:t>Jesus came to save sinners! (Matthew 9:13; Luke 19:10</a:t>
            </a:r>
            <a:br>
              <a:rPr lang="en-US" sz="2600" dirty="0">
                <a:solidFill>
                  <a:schemeClr val="bg1"/>
                </a:solidFill>
                <a:latin typeface="Calibri" panose="020F0502020204030204" pitchFamily="34" charset="0"/>
                <a:ea typeface="Calibri" panose="020F0502020204030204" pitchFamily="34" charset="0"/>
                <a:cs typeface="Times New Roman" panose="02020603050405020304" pitchFamily="18" charset="0"/>
              </a:rPr>
            </a:br>
            <a:r>
              <a:rPr lang="en-US" sz="2600" dirty="0">
                <a:solidFill>
                  <a:schemeClr val="bg1"/>
                </a:solidFill>
                <a:latin typeface="Calibri" panose="020F0502020204030204" pitchFamily="34" charset="0"/>
                <a:ea typeface="Calibri" panose="020F0502020204030204" pitchFamily="34" charset="0"/>
                <a:cs typeface="Times New Roman" panose="02020603050405020304" pitchFamily="18" charset="0"/>
              </a:rPr>
              <a:t>cf., 1 Corinthians 6:9-11)</a:t>
            </a:r>
          </a:p>
          <a:p>
            <a:pPr marL="342900" indent="-342900">
              <a:spcBef>
                <a:spcPts val="0"/>
              </a:spcBef>
              <a:spcAft>
                <a:spcPts val="600"/>
              </a:spcAft>
              <a:buFont typeface="Arial" panose="020B0604020202020204" pitchFamily="34" charset="0"/>
              <a:buChar char="•"/>
            </a:pPr>
            <a:r>
              <a:rPr lang="en-US" sz="2600" dirty="0">
                <a:solidFill>
                  <a:schemeClr val="bg1"/>
                </a:solidFill>
                <a:latin typeface="Calibri" panose="020F0502020204030204" pitchFamily="34" charset="0"/>
                <a:ea typeface="Calibri" panose="020F0502020204030204" pitchFamily="34" charset="0"/>
                <a:cs typeface="Times New Roman" panose="02020603050405020304" pitchFamily="18" charset="0"/>
              </a:rPr>
              <a:t>Described in terms of being: </a:t>
            </a:r>
            <a:r>
              <a:rPr lang="en-US" sz="26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lost</a:t>
            </a:r>
            <a:r>
              <a:rPr lang="en-US" sz="2600" dirty="0">
                <a:solidFill>
                  <a:schemeClr val="bg1"/>
                </a:solidFill>
                <a:latin typeface="Calibri" panose="020F0502020204030204" pitchFamily="34" charset="0"/>
                <a:ea typeface="Calibri" panose="020F0502020204030204" pitchFamily="34" charset="0"/>
                <a:cs typeface="Times New Roman" panose="02020603050405020304" pitchFamily="18" charset="0"/>
              </a:rPr>
              <a:t> (Luke 19:10); </a:t>
            </a:r>
            <a:r>
              <a:rPr lang="en-US" sz="26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sick</a:t>
            </a:r>
            <a:r>
              <a:rPr lang="en-US" sz="2600" dirty="0">
                <a:solidFill>
                  <a:schemeClr val="bg1"/>
                </a:solidFill>
                <a:latin typeface="Calibri" panose="020F0502020204030204" pitchFamily="34" charset="0"/>
                <a:ea typeface="Calibri" panose="020F0502020204030204" pitchFamily="34" charset="0"/>
                <a:cs typeface="Times New Roman" panose="02020603050405020304" pitchFamily="18" charset="0"/>
              </a:rPr>
              <a:t> (Mark 2:17); in </a:t>
            </a:r>
            <a:r>
              <a:rPr lang="en-US" sz="26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debt</a:t>
            </a:r>
            <a:r>
              <a:rPr lang="en-US" sz="2600" dirty="0">
                <a:solidFill>
                  <a:schemeClr val="bg1"/>
                </a:solidFill>
                <a:latin typeface="Calibri" panose="020F0502020204030204" pitchFamily="34" charset="0"/>
                <a:ea typeface="Calibri" panose="020F0502020204030204" pitchFamily="34" charset="0"/>
                <a:cs typeface="Times New Roman" panose="02020603050405020304" pitchFamily="18" charset="0"/>
              </a:rPr>
              <a:t> (Matthew 18:21ff).</a:t>
            </a:r>
          </a:p>
          <a:p>
            <a:pPr marL="342900" indent="-342900">
              <a:spcBef>
                <a:spcPts val="0"/>
              </a:spcBef>
              <a:spcAft>
                <a:spcPts val="600"/>
              </a:spcAft>
              <a:buFont typeface="Arial" panose="020B0604020202020204" pitchFamily="34" charset="0"/>
              <a:buChar char="•"/>
            </a:pPr>
            <a:r>
              <a:rPr lang="en-US" sz="2600" dirty="0">
                <a:solidFill>
                  <a:schemeClr val="bg1"/>
                </a:solidFill>
                <a:latin typeface="Calibri" panose="020F0502020204030204" pitchFamily="34" charset="0"/>
                <a:ea typeface="Calibri" panose="020F0502020204030204" pitchFamily="34" charset="0"/>
                <a:cs typeface="Times New Roman" panose="02020603050405020304" pitchFamily="18" charset="0"/>
              </a:rPr>
              <a:t>Jesus sought those who understood they were lost in their sin. (Luke 7:47; cf., Romans 3:23)</a:t>
            </a:r>
          </a:p>
          <a:p>
            <a:pPr marL="342900" indent="-342900">
              <a:spcBef>
                <a:spcPts val="0"/>
              </a:spcBef>
              <a:spcAft>
                <a:spcPts val="600"/>
              </a:spcAft>
              <a:buFont typeface="Arial" panose="020B0604020202020204" pitchFamily="34" charset="0"/>
              <a:buChar char="•"/>
            </a:pPr>
            <a:r>
              <a:rPr lang="en-US" sz="2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Am I “</a:t>
            </a:r>
            <a:r>
              <a:rPr lang="en-US" sz="2600" b="1"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the sinner</a:t>
            </a:r>
            <a:r>
              <a:rPr lang="en-US" sz="2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(Luke 18:13)</a:t>
            </a:r>
          </a:p>
        </p:txBody>
      </p:sp>
    </p:spTree>
    <p:extLst>
      <p:ext uri="{BB962C8B-B14F-4D97-AF65-F5344CB8AC3E}">
        <p14:creationId xmlns:p14="http://schemas.microsoft.com/office/powerpoint/2010/main" val="1768854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7"/>
          <p:cNvSpPr txBox="1">
            <a:spLocks noGrp="1"/>
          </p:cNvSpPr>
          <p:nvPr>
            <p:ph type="title"/>
          </p:nvPr>
        </p:nvSpPr>
        <p:spPr>
          <a:xfrm>
            <a:off x="1192337" y="261610"/>
            <a:ext cx="7673725" cy="630899"/>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sz="3200" b="1" dirty="0">
                <a:solidFill>
                  <a:schemeClr val="bg1"/>
                </a:solidFill>
              </a:rPr>
              <a:t>What Are We To Do?</a:t>
            </a:r>
            <a:endParaRPr sz="3200" dirty="0">
              <a:solidFill>
                <a:srgbClr val="39C0BA"/>
              </a:solidFill>
            </a:endParaRPr>
          </a:p>
        </p:txBody>
      </p:sp>
      <p:sp>
        <p:nvSpPr>
          <p:cNvPr id="110" name="Google Shape;110;p17"/>
          <p:cNvSpPr txBox="1">
            <a:spLocks noGrp="1"/>
          </p:cNvSpPr>
          <p:nvPr>
            <p:ph type="sldNum" idx="12"/>
          </p:nvPr>
        </p:nvSpPr>
        <p:spPr>
          <a:xfrm>
            <a:off x="8523157" y="4752131"/>
            <a:ext cx="548700" cy="3153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5</a:t>
            </a:fld>
            <a:endParaRPr/>
          </a:p>
        </p:txBody>
      </p:sp>
      <p:sp>
        <p:nvSpPr>
          <p:cNvPr id="5" name="Text Placeholder 4">
            <a:extLst>
              <a:ext uri="{FF2B5EF4-FFF2-40B4-BE49-F238E27FC236}">
                <a16:creationId xmlns:a16="http://schemas.microsoft.com/office/drawing/2014/main" id="{5B457943-C3BB-42F6-8CB6-D58970EB2CCE}"/>
              </a:ext>
            </a:extLst>
          </p:cNvPr>
          <p:cNvSpPr>
            <a:spLocks noGrp="1" noChangeArrowheads="1"/>
          </p:cNvSpPr>
          <p:nvPr>
            <p:ph type="body" idx="1"/>
          </p:nvPr>
        </p:nvSpPr>
        <p:spPr bwMode="auto">
          <a:xfrm>
            <a:off x="914400" y="1019295"/>
            <a:ext cx="8229600" cy="39241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685800" algn="l"/>
              </a:tabLst>
              <a:defRPr>
                <a:solidFill>
                  <a:schemeClr val="tx1"/>
                </a:solidFill>
                <a:latin typeface="Arial" panose="020B0604020202020204" pitchFamily="34" charset="0"/>
              </a:defRPr>
            </a:lvl1pPr>
            <a:lvl2pPr marL="457200" eaLnBrk="0" fontAlgn="base" hangingPunct="0">
              <a:spcBef>
                <a:spcPct val="0"/>
              </a:spcBef>
              <a:spcAft>
                <a:spcPct val="0"/>
              </a:spcAft>
              <a:tabLst>
                <a:tab pos="685800" algn="l"/>
              </a:tabLst>
              <a:defRPr>
                <a:solidFill>
                  <a:schemeClr val="tx1"/>
                </a:solidFill>
                <a:latin typeface="Arial" panose="020B0604020202020204" pitchFamily="34" charset="0"/>
              </a:defRPr>
            </a:lvl2pPr>
            <a:lvl3pPr marL="914400" eaLnBrk="0" fontAlgn="base" hangingPunct="0">
              <a:spcBef>
                <a:spcPct val="0"/>
              </a:spcBef>
              <a:spcAft>
                <a:spcPct val="0"/>
              </a:spcAft>
              <a:tabLst>
                <a:tab pos="685800" algn="l"/>
              </a:tabLst>
              <a:defRPr>
                <a:solidFill>
                  <a:schemeClr val="tx1"/>
                </a:solidFill>
                <a:latin typeface="Arial" panose="020B0604020202020204" pitchFamily="34" charset="0"/>
              </a:defRPr>
            </a:lvl3pPr>
            <a:lvl4pPr marL="1371600" eaLnBrk="0" fontAlgn="base" hangingPunct="0">
              <a:spcBef>
                <a:spcPct val="0"/>
              </a:spcBef>
              <a:spcAft>
                <a:spcPct val="0"/>
              </a:spcAft>
              <a:tabLst>
                <a:tab pos="685800" algn="l"/>
              </a:tabLst>
              <a:defRPr>
                <a:solidFill>
                  <a:schemeClr val="tx1"/>
                </a:solidFill>
                <a:latin typeface="Arial" panose="020B0604020202020204" pitchFamily="34" charset="0"/>
              </a:defRPr>
            </a:lvl4pPr>
            <a:lvl5pPr marL="1828800" eaLnBrk="0" fontAlgn="base" hangingPunct="0">
              <a:spcBef>
                <a:spcPct val="0"/>
              </a:spcBef>
              <a:spcAft>
                <a:spcPct val="0"/>
              </a:spcAft>
              <a:tabLst>
                <a:tab pos="685800" algn="l"/>
              </a:tabLst>
              <a:defRPr>
                <a:solidFill>
                  <a:schemeClr val="tx1"/>
                </a:solidFill>
                <a:latin typeface="Arial" panose="020B0604020202020204" pitchFamily="34" charset="0"/>
              </a:defRPr>
            </a:lvl5pPr>
            <a:lvl6pPr marL="2286000" eaLnBrk="0" fontAlgn="base" hangingPunct="0">
              <a:spcBef>
                <a:spcPct val="0"/>
              </a:spcBef>
              <a:spcAft>
                <a:spcPct val="0"/>
              </a:spcAft>
              <a:tabLst>
                <a:tab pos="685800" algn="l"/>
              </a:tabLst>
              <a:defRPr>
                <a:solidFill>
                  <a:schemeClr val="tx1"/>
                </a:solidFill>
                <a:latin typeface="Arial" panose="020B0604020202020204" pitchFamily="34" charset="0"/>
              </a:defRPr>
            </a:lvl6pPr>
            <a:lvl7pPr marL="2743200" eaLnBrk="0" fontAlgn="base" hangingPunct="0">
              <a:spcBef>
                <a:spcPct val="0"/>
              </a:spcBef>
              <a:spcAft>
                <a:spcPct val="0"/>
              </a:spcAft>
              <a:tabLst>
                <a:tab pos="685800" algn="l"/>
              </a:tabLst>
              <a:defRPr>
                <a:solidFill>
                  <a:schemeClr val="tx1"/>
                </a:solidFill>
                <a:latin typeface="Arial" panose="020B0604020202020204" pitchFamily="34" charset="0"/>
              </a:defRPr>
            </a:lvl7pPr>
            <a:lvl8pPr marL="3200400" eaLnBrk="0" fontAlgn="base" hangingPunct="0">
              <a:spcBef>
                <a:spcPct val="0"/>
              </a:spcBef>
              <a:spcAft>
                <a:spcPct val="0"/>
              </a:spcAft>
              <a:tabLst>
                <a:tab pos="685800" algn="l"/>
              </a:tabLst>
              <a:defRPr>
                <a:solidFill>
                  <a:schemeClr val="tx1"/>
                </a:solidFill>
                <a:latin typeface="Arial" panose="020B0604020202020204" pitchFamily="34" charset="0"/>
              </a:defRPr>
            </a:lvl8pPr>
            <a:lvl9pPr marL="3657600" eaLnBrk="0" fontAlgn="base" hangingPunct="0">
              <a:spcBef>
                <a:spcPct val="0"/>
              </a:spcBef>
              <a:spcAft>
                <a:spcPct val="0"/>
              </a:spcAft>
              <a:tabLst>
                <a:tab pos="685800" algn="l"/>
              </a:tabLst>
              <a:defRPr>
                <a:solidFill>
                  <a:schemeClr val="tx1"/>
                </a:solidFill>
                <a:latin typeface="Arial" panose="020B0604020202020204" pitchFamily="34" charset="0"/>
              </a:defRPr>
            </a:lvl9pPr>
          </a:lstStyle>
          <a:p>
            <a:pPr marL="0" indent="0">
              <a:spcBef>
                <a:spcPts val="0"/>
              </a:spcBef>
              <a:spcAft>
                <a:spcPts val="600"/>
              </a:spcAft>
              <a:buNone/>
            </a:pPr>
            <a: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If we turn to God in seeking salvation and forgiveness and ask of Him, what am I to do to be saved, there are two possible responses:</a:t>
            </a:r>
          </a:p>
          <a:p>
            <a:pPr indent="-457200">
              <a:spcBef>
                <a:spcPts val="0"/>
              </a:spcBef>
              <a:spcAft>
                <a:spcPts val="600"/>
              </a:spcAft>
              <a:buAutoNum type="arabicPeriod"/>
            </a:pPr>
            <a:r>
              <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Nothing!</a:t>
            </a:r>
          </a:p>
          <a:p>
            <a:pPr indent="-457200">
              <a:spcBef>
                <a:spcPts val="0"/>
              </a:spcBef>
              <a:spcAft>
                <a:spcPts val="600"/>
              </a:spcAft>
              <a:buAutoNum type="arabicPeriod"/>
            </a:pPr>
            <a: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Something!</a:t>
            </a:r>
          </a:p>
          <a:p>
            <a:pPr marL="0" indent="0">
              <a:spcBef>
                <a:spcPts val="0"/>
              </a:spcBef>
              <a:spcAft>
                <a:spcPts val="600"/>
              </a:spcAft>
              <a:buNone/>
            </a:pPr>
            <a:r>
              <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What then are the terms of reconciliation? </a:t>
            </a:r>
            <a:br>
              <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br>
            <a:r>
              <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(2 Corinthians 5:18-21)</a:t>
            </a:r>
          </a:p>
          <a:p>
            <a:pPr marL="0" indent="0">
              <a:spcBef>
                <a:spcPts val="0"/>
              </a:spcBef>
              <a:spcAft>
                <a:spcPts val="600"/>
              </a:spcAft>
              <a:buNone/>
            </a:pPr>
            <a: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The Eunuch understood the need to do something!</a:t>
            </a:r>
            <a:endPar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88735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7"/>
          <p:cNvSpPr txBox="1">
            <a:spLocks noGrp="1"/>
          </p:cNvSpPr>
          <p:nvPr>
            <p:ph type="title"/>
          </p:nvPr>
        </p:nvSpPr>
        <p:spPr>
          <a:xfrm>
            <a:off x="1192337" y="261610"/>
            <a:ext cx="7673725" cy="630899"/>
          </a:xfrm>
          <a:prstGeom prst="rect">
            <a:avLst/>
          </a:prstGeom>
        </p:spPr>
        <p:txBody>
          <a:bodyPr spcFirstLastPara="1" wrap="square" lIns="91425" tIns="91425" rIns="91425" bIns="91425" anchor="b" anchorCtr="0">
            <a:noAutofit/>
          </a:bodyPr>
          <a:lstStyle/>
          <a:p>
            <a:pPr marL="0" indent="0">
              <a:spcBef>
                <a:spcPts val="0"/>
              </a:spcBef>
              <a:spcAft>
                <a:spcPts val="600"/>
              </a:spcAft>
              <a:buNone/>
            </a:pPr>
            <a:r>
              <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Is there something we </a:t>
            </a:r>
            <a:r>
              <a:rPr lang="en-US" sz="3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must</a:t>
            </a:r>
            <a:r>
              <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do?</a:t>
            </a:r>
          </a:p>
        </p:txBody>
      </p:sp>
      <p:sp>
        <p:nvSpPr>
          <p:cNvPr id="110" name="Google Shape;110;p17"/>
          <p:cNvSpPr txBox="1">
            <a:spLocks noGrp="1"/>
          </p:cNvSpPr>
          <p:nvPr>
            <p:ph type="sldNum" idx="12"/>
          </p:nvPr>
        </p:nvSpPr>
        <p:spPr>
          <a:xfrm>
            <a:off x="8523157" y="4752131"/>
            <a:ext cx="548700" cy="3153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6</a:t>
            </a:fld>
            <a:endParaRPr/>
          </a:p>
        </p:txBody>
      </p:sp>
      <p:sp>
        <p:nvSpPr>
          <p:cNvPr id="5" name="Text Placeholder 4">
            <a:extLst>
              <a:ext uri="{FF2B5EF4-FFF2-40B4-BE49-F238E27FC236}">
                <a16:creationId xmlns:a16="http://schemas.microsoft.com/office/drawing/2014/main" id="{5B457943-C3BB-42F6-8CB6-D58970EB2CCE}"/>
              </a:ext>
            </a:extLst>
          </p:cNvPr>
          <p:cNvSpPr>
            <a:spLocks noGrp="1" noChangeArrowheads="1"/>
          </p:cNvSpPr>
          <p:nvPr>
            <p:ph type="body" idx="1"/>
          </p:nvPr>
        </p:nvSpPr>
        <p:spPr bwMode="auto">
          <a:xfrm>
            <a:off x="914400" y="1057767"/>
            <a:ext cx="8229600" cy="38472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685800" algn="l"/>
              </a:tabLst>
              <a:defRPr>
                <a:solidFill>
                  <a:schemeClr val="tx1"/>
                </a:solidFill>
                <a:latin typeface="Arial" panose="020B0604020202020204" pitchFamily="34" charset="0"/>
              </a:defRPr>
            </a:lvl1pPr>
            <a:lvl2pPr marL="457200" eaLnBrk="0" fontAlgn="base" hangingPunct="0">
              <a:spcBef>
                <a:spcPct val="0"/>
              </a:spcBef>
              <a:spcAft>
                <a:spcPct val="0"/>
              </a:spcAft>
              <a:tabLst>
                <a:tab pos="685800" algn="l"/>
              </a:tabLst>
              <a:defRPr>
                <a:solidFill>
                  <a:schemeClr val="tx1"/>
                </a:solidFill>
                <a:latin typeface="Arial" panose="020B0604020202020204" pitchFamily="34" charset="0"/>
              </a:defRPr>
            </a:lvl2pPr>
            <a:lvl3pPr marL="914400" eaLnBrk="0" fontAlgn="base" hangingPunct="0">
              <a:spcBef>
                <a:spcPct val="0"/>
              </a:spcBef>
              <a:spcAft>
                <a:spcPct val="0"/>
              </a:spcAft>
              <a:tabLst>
                <a:tab pos="685800" algn="l"/>
              </a:tabLst>
              <a:defRPr>
                <a:solidFill>
                  <a:schemeClr val="tx1"/>
                </a:solidFill>
                <a:latin typeface="Arial" panose="020B0604020202020204" pitchFamily="34" charset="0"/>
              </a:defRPr>
            </a:lvl3pPr>
            <a:lvl4pPr marL="1371600" eaLnBrk="0" fontAlgn="base" hangingPunct="0">
              <a:spcBef>
                <a:spcPct val="0"/>
              </a:spcBef>
              <a:spcAft>
                <a:spcPct val="0"/>
              </a:spcAft>
              <a:tabLst>
                <a:tab pos="685800" algn="l"/>
              </a:tabLst>
              <a:defRPr>
                <a:solidFill>
                  <a:schemeClr val="tx1"/>
                </a:solidFill>
                <a:latin typeface="Arial" panose="020B0604020202020204" pitchFamily="34" charset="0"/>
              </a:defRPr>
            </a:lvl4pPr>
            <a:lvl5pPr marL="1828800" eaLnBrk="0" fontAlgn="base" hangingPunct="0">
              <a:spcBef>
                <a:spcPct val="0"/>
              </a:spcBef>
              <a:spcAft>
                <a:spcPct val="0"/>
              </a:spcAft>
              <a:tabLst>
                <a:tab pos="685800" algn="l"/>
              </a:tabLst>
              <a:defRPr>
                <a:solidFill>
                  <a:schemeClr val="tx1"/>
                </a:solidFill>
                <a:latin typeface="Arial" panose="020B0604020202020204" pitchFamily="34" charset="0"/>
              </a:defRPr>
            </a:lvl5pPr>
            <a:lvl6pPr marL="2286000" eaLnBrk="0" fontAlgn="base" hangingPunct="0">
              <a:spcBef>
                <a:spcPct val="0"/>
              </a:spcBef>
              <a:spcAft>
                <a:spcPct val="0"/>
              </a:spcAft>
              <a:tabLst>
                <a:tab pos="685800" algn="l"/>
              </a:tabLst>
              <a:defRPr>
                <a:solidFill>
                  <a:schemeClr val="tx1"/>
                </a:solidFill>
                <a:latin typeface="Arial" panose="020B0604020202020204" pitchFamily="34" charset="0"/>
              </a:defRPr>
            </a:lvl6pPr>
            <a:lvl7pPr marL="2743200" eaLnBrk="0" fontAlgn="base" hangingPunct="0">
              <a:spcBef>
                <a:spcPct val="0"/>
              </a:spcBef>
              <a:spcAft>
                <a:spcPct val="0"/>
              </a:spcAft>
              <a:tabLst>
                <a:tab pos="685800" algn="l"/>
              </a:tabLst>
              <a:defRPr>
                <a:solidFill>
                  <a:schemeClr val="tx1"/>
                </a:solidFill>
                <a:latin typeface="Arial" panose="020B0604020202020204" pitchFamily="34" charset="0"/>
              </a:defRPr>
            </a:lvl7pPr>
            <a:lvl8pPr marL="3200400" eaLnBrk="0" fontAlgn="base" hangingPunct="0">
              <a:spcBef>
                <a:spcPct val="0"/>
              </a:spcBef>
              <a:spcAft>
                <a:spcPct val="0"/>
              </a:spcAft>
              <a:tabLst>
                <a:tab pos="685800" algn="l"/>
              </a:tabLst>
              <a:defRPr>
                <a:solidFill>
                  <a:schemeClr val="tx1"/>
                </a:solidFill>
                <a:latin typeface="Arial" panose="020B0604020202020204" pitchFamily="34" charset="0"/>
              </a:defRPr>
            </a:lvl8pPr>
            <a:lvl9pPr marL="3657600" eaLnBrk="0" fontAlgn="base" hangingPunct="0">
              <a:spcBef>
                <a:spcPct val="0"/>
              </a:spcBef>
              <a:spcAft>
                <a:spcPct val="0"/>
              </a:spcAft>
              <a:tabLst>
                <a:tab pos="685800" algn="l"/>
              </a:tabLst>
              <a:defRPr>
                <a:solidFill>
                  <a:schemeClr val="tx1"/>
                </a:solidFill>
                <a:latin typeface="Arial" panose="020B0604020202020204" pitchFamily="34" charset="0"/>
              </a:defRPr>
            </a:lvl9pPr>
          </a:lstStyle>
          <a:p>
            <a:pPr marL="342900" indent="-342900">
              <a:spcBef>
                <a:spcPts val="0"/>
              </a:spcBef>
              <a:spcAft>
                <a:spcPts val="600"/>
              </a:spcAft>
              <a:buFont typeface="Arial" panose="020B0604020202020204" pitchFamily="34" charset="0"/>
              <a:buChar char="•"/>
            </a:pPr>
            <a: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Jesus used the word “</a:t>
            </a:r>
            <a:r>
              <a:rPr lang="en-US" sz="2800" b="1" i="1" dirty="0">
                <a:solidFill>
                  <a:schemeClr val="bg1"/>
                </a:solidFill>
                <a:latin typeface="Calibri" panose="020F0502020204030204" pitchFamily="34" charset="0"/>
                <a:ea typeface="Calibri" panose="020F0502020204030204" pitchFamily="34" charset="0"/>
                <a:cs typeface="Times New Roman" panose="02020603050405020304" pitchFamily="18" charset="0"/>
              </a:rPr>
              <a:t>must</a:t>
            </a:r>
            <a: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 or “</a:t>
            </a:r>
            <a:r>
              <a:rPr lang="en-US" sz="2800" b="1" i="1" dirty="0">
                <a:solidFill>
                  <a:schemeClr val="bg1"/>
                </a:solidFill>
                <a:latin typeface="Calibri" panose="020F0502020204030204" pitchFamily="34" charset="0"/>
                <a:ea typeface="Calibri" panose="020F0502020204030204" pitchFamily="34" charset="0"/>
                <a:cs typeface="Times New Roman" panose="02020603050405020304" pitchFamily="18" charset="0"/>
              </a:rPr>
              <a:t>unless</a:t>
            </a:r>
            <a: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 many times. </a:t>
            </a:r>
            <a:b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br>
            <a: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(John 3:7; 4:24; Matthew 16:24; 18:3; Luke 13:3)</a:t>
            </a:r>
          </a:p>
          <a:p>
            <a:pPr marL="342900" indent="-342900">
              <a:spcBef>
                <a:spcPts val="0"/>
              </a:spcBef>
              <a:spcAft>
                <a:spcPts val="600"/>
              </a:spcAft>
              <a:buFont typeface="Arial" panose="020B0604020202020204" pitchFamily="34" charset="0"/>
              <a:buChar char="•"/>
            </a:pPr>
            <a:r>
              <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Works of righteousness or works of faith?</a:t>
            </a:r>
          </a:p>
          <a:p>
            <a:pPr marL="342900" indent="-342900">
              <a:spcBef>
                <a:spcPts val="0"/>
              </a:spcBef>
              <a:spcAft>
                <a:spcPts val="600"/>
              </a:spcAft>
              <a:buFont typeface="Arial" panose="020B0604020202020204" pitchFamily="34" charset="0"/>
              <a:buChar char="•"/>
            </a:pPr>
            <a: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Are there conditions for God’s grace and mercy? (John 9:7; Luke 17:14 [2 Kings 5:10-14]; </a:t>
            </a:r>
            <a:b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br>
            <a: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Galatians 2:16)</a:t>
            </a:r>
          </a:p>
          <a:p>
            <a:pPr marL="342900" indent="-342900">
              <a:spcBef>
                <a:spcPts val="0"/>
              </a:spcBef>
              <a:spcAft>
                <a:spcPts val="600"/>
              </a:spcAft>
              <a:buFont typeface="Arial" panose="020B0604020202020204" pitchFamily="34" charset="0"/>
              <a:buChar char="•"/>
            </a:pPr>
            <a:r>
              <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We </a:t>
            </a:r>
            <a:r>
              <a:rPr lang="en-US" sz="2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must</a:t>
            </a:r>
            <a:r>
              <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walk and act </a:t>
            </a:r>
            <a:r>
              <a:rPr lang="en-US" sz="2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by faith</a:t>
            </a:r>
            <a:r>
              <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(2 Cor. 5:7; Hebrews 4:1-2; James 2:14-26)</a:t>
            </a:r>
          </a:p>
        </p:txBody>
      </p:sp>
    </p:spTree>
    <p:extLst>
      <p:ext uri="{BB962C8B-B14F-4D97-AF65-F5344CB8AC3E}">
        <p14:creationId xmlns:p14="http://schemas.microsoft.com/office/powerpoint/2010/main" val="4113731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7"/>
          <p:cNvSpPr txBox="1">
            <a:spLocks noGrp="1"/>
          </p:cNvSpPr>
          <p:nvPr>
            <p:ph type="title"/>
          </p:nvPr>
        </p:nvSpPr>
        <p:spPr>
          <a:xfrm>
            <a:off x="1192337" y="261610"/>
            <a:ext cx="7673725" cy="630899"/>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sz="3200" b="1" dirty="0">
                <a:solidFill>
                  <a:schemeClr val="bg1"/>
                </a:solidFill>
              </a:rPr>
              <a:t>Faith begins with Hearing</a:t>
            </a:r>
            <a:endParaRPr sz="3200" dirty="0">
              <a:solidFill>
                <a:srgbClr val="39C0BA"/>
              </a:solidFill>
            </a:endParaRPr>
          </a:p>
        </p:txBody>
      </p:sp>
      <p:sp>
        <p:nvSpPr>
          <p:cNvPr id="110" name="Google Shape;110;p17"/>
          <p:cNvSpPr txBox="1">
            <a:spLocks noGrp="1"/>
          </p:cNvSpPr>
          <p:nvPr>
            <p:ph type="sldNum" idx="12"/>
          </p:nvPr>
        </p:nvSpPr>
        <p:spPr>
          <a:xfrm>
            <a:off x="8523157" y="4752131"/>
            <a:ext cx="548700" cy="3153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7</a:t>
            </a:fld>
            <a:endParaRPr/>
          </a:p>
        </p:txBody>
      </p:sp>
      <p:sp>
        <p:nvSpPr>
          <p:cNvPr id="5" name="Text Placeholder 4">
            <a:extLst>
              <a:ext uri="{FF2B5EF4-FFF2-40B4-BE49-F238E27FC236}">
                <a16:creationId xmlns:a16="http://schemas.microsoft.com/office/drawing/2014/main" id="{5B457943-C3BB-42F6-8CB6-D58970EB2CCE}"/>
              </a:ext>
            </a:extLst>
          </p:cNvPr>
          <p:cNvSpPr>
            <a:spLocks noGrp="1" noChangeArrowheads="1"/>
          </p:cNvSpPr>
          <p:nvPr>
            <p:ph type="body" idx="1"/>
          </p:nvPr>
        </p:nvSpPr>
        <p:spPr bwMode="auto">
          <a:xfrm>
            <a:off x="914400" y="896186"/>
            <a:ext cx="8229600" cy="41703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685800" algn="l"/>
              </a:tabLst>
              <a:defRPr>
                <a:solidFill>
                  <a:schemeClr val="tx1"/>
                </a:solidFill>
                <a:latin typeface="Arial" panose="020B0604020202020204" pitchFamily="34" charset="0"/>
              </a:defRPr>
            </a:lvl1pPr>
            <a:lvl2pPr marL="457200" eaLnBrk="0" fontAlgn="base" hangingPunct="0">
              <a:spcBef>
                <a:spcPct val="0"/>
              </a:spcBef>
              <a:spcAft>
                <a:spcPct val="0"/>
              </a:spcAft>
              <a:tabLst>
                <a:tab pos="685800" algn="l"/>
              </a:tabLst>
              <a:defRPr>
                <a:solidFill>
                  <a:schemeClr val="tx1"/>
                </a:solidFill>
                <a:latin typeface="Arial" panose="020B0604020202020204" pitchFamily="34" charset="0"/>
              </a:defRPr>
            </a:lvl2pPr>
            <a:lvl3pPr marL="914400" eaLnBrk="0" fontAlgn="base" hangingPunct="0">
              <a:spcBef>
                <a:spcPct val="0"/>
              </a:spcBef>
              <a:spcAft>
                <a:spcPct val="0"/>
              </a:spcAft>
              <a:tabLst>
                <a:tab pos="685800" algn="l"/>
              </a:tabLst>
              <a:defRPr>
                <a:solidFill>
                  <a:schemeClr val="tx1"/>
                </a:solidFill>
                <a:latin typeface="Arial" panose="020B0604020202020204" pitchFamily="34" charset="0"/>
              </a:defRPr>
            </a:lvl3pPr>
            <a:lvl4pPr marL="1371600" eaLnBrk="0" fontAlgn="base" hangingPunct="0">
              <a:spcBef>
                <a:spcPct val="0"/>
              </a:spcBef>
              <a:spcAft>
                <a:spcPct val="0"/>
              </a:spcAft>
              <a:tabLst>
                <a:tab pos="685800" algn="l"/>
              </a:tabLst>
              <a:defRPr>
                <a:solidFill>
                  <a:schemeClr val="tx1"/>
                </a:solidFill>
                <a:latin typeface="Arial" panose="020B0604020202020204" pitchFamily="34" charset="0"/>
              </a:defRPr>
            </a:lvl4pPr>
            <a:lvl5pPr marL="1828800" eaLnBrk="0" fontAlgn="base" hangingPunct="0">
              <a:spcBef>
                <a:spcPct val="0"/>
              </a:spcBef>
              <a:spcAft>
                <a:spcPct val="0"/>
              </a:spcAft>
              <a:tabLst>
                <a:tab pos="685800" algn="l"/>
              </a:tabLst>
              <a:defRPr>
                <a:solidFill>
                  <a:schemeClr val="tx1"/>
                </a:solidFill>
                <a:latin typeface="Arial" panose="020B0604020202020204" pitchFamily="34" charset="0"/>
              </a:defRPr>
            </a:lvl5pPr>
            <a:lvl6pPr marL="2286000" eaLnBrk="0" fontAlgn="base" hangingPunct="0">
              <a:spcBef>
                <a:spcPct val="0"/>
              </a:spcBef>
              <a:spcAft>
                <a:spcPct val="0"/>
              </a:spcAft>
              <a:tabLst>
                <a:tab pos="685800" algn="l"/>
              </a:tabLst>
              <a:defRPr>
                <a:solidFill>
                  <a:schemeClr val="tx1"/>
                </a:solidFill>
                <a:latin typeface="Arial" panose="020B0604020202020204" pitchFamily="34" charset="0"/>
              </a:defRPr>
            </a:lvl6pPr>
            <a:lvl7pPr marL="2743200" eaLnBrk="0" fontAlgn="base" hangingPunct="0">
              <a:spcBef>
                <a:spcPct val="0"/>
              </a:spcBef>
              <a:spcAft>
                <a:spcPct val="0"/>
              </a:spcAft>
              <a:tabLst>
                <a:tab pos="685800" algn="l"/>
              </a:tabLst>
              <a:defRPr>
                <a:solidFill>
                  <a:schemeClr val="tx1"/>
                </a:solidFill>
                <a:latin typeface="Arial" panose="020B0604020202020204" pitchFamily="34" charset="0"/>
              </a:defRPr>
            </a:lvl7pPr>
            <a:lvl8pPr marL="3200400" eaLnBrk="0" fontAlgn="base" hangingPunct="0">
              <a:spcBef>
                <a:spcPct val="0"/>
              </a:spcBef>
              <a:spcAft>
                <a:spcPct val="0"/>
              </a:spcAft>
              <a:tabLst>
                <a:tab pos="685800" algn="l"/>
              </a:tabLst>
              <a:defRPr>
                <a:solidFill>
                  <a:schemeClr val="tx1"/>
                </a:solidFill>
                <a:latin typeface="Arial" panose="020B0604020202020204" pitchFamily="34" charset="0"/>
              </a:defRPr>
            </a:lvl8pPr>
            <a:lvl9pPr marL="3657600" eaLnBrk="0" fontAlgn="base" hangingPunct="0">
              <a:spcBef>
                <a:spcPct val="0"/>
              </a:spcBef>
              <a:spcAft>
                <a:spcPct val="0"/>
              </a:spcAft>
              <a:tabLst>
                <a:tab pos="685800" algn="l"/>
              </a:tabLst>
              <a:defRPr>
                <a:solidFill>
                  <a:schemeClr val="tx1"/>
                </a:solidFill>
                <a:latin typeface="Arial" panose="020B0604020202020204" pitchFamily="34" charset="0"/>
              </a:defRPr>
            </a:lvl9pPr>
          </a:lstStyle>
          <a:p>
            <a:pPr marL="0" indent="0">
              <a:spcBef>
                <a:spcPts val="0"/>
              </a:spcBef>
              <a:spcAft>
                <a:spcPts val="600"/>
              </a:spcAft>
              <a:buNone/>
            </a:pPr>
            <a:r>
              <a:rPr lang="en-US" dirty="0">
                <a:solidFill>
                  <a:schemeClr val="bg1"/>
                </a:solidFill>
                <a:latin typeface="Calibri" panose="020F0502020204030204" pitchFamily="34" charset="0"/>
                <a:ea typeface="Calibri" panose="020F0502020204030204" pitchFamily="34" charset="0"/>
                <a:cs typeface="Times New Roman" panose="02020603050405020304" pitchFamily="18" charset="0"/>
              </a:rPr>
              <a:t>A walk of faith requires that we hear the Lord!</a:t>
            </a:r>
          </a:p>
          <a:p>
            <a:pPr indent="-457200">
              <a:spcBef>
                <a:spcPts val="0"/>
              </a:spcBef>
              <a:spcAft>
                <a:spcPts val="600"/>
              </a:spcAft>
              <a:buFont typeface="Arial" panose="020B0604020202020204" pitchFamily="34" charset="0"/>
              <a:buChar char="•"/>
            </a:pPr>
            <a:r>
              <a:rPr lang="en-US"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The Eunuch heard the preaching of Philip. </a:t>
            </a:r>
          </a:p>
          <a:p>
            <a:pPr indent="-457200">
              <a:spcBef>
                <a:spcPts val="0"/>
              </a:spcBef>
              <a:spcAft>
                <a:spcPts val="600"/>
              </a:spcAft>
              <a:buFont typeface="Arial" panose="020B0604020202020204" pitchFamily="34" charset="0"/>
              <a:buChar char="•"/>
            </a:pPr>
            <a:r>
              <a:rPr lang="en-US"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“Faith </a:t>
            </a:r>
            <a:r>
              <a:rPr lang="en-US" i="1" dirty="0">
                <a:solidFill>
                  <a:schemeClr val="bg1"/>
                </a:solidFill>
                <a:latin typeface="Calibri" panose="020F0502020204030204" pitchFamily="34" charset="0"/>
                <a:ea typeface="Calibri" panose="020F0502020204030204" pitchFamily="34" charset="0"/>
                <a:cs typeface="Times New Roman" panose="02020603050405020304" pitchFamily="18" charset="0"/>
              </a:rPr>
              <a:t>comes (only) from </a:t>
            </a:r>
            <a:r>
              <a:rPr lang="en-US"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hearing, and hearing by the word of Christ.” </a:t>
            </a:r>
            <a:r>
              <a:rPr lang="en-US"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(Romans 10:17)</a:t>
            </a:r>
          </a:p>
          <a:p>
            <a:pPr indent="-457200">
              <a:spcBef>
                <a:spcPts val="0"/>
              </a:spcBef>
              <a:spcAft>
                <a:spcPts val="600"/>
              </a:spcAft>
              <a:buFont typeface="Arial" panose="020B0604020202020204" pitchFamily="34" charset="0"/>
              <a:buChar char="•"/>
            </a:pPr>
            <a:r>
              <a:rPr lang="en-US" dirty="0">
                <a:solidFill>
                  <a:schemeClr val="bg1"/>
                </a:solidFill>
                <a:latin typeface="Calibri" panose="020F0502020204030204" pitchFamily="34" charset="0"/>
                <a:ea typeface="Calibri" panose="020F0502020204030204" pitchFamily="34" charset="0"/>
                <a:cs typeface="Times New Roman" panose="02020603050405020304" pitchFamily="18" charset="0"/>
              </a:rPr>
              <a:t>We must hear/listen to/respond to the voice of our Shepherd! (John 5:24; 10:3, 16, 27; 12:47; Matthew 7:24-26)</a:t>
            </a:r>
          </a:p>
          <a:p>
            <a:pPr indent="-457200">
              <a:spcBef>
                <a:spcPts val="0"/>
              </a:spcBef>
              <a:spcAft>
                <a:spcPts val="600"/>
              </a:spcAft>
              <a:buFont typeface="Arial" panose="020B0604020202020204" pitchFamily="34" charset="0"/>
              <a:buChar char="•"/>
            </a:pPr>
            <a:r>
              <a:rPr lang="en-US" dirty="0">
                <a:solidFill>
                  <a:schemeClr val="bg1"/>
                </a:solidFill>
                <a:latin typeface="Calibri" panose="020F0502020204030204" pitchFamily="34" charset="0"/>
                <a:ea typeface="Calibri" panose="020F0502020204030204" pitchFamily="34" charset="0"/>
                <a:cs typeface="Times New Roman" panose="02020603050405020304" pitchFamily="18" charset="0"/>
              </a:rPr>
              <a:t>Acts without faith? (Matthew 7:21-23)</a:t>
            </a:r>
            <a:endParaRPr lang="en-US"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3089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theme/theme1.xml><?xml version="1.0" encoding="utf-8"?>
<a:theme xmlns:a="http://schemas.openxmlformats.org/drawingml/2006/main" name="Eleanor template">
  <a:themeElements>
    <a:clrScheme name="Custom 347">
      <a:dk1>
        <a:srgbClr val="2E3037"/>
      </a:dk1>
      <a:lt1>
        <a:srgbClr val="FFFFFF"/>
      </a:lt1>
      <a:dk2>
        <a:srgbClr val="666666"/>
      </a:dk2>
      <a:lt2>
        <a:srgbClr val="F3F3F3"/>
      </a:lt2>
      <a:accent1>
        <a:srgbClr val="39C0BA"/>
      </a:accent1>
      <a:accent2>
        <a:srgbClr val="90E6E2"/>
      </a:accent2>
      <a:accent3>
        <a:srgbClr val="F35B69"/>
      </a:accent3>
      <a:accent4>
        <a:srgbClr val="FAB2B9"/>
      </a:accent4>
      <a:accent5>
        <a:srgbClr val="999FA9"/>
      </a:accent5>
      <a:accent6>
        <a:srgbClr val="E2E7EE"/>
      </a:accent6>
      <a:hlink>
        <a:srgbClr val="39C0BA"/>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126109</TotalTime>
  <Words>2140</Words>
  <Application>Microsoft Office PowerPoint</Application>
  <PresentationFormat>On-screen Show (16:9)</PresentationFormat>
  <Paragraphs>128</Paragraphs>
  <Slides>7</Slides>
  <Notes>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Arial</vt:lpstr>
      <vt:lpstr>TimesNewRomanPS-BoldMT</vt:lpstr>
      <vt:lpstr>Calibri</vt:lpstr>
      <vt:lpstr>TimesNewRomanPSMT</vt:lpstr>
      <vt:lpstr>Quicksand</vt:lpstr>
      <vt:lpstr>TimesNewRomanPS-ItalicMT</vt:lpstr>
      <vt:lpstr>Times New Roman</vt:lpstr>
      <vt:lpstr>Eleanor template</vt:lpstr>
      <vt:lpstr>Preaching Jesus &amp;  His Plan of Salvation  Mark 16:15-16</vt:lpstr>
      <vt:lpstr>Preaching Jesus</vt:lpstr>
      <vt:lpstr>PowerPoint Presentation</vt:lpstr>
      <vt:lpstr>Need For Salvation</vt:lpstr>
      <vt:lpstr>What Are We To Do?</vt:lpstr>
      <vt:lpstr>Is there something we must do?</vt:lpstr>
      <vt:lpstr>Faith begins with Hearing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YOUR PRESENTATION TITLE</dc:title>
  <dc:creator>Chris Simmons</dc:creator>
  <cp:lastModifiedBy>Chris Simmons</cp:lastModifiedBy>
  <cp:revision>115</cp:revision>
  <cp:lastPrinted>2022-02-13T03:30:23Z</cp:lastPrinted>
  <dcterms:modified xsi:type="dcterms:W3CDTF">2023-05-21T03:05:11Z</dcterms:modified>
</cp:coreProperties>
</file>