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 id="2147483683" r:id="rId2"/>
    <p:sldMasterId id="2147483696" r:id="rId3"/>
    <p:sldMasterId id="2147483709" r:id="rId4"/>
    <p:sldMasterId id="2147483722" r:id="rId5"/>
    <p:sldMasterId id="2147483735" r:id="rId6"/>
    <p:sldMasterId id="2147483748" r:id="rId7"/>
    <p:sldMasterId id="2147483761" r:id="rId8"/>
  </p:sldMasterIdLst>
  <p:notesMasterIdLst>
    <p:notesMasterId r:id="rId20"/>
  </p:notesMasterIdLst>
  <p:handoutMasterIdLst>
    <p:handoutMasterId r:id="rId21"/>
  </p:handoutMasterIdLst>
  <p:sldIdLst>
    <p:sldId id="272" r:id="rId9"/>
    <p:sldId id="273" r:id="rId10"/>
    <p:sldId id="274" r:id="rId11"/>
    <p:sldId id="299" r:id="rId12"/>
    <p:sldId id="301" r:id="rId13"/>
    <p:sldId id="280" r:id="rId14"/>
    <p:sldId id="275" r:id="rId15"/>
    <p:sldId id="292" r:id="rId16"/>
    <p:sldId id="303" r:id="rId17"/>
    <p:sldId id="300" r:id="rId18"/>
    <p:sldId id="302" r:id="rId1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291" autoAdjust="0"/>
  </p:normalViewPr>
  <p:slideViewPr>
    <p:cSldViewPr snapToGrid="0">
      <p:cViewPr varScale="1">
        <p:scale>
          <a:sx n="65" d="100"/>
          <a:sy n="65" d="100"/>
        </p:scale>
        <p:origin x="828" y="6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3583C7-A3F3-C779-24E2-345515C86A3F}"/>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0C3FA719-DA51-1FBB-664E-2B135A733CF8}"/>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1/22/2023 pm</a:t>
            </a:r>
          </a:p>
        </p:txBody>
      </p:sp>
      <p:sp>
        <p:nvSpPr>
          <p:cNvPr id="4" name="Footer Placeholder 3">
            <a:extLst>
              <a:ext uri="{FF2B5EF4-FFF2-40B4-BE49-F238E27FC236}">
                <a16:creationId xmlns:a16="http://schemas.microsoft.com/office/drawing/2014/main" id="{F9E0F022-0A6D-F329-3842-A116912E72CE}"/>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When Our Plans Are Torn Apart</a:t>
            </a:r>
          </a:p>
        </p:txBody>
      </p:sp>
      <p:sp>
        <p:nvSpPr>
          <p:cNvPr id="5" name="Slide Number Placeholder 4">
            <a:extLst>
              <a:ext uri="{FF2B5EF4-FFF2-40B4-BE49-F238E27FC236}">
                <a16:creationId xmlns:a16="http://schemas.microsoft.com/office/drawing/2014/main" id="{7B5D589F-36BA-691F-8647-F645A8837A90}"/>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30B3B79C-42B7-4977-B5BC-16F314C84E0B}" type="slidenum">
              <a:rPr lang="en-US" smtClean="0"/>
              <a:t>‹#›</a:t>
            </a:fld>
            <a:endParaRPr lang="en-US"/>
          </a:p>
        </p:txBody>
      </p:sp>
    </p:spTree>
    <p:extLst>
      <p:ext uri="{BB962C8B-B14F-4D97-AF65-F5344CB8AC3E}">
        <p14:creationId xmlns:p14="http://schemas.microsoft.com/office/powerpoint/2010/main" val="216750724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1/22/2023 pm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When Our Plans Are Torn Apart</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5879EC5B-C8EB-4EF9-9296-6D914F40A520}" type="slidenum">
              <a:rPr lang="en-US" smtClean="0"/>
              <a:t>‹#›</a:t>
            </a:fld>
            <a:endParaRPr lang="en-US"/>
          </a:p>
        </p:txBody>
      </p:sp>
    </p:spTree>
    <p:extLst>
      <p:ext uri="{BB962C8B-B14F-4D97-AF65-F5344CB8AC3E}">
        <p14:creationId xmlns:p14="http://schemas.microsoft.com/office/powerpoint/2010/main" val="48282206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879EC5B-C8EB-4EF9-9296-6D914F40A520}" type="slidenum">
              <a:rPr lang="en-US" smtClean="0"/>
              <a:t>1</a:t>
            </a:fld>
            <a:endParaRPr lang="en-US"/>
          </a:p>
        </p:txBody>
      </p:sp>
      <p:sp>
        <p:nvSpPr>
          <p:cNvPr id="5" name="Date Placeholder 4">
            <a:extLst>
              <a:ext uri="{FF2B5EF4-FFF2-40B4-BE49-F238E27FC236}">
                <a16:creationId xmlns:a16="http://schemas.microsoft.com/office/drawing/2014/main" id="{EB5B74FB-AAAA-0E15-0006-AA9BC8FD7EF9}"/>
              </a:ext>
            </a:extLst>
          </p:cNvPr>
          <p:cNvSpPr>
            <a:spLocks noGrp="1"/>
          </p:cNvSpPr>
          <p:nvPr>
            <p:ph type="dt" idx="1"/>
          </p:nvPr>
        </p:nvSpPr>
        <p:spPr/>
        <p:txBody>
          <a:bodyPr/>
          <a:lstStyle/>
          <a:p>
            <a:r>
              <a:rPr lang="en-US"/>
              <a:t>1/22/2023 pm</a:t>
            </a:r>
          </a:p>
        </p:txBody>
      </p:sp>
      <p:sp>
        <p:nvSpPr>
          <p:cNvPr id="6" name="Footer Placeholder 5">
            <a:extLst>
              <a:ext uri="{FF2B5EF4-FFF2-40B4-BE49-F238E27FC236}">
                <a16:creationId xmlns:a16="http://schemas.microsoft.com/office/drawing/2014/main" id="{F052DC78-9888-CD25-DD11-70291219B1FA}"/>
              </a:ext>
            </a:extLst>
          </p:cNvPr>
          <p:cNvSpPr>
            <a:spLocks noGrp="1"/>
          </p:cNvSpPr>
          <p:nvPr>
            <p:ph type="ftr" sz="quarter" idx="4"/>
          </p:nvPr>
        </p:nvSpPr>
        <p:spPr/>
        <p:txBody>
          <a:bodyPr/>
          <a:lstStyle/>
          <a:p>
            <a:r>
              <a:rPr lang="en-US"/>
              <a:t>When Our Plans Are Torn Apart</a:t>
            </a:r>
          </a:p>
        </p:txBody>
      </p:sp>
    </p:spTree>
    <p:extLst>
      <p:ext uri="{BB962C8B-B14F-4D97-AF65-F5344CB8AC3E}">
        <p14:creationId xmlns:p14="http://schemas.microsoft.com/office/powerpoint/2010/main" val="3137542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8350" y="1193800"/>
            <a:ext cx="5722938" cy="3219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BA3186-490C-4963-9CE5-58096C2F0BE5}" type="slidenum">
              <a:rPr lang="en-US" smtClean="0"/>
              <a:t>10</a:t>
            </a:fld>
            <a:endParaRPr lang="en-US" dirty="0"/>
          </a:p>
        </p:txBody>
      </p:sp>
      <p:sp>
        <p:nvSpPr>
          <p:cNvPr id="5" name="Date Placeholder 4">
            <a:extLst>
              <a:ext uri="{FF2B5EF4-FFF2-40B4-BE49-F238E27FC236}">
                <a16:creationId xmlns:a16="http://schemas.microsoft.com/office/drawing/2014/main" id="{6A6C5D51-A541-9404-26D3-59086DE584BE}"/>
              </a:ext>
            </a:extLst>
          </p:cNvPr>
          <p:cNvSpPr>
            <a:spLocks noGrp="1"/>
          </p:cNvSpPr>
          <p:nvPr>
            <p:ph type="dt" idx="1"/>
          </p:nvPr>
        </p:nvSpPr>
        <p:spPr/>
        <p:txBody>
          <a:bodyPr/>
          <a:lstStyle/>
          <a:p>
            <a:r>
              <a:rPr lang="en-US"/>
              <a:t>1/22/2023 pm</a:t>
            </a:r>
            <a:endParaRPr lang="en-US" dirty="0"/>
          </a:p>
        </p:txBody>
      </p:sp>
      <p:sp>
        <p:nvSpPr>
          <p:cNvPr id="6" name="Footer Placeholder 5">
            <a:extLst>
              <a:ext uri="{FF2B5EF4-FFF2-40B4-BE49-F238E27FC236}">
                <a16:creationId xmlns:a16="http://schemas.microsoft.com/office/drawing/2014/main" id="{AFD03986-9E4E-8D6C-5D44-E6A7BC8B77DF}"/>
              </a:ext>
            </a:extLst>
          </p:cNvPr>
          <p:cNvSpPr>
            <a:spLocks noGrp="1"/>
          </p:cNvSpPr>
          <p:nvPr>
            <p:ph type="ftr" sz="quarter" idx="4"/>
          </p:nvPr>
        </p:nvSpPr>
        <p:spPr/>
        <p:txBody>
          <a:bodyPr/>
          <a:lstStyle/>
          <a:p>
            <a:r>
              <a:rPr lang="en-US"/>
              <a:t>When Our Plans Are Torn Apart</a:t>
            </a:r>
            <a:endParaRPr lang="en-US" dirty="0"/>
          </a:p>
        </p:txBody>
      </p:sp>
    </p:spTree>
    <p:extLst>
      <p:ext uri="{BB962C8B-B14F-4D97-AF65-F5344CB8AC3E}">
        <p14:creationId xmlns:p14="http://schemas.microsoft.com/office/powerpoint/2010/main" val="644525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8350" y="1193800"/>
            <a:ext cx="5722938" cy="3219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BA3186-490C-4963-9CE5-58096C2F0BE5}" type="slidenum">
              <a:rPr lang="en-US" smtClean="0"/>
              <a:t>11</a:t>
            </a:fld>
            <a:endParaRPr lang="en-US" dirty="0"/>
          </a:p>
        </p:txBody>
      </p:sp>
      <p:sp>
        <p:nvSpPr>
          <p:cNvPr id="5" name="Date Placeholder 4">
            <a:extLst>
              <a:ext uri="{FF2B5EF4-FFF2-40B4-BE49-F238E27FC236}">
                <a16:creationId xmlns:a16="http://schemas.microsoft.com/office/drawing/2014/main" id="{6A6C5D51-A541-9404-26D3-59086DE584BE}"/>
              </a:ext>
            </a:extLst>
          </p:cNvPr>
          <p:cNvSpPr>
            <a:spLocks noGrp="1"/>
          </p:cNvSpPr>
          <p:nvPr>
            <p:ph type="dt" idx="1"/>
          </p:nvPr>
        </p:nvSpPr>
        <p:spPr/>
        <p:txBody>
          <a:bodyPr/>
          <a:lstStyle/>
          <a:p>
            <a:r>
              <a:rPr lang="en-US"/>
              <a:t>1/22/2023 pm</a:t>
            </a:r>
            <a:endParaRPr lang="en-US" dirty="0"/>
          </a:p>
        </p:txBody>
      </p:sp>
      <p:sp>
        <p:nvSpPr>
          <p:cNvPr id="6" name="Footer Placeholder 5">
            <a:extLst>
              <a:ext uri="{FF2B5EF4-FFF2-40B4-BE49-F238E27FC236}">
                <a16:creationId xmlns:a16="http://schemas.microsoft.com/office/drawing/2014/main" id="{AFD03986-9E4E-8D6C-5D44-E6A7BC8B77DF}"/>
              </a:ext>
            </a:extLst>
          </p:cNvPr>
          <p:cNvSpPr>
            <a:spLocks noGrp="1"/>
          </p:cNvSpPr>
          <p:nvPr>
            <p:ph type="ftr" sz="quarter" idx="4"/>
          </p:nvPr>
        </p:nvSpPr>
        <p:spPr/>
        <p:txBody>
          <a:bodyPr/>
          <a:lstStyle/>
          <a:p>
            <a:r>
              <a:rPr lang="en-US"/>
              <a:t>When Our Plans Are Torn Apart</a:t>
            </a:r>
            <a:endParaRPr lang="en-US" dirty="0"/>
          </a:p>
        </p:txBody>
      </p:sp>
    </p:spTree>
    <p:extLst>
      <p:ext uri="{BB962C8B-B14F-4D97-AF65-F5344CB8AC3E}">
        <p14:creationId xmlns:p14="http://schemas.microsoft.com/office/powerpoint/2010/main" val="3316957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879EC5B-C8EB-4EF9-9296-6D914F40A520}" type="slidenum">
              <a:rPr lang="en-US" smtClean="0"/>
              <a:t>2</a:t>
            </a:fld>
            <a:endParaRPr lang="en-US"/>
          </a:p>
        </p:txBody>
      </p:sp>
      <p:sp>
        <p:nvSpPr>
          <p:cNvPr id="5" name="Date Placeholder 4">
            <a:extLst>
              <a:ext uri="{FF2B5EF4-FFF2-40B4-BE49-F238E27FC236}">
                <a16:creationId xmlns:a16="http://schemas.microsoft.com/office/drawing/2014/main" id="{BDFF2B22-BF21-89C4-42D4-B4E62C333A4F}"/>
              </a:ext>
            </a:extLst>
          </p:cNvPr>
          <p:cNvSpPr>
            <a:spLocks noGrp="1"/>
          </p:cNvSpPr>
          <p:nvPr>
            <p:ph type="dt" idx="1"/>
          </p:nvPr>
        </p:nvSpPr>
        <p:spPr/>
        <p:txBody>
          <a:bodyPr/>
          <a:lstStyle/>
          <a:p>
            <a:r>
              <a:rPr lang="en-US"/>
              <a:t>1/22/2023 pm</a:t>
            </a:r>
          </a:p>
        </p:txBody>
      </p:sp>
      <p:sp>
        <p:nvSpPr>
          <p:cNvPr id="6" name="Footer Placeholder 5">
            <a:extLst>
              <a:ext uri="{FF2B5EF4-FFF2-40B4-BE49-F238E27FC236}">
                <a16:creationId xmlns:a16="http://schemas.microsoft.com/office/drawing/2014/main" id="{F9E0A6CC-423E-BF4C-731F-7891C3D55AC8}"/>
              </a:ext>
            </a:extLst>
          </p:cNvPr>
          <p:cNvSpPr>
            <a:spLocks noGrp="1"/>
          </p:cNvSpPr>
          <p:nvPr>
            <p:ph type="ftr" sz="quarter" idx="4"/>
          </p:nvPr>
        </p:nvSpPr>
        <p:spPr/>
        <p:txBody>
          <a:bodyPr/>
          <a:lstStyle/>
          <a:p>
            <a:r>
              <a:rPr lang="en-US"/>
              <a:t>When Our Plans Are Torn Apart</a:t>
            </a:r>
          </a:p>
        </p:txBody>
      </p:sp>
    </p:spTree>
    <p:extLst>
      <p:ext uri="{BB962C8B-B14F-4D97-AF65-F5344CB8AC3E}">
        <p14:creationId xmlns:p14="http://schemas.microsoft.com/office/powerpoint/2010/main" val="1346348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I’m confident it didn’t include the loss of his livestock, the death of his servants, (1:14-17), the death of his own children (1:18-19), and finally being afflicted with </a:t>
            </a:r>
            <a:r>
              <a:rPr lang="en-US" i="1" dirty="0">
                <a:latin typeface="Calibri" panose="020F0502020204030204" pitchFamily="34" charset="0"/>
                <a:ea typeface="Calibri" panose="020F0502020204030204" pitchFamily="34" charset="0"/>
                <a:cs typeface="Times New Roman" panose="02020603050405020304" pitchFamily="18" charset="0"/>
              </a:rPr>
              <a:t>“sore boils from the sole of his foot to the crown of his head”</a:t>
            </a:r>
            <a:r>
              <a:rPr lang="en-US" dirty="0">
                <a:latin typeface="Calibri" panose="020F0502020204030204" pitchFamily="34" charset="0"/>
                <a:ea typeface="Calibri" panose="020F0502020204030204" pitchFamily="34" charset="0"/>
                <a:cs typeface="Times New Roman" panose="02020603050405020304" pitchFamily="18" charset="0"/>
              </a:rPr>
              <a:t> (2:7). </a:t>
            </a:r>
          </a:p>
          <a:p>
            <a:endParaRPr lang="en-US" dirty="0">
              <a:latin typeface="Calibri" panose="020F0502020204030204" pitchFamily="34" charset="0"/>
              <a:cs typeface="Times New Roman" panose="02020603050405020304" pitchFamily="18" charset="0"/>
            </a:endParaRPr>
          </a:p>
          <a:p>
            <a:r>
              <a:rPr lang="en-US" dirty="0"/>
              <a:t>The idea is that all that was in his heart have been torn away from him.</a:t>
            </a:r>
          </a:p>
        </p:txBody>
      </p:sp>
      <p:sp>
        <p:nvSpPr>
          <p:cNvPr id="4" name="Slide Number Placeholder 3"/>
          <p:cNvSpPr>
            <a:spLocks noGrp="1"/>
          </p:cNvSpPr>
          <p:nvPr>
            <p:ph type="sldNum" sz="quarter" idx="5"/>
          </p:nvPr>
        </p:nvSpPr>
        <p:spPr/>
        <p:txBody>
          <a:bodyPr/>
          <a:lstStyle/>
          <a:p>
            <a:fld id="{5879EC5B-C8EB-4EF9-9296-6D914F40A520}" type="slidenum">
              <a:rPr lang="en-US" smtClean="0"/>
              <a:t>3</a:t>
            </a:fld>
            <a:endParaRPr lang="en-US"/>
          </a:p>
        </p:txBody>
      </p:sp>
      <p:sp>
        <p:nvSpPr>
          <p:cNvPr id="5" name="Date Placeholder 4">
            <a:extLst>
              <a:ext uri="{FF2B5EF4-FFF2-40B4-BE49-F238E27FC236}">
                <a16:creationId xmlns:a16="http://schemas.microsoft.com/office/drawing/2014/main" id="{B5DCD7FA-F89A-AB21-A91D-8E44D8C27009}"/>
              </a:ext>
            </a:extLst>
          </p:cNvPr>
          <p:cNvSpPr>
            <a:spLocks noGrp="1"/>
          </p:cNvSpPr>
          <p:nvPr>
            <p:ph type="dt" idx="1"/>
          </p:nvPr>
        </p:nvSpPr>
        <p:spPr/>
        <p:txBody>
          <a:bodyPr/>
          <a:lstStyle/>
          <a:p>
            <a:r>
              <a:rPr lang="en-US"/>
              <a:t>1/22/2023 pm</a:t>
            </a:r>
          </a:p>
        </p:txBody>
      </p:sp>
      <p:sp>
        <p:nvSpPr>
          <p:cNvPr id="6" name="Footer Placeholder 5">
            <a:extLst>
              <a:ext uri="{FF2B5EF4-FFF2-40B4-BE49-F238E27FC236}">
                <a16:creationId xmlns:a16="http://schemas.microsoft.com/office/drawing/2014/main" id="{CF75974B-EF30-78FA-5735-3440E7077F46}"/>
              </a:ext>
            </a:extLst>
          </p:cNvPr>
          <p:cNvSpPr>
            <a:spLocks noGrp="1"/>
          </p:cNvSpPr>
          <p:nvPr>
            <p:ph type="ftr" sz="quarter" idx="4"/>
          </p:nvPr>
        </p:nvSpPr>
        <p:spPr/>
        <p:txBody>
          <a:bodyPr/>
          <a:lstStyle/>
          <a:p>
            <a:r>
              <a:rPr lang="en-US"/>
              <a:t>When Our Plans Are Torn Apart</a:t>
            </a:r>
          </a:p>
        </p:txBody>
      </p:sp>
    </p:spTree>
    <p:extLst>
      <p:ext uri="{BB962C8B-B14F-4D97-AF65-F5344CB8AC3E}">
        <p14:creationId xmlns:p14="http://schemas.microsoft.com/office/powerpoint/2010/main" val="1430176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8350" y="1193800"/>
            <a:ext cx="5722938" cy="3219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BA3186-490C-4963-9CE5-58096C2F0BE5}" type="slidenum">
              <a:rPr lang="en-US" smtClean="0"/>
              <a:t>4</a:t>
            </a:fld>
            <a:endParaRPr lang="en-US" dirty="0"/>
          </a:p>
        </p:txBody>
      </p:sp>
      <p:sp>
        <p:nvSpPr>
          <p:cNvPr id="5" name="Date Placeholder 4">
            <a:extLst>
              <a:ext uri="{FF2B5EF4-FFF2-40B4-BE49-F238E27FC236}">
                <a16:creationId xmlns:a16="http://schemas.microsoft.com/office/drawing/2014/main" id="{FD9E753E-AD79-35D2-6C12-49D9804C9592}"/>
              </a:ext>
            </a:extLst>
          </p:cNvPr>
          <p:cNvSpPr>
            <a:spLocks noGrp="1"/>
          </p:cNvSpPr>
          <p:nvPr>
            <p:ph type="dt" idx="1"/>
          </p:nvPr>
        </p:nvSpPr>
        <p:spPr/>
        <p:txBody>
          <a:bodyPr/>
          <a:lstStyle/>
          <a:p>
            <a:r>
              <a:rPr lang="en-US"/>
              <a:t>1/22/2023 pm</a:t>
            </a:r>
            <a:endParaRPr lang="en-US" dirty="0"/>
          </a:p>
        </p:txBody>
      </p:sp>
      <p:sp>
        <p:nvSpPr>
          <p:cNvPr id="6" name="Footer Placeholder 5">
            <a:extLst>
              <a:ext uri="{FF2B5EF4-FFF2-40B4-BE49-F238E27FC236}">
                <a16:creationId xmlns:a16="http://schemas.microsoft.com/office/drawing/2014/main" id="{90E11C45-1AD0-0D50-A9FB-8BF4529B28D8}"/>
              </a:ext>
            </a:extLst>
          </p:cNvPr>
          <p:cNvSpPr>
            <a:spLocks noGrp="1"/>
          </p:cNvSpPr>
          <p:nvPr>
            <p:ph type="ftr" sz="quarter" idx="4"/>
          </p:nvPr>
        </p:nvSpPr>
        <p:spPr/>
        <p:txBody>
          <a:bodyPr/>
          <a:lstStyle/>
          <a:p>
            <a:r>
              <a:rPr lang="en-US"/>
              <a:t>When Our Plans Are Torn Apart</a:t>
            </a:r>
            <a:endParaRPr lang="en-US" dirty="0"/>
          </a:p>
        </p:txBody>
      </p:sp>
    </p:spTree>
    <p:extLst>
      <p:ext uri="{BB962C8B-B14F-4D97-AF65-F5344CB8AC3E}">
        <p14:creationId xmlns:p14="http://schemas.microsoft.com/office/powerpoint/2010/main" val="4037299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8350" y="1193800"/>
            <a:ext cx="5722938" cy="3219450"/>
          </a:xfrm>
        </p:spPr>
      </p:sp>
      <p:sp>
        <p:nvSpPr>
          <p:cNvPr id="3" name="Notes Placeholder 2"/>
          <p:cNvSpPr>
            <a:spLocks noGrp="1"/>
          </p:cNvSpPr>
          <p:nvPr>
            <p:ph type="body" idx="1"/>
          </p:nvPr>
        </p:nvSpPr>
        <p:spPr/>
        <p:txBody>
          <a:bodyPr/>
          <a:lstStyle/>
          <a:p>
            <a:r>
              <a:rPr lang="en-US" sz="1300" dirty="0"/>
              <a:t>OT:7200 - </a:t>
            </a:r>
            <a:r>
              <a:rPr lang="en-US" sz="1300" dirty="0" err="1"/>
              <a:t>ra°ah</a:t>
            </a:r>
            <a:r>
              <a:rPr lang="en-US" sz="1300" dirty="0"/>
              <a:t> OT:7200, "to see, observe, </a:t>
            </a:r>
            <a:r>
              <a:rPr lang="en-US" sz="1300" b="1" dirty="0"/>
              <a:t>perceive, get acquainted with, gain understanding, examine, look after (see to), choose, discover</a:t>
            </a:r>
            <a:r>
              <a:rPr lang="en-US" sz="1300" dirty="0"/>
              <a:t>." This verb occurs only in Moabite and all periods of Hebrew. It appears in the Bible about 1,300 times.</a:t>
            </a:r>
          </a:p>
          <a:p>
            <a:r>
              <a:rPr lang="en-US" dirty="0"/>
              <a:t>(from Vine's Expository Dictionary of Biblical Words, Copyright © 1985, Thomas Nelson Publishers.)</a:t>
            </a:r>
          </a:p>
          <a:p>
            <a:endParaRPr lang="en-US" dirty="0"/>
          </a:p>
        </p:txBody>
      </p:sp>
      <p:sp>
        <p:nvSpPr>
          <p:cNvPr id="4" name="Slide Number Placeholder 3"/>
          <p:cNvSpPr>
            <a:spLocks noGrp="1"/>
          </p:cNvSpPr>
          <p:nvPr>
            <p:ph type="sldNum" sz="quarter" idx="5"/>
          </p:nvPr>
        </p:nvSpPr>
        <p:spPr/>
        <p:txBody>
          <a:bodyPr/>
          <a:lstStyle/>
          <a:p>
            <a:fld id="{F6BA3186-490C-4963-9CE5-58096C2F0BE5}" type="slidenum">
              <a:rPr lang="en-US" smtClean="0"/>
              <a:t>5</a:t>
            </a:fld>
            <a:endParaRPr lang="en-US" dirty="0"/>
          </a:p>
        </p:txBody>
      </p:sp>
      <p:sp>
        <p:nvSpPr>
          <p:cNvPr id="5" name="Date Placeholder 4">
            <a:extLst>
              <a:ext uri="{FF2B5EF4-FFF2-40B4-BE49-F238E27FC236}">
                <a16:creationId xmlns:a16="http://schemas.microsoft.com/office/drawing/2014/main" id="{847E1754-604D-D4E7-FD1E-CB48D98E93B5}"/>
              </a:ext>
            </a:extLst>
          </p:cNvPr>
          <p:cNvSpPr>
            <a:spLocks noGrp="1"/>
          </p:cNvSpPr>
          <p:nvPr>
            <p:ph type="dt" idx="1"/>
          </p:nvPr>
        </p:nvSpPr>
        <p:spPr/>
        <p:txBody>
          <a:bodyPr/>
          <a:lstStyle/>
          <a:p>
            <a:r>
              <a:rPr lang="en-US"/>
              <a:t>1/22/2023 pm</a:t>
            </a:r>
            <a:endParaRPr lang="en-US" dirty="0"/>
          </a:p>
        </p:txBody>
      </p:sp>
      <p:sp>
        <p:nvSpPr>
          <p:cNvPr id="6" name="Footer Placeholder 5">
            <a:extLst>
              <a:ext uri="{FF2B5EF4-FFF2-40B4-BE49-F238E27FC236}">
                <a16:creationId xmlns:a16="http://schemas.microsoft.com/office/drawing/2014/main" id="{A46D4114-9ED4-B847-EDDF-DA0C0242CC82}"/>
              </a:ext>
            </a:extLst>
          </p:cNvPr>
          <p:cNvSpPr>
            <a:spLocks noGrp="1"/>
          </p:cNvSpPr>
          <p:nvPr>
            <p:ph type="ftr" sz="quarter" idx="4"/>
          </p:nvPr>
        </p:nvSpPr>
        <p:spPr/>
        <p:txBody>
          <a:bodyPr/>
          <a:lstStyle/>
          <a:p>
            <a:r>
              <a:rPr lang="en-US"/>
              <a:t>When Our Plans Are Torn Apart</a:t>
            </a:r>
            <a:endParaRPr lang="en-US" dirty="0"/>
          </a:p>
        </p:txBody>
      </p:sp>
    </p:spTree>
    <p:extLst>
      <p:ext uri="{BB962C8B-B14F-4D97-AF65-F5344CB8AC3E}">
        <p14:creationId xmlns:p14="http://schemas.microsoft.com/office/powerpoint/2010/main" val="2621426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8350" y="1193800"/>
            <a:ext cx="5722938" cy="321945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1/22/2023 pm</a:t>
            </a:r>
            <a:endParaRPr lang="en-US" dirty="0"/>
          </a:p>
        </p:txBody>
      </p:sp>
      <p:sp>
        <p:nvSpPr>
          <p:cNvPr id="5" name="Footer Placeholder 4"/>
          <p:cNvSpPr>
            <a:spLocks noGrp="1"/>
          </p:cNvSpPr>
          <p:nvPr>
            <p:ph type="ftr" sz="quarter" idx="4"/>
          </p:nvPr>
        </p:nvSpPr>
        <p:spPr/>
        <p:txBody>
          <a:bodyPr/>
          <a:lstStyle/>
          <a:p>
            <a:r>
              <a:rPr lang="en-US"/>
              <a:t>When Our Plans Are Torn Apart</a:t>
            </a:r>
            <a:endParaRPr lang="en-US" dirty="0"/>
          </a:p>
        </p:txBody>
      </p:sp>
      <p:sp>
        <p:nvSpPr>
          <p:cNvPr id="6" name="Slide Number Placeholder 5"/>
          <p:cNvSpPr>
            <a:spLocks noGrp="1"/>
          </p:cNvSpPr>
          <p:nvPr>
            <p:ph type="sldNum" sz="quarter" idx="5"/>
          </p:nvPr>
        </p:nvSpPr>
        <p:spPr/>
        <p:txBody>
          <a:bodyPr/>
          <a:lstStyle/>
          <a:p>
            <a:fld id="{F6BA3186-490C-4963-9CE5-58096C2F0BE5}" type="slidenum">
              <a:rPr lang="en-US" smtClean="0"/>
              <a:t>6</a:t>
            </a:fld>
            <a:endParaRPr lang="en-US" dirty="0"/>
          </a:p>
        </p:txBody>
      </p:sp>
    </p:spTree>
    <p:extLst>
      <p:ext uri="{BB962C8B-B14F-4D97-AF65-F5344CB8AC3E}">
        <p14:creationId xmlns:p14="http://schemas.microsoft.com/office/powerpoint/2010/main" val="891713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79EC5B-C8EB-4EF9-9296-6D914F40A520}" type="slidenum">
              <a:rPr lang="en-US" smtClean="0"/>
              <a:t>7</a:t>
            </a:fld>
            <a:endParaRPr lang="en-US"/>
          </a:p>
        </p:txBody>
      </p:sp>
      <p:sp>
        <p:nvSpPr>
          <p:cNvPr id="5" name="Date Placeholder 4">
            <a:extLst>
              <a:ext uri="{FF2B5EF4-FFF2-40B4-BE49-F238E27FC236}">
                <a16:creationId xmlns:a16="http://schemas.microsoft.com/office/drawing/2014/main" id="{AC652ED2-A1AD-C70D-CE39-F21D95D3D1CB}"/>
              </a:ext>
            </a:extLst>
          </p:cNvPr>
          <p:cNvSpPr>
            <a:spLocks noGrp="1"/>
          </p:cNvSpPr>
          <p:nvPr>
            <p:ph type="dt" idx="1"/>
          </p:nvPr>
        </p:nvSpPr>
        <p:spPr/>
        <p:txBody>
          <a:bodyPr/>
          <a:lstStyle/>
          <a:p>
            <a:r>
              <a:rPr lang="en-US"/>
              <a:t>1/22/2023 pm</a:t>
            </a:r>
          </a:p>
        </p:txBody>
      </p:sp>
      <p:sp>
        <p:nvSpPr>
          <p:cNvPr id="6" name="Footer Placeholder 5">
            <a:extLst>
              <a:ext uri="{FF2B5EF4-FFF2-40B4-BE49-F238E27FC236}">
                <a16:creationId xmlns:a16="http://schemas.microsoft.com/office/drawing/2014/main" id="{F82F7800-7AAD-C721-5E27-EB6420E9E5A6}"/>
              </a:ext>
            </a:extLst>
          </p:cNvPr>
          <p:cNvSpPr>
            <a:spLocks noGrp="1"/>
          </p:cNvSpPr>
          <p:nvPr>
            <p:ph type="ftr" sz="quarter" idx="4"/>
          </p:nvPr>
        </p:nvSpPr>
        <p:spPr/>
        <p:txBody>
          <a:bodyPr/>
          <a:lstStyle/>
          <a:p>
            <a:r>
              <a:rPr lang="en-US"/>
              <a:t>When Our Plans Are Torn Apart</a:t>
            </a:r>
          </a:p>
        </p:txBody>
      </p:sp>
    </p:spTree>
    <p:extLst>
      <p:ext uri="{BB962C8B-B14F-4D97-AF65-F5344CB8AC3E}">
        <p14:creationId xmlns:p14="http://schemas.microsoft.com/office/powerpoint/2010/main" val="3849786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8350" y="1193800"/>
            <a:ext cx="5722938" cy="3219450"/>
          </a:xfrm>
        </p:spPr>
      </p:sp>
      <p:sp>
        <p:nvSpPr>
          <p:cNvPr id="3" name="Notes Placeholder 2"/>
          <p:cNvSpPr>
            <a:spLocks noGrp="1"/>
          </p:cNvSpPr>
          <p:nvPr>
            <p:ph type="body" idx="1"/>
          </p:nvPr>
        </p:nvSpPr>
        <p:spPr/>
        <p:txBody>
          <a:bodyPr/>
          <a:lstStyle/>
          <a:p>
            <a:r>
              <a:rPr lang="en-US" dirty="0"/>
              <a:t>Sympathize - to shake the head in sympathy</a:t>
            </a:r>
          </a:p>
          <a:p>
            <a:r>
              <a:rPr lang="en-US" dirty="0"/>
              <a:t>Comfort - Breathe strongly, sigh</a:t>
            </a:r>
          </a:p>
        </p:txBody>
      </p:sp>
      <p:sp>
        <p:nvSpPr>
          <p:cNvPr id="4" name="Slide Number Placeholder 3"/>
          <p:cNvSpPr>
            <a:spLocks noGrp="1"/>
          </p:cNvSpPr>
          <p:nvPr>
            <p:ph type="sldNum" sz="quarter" idx="5"/>
          </p:nvPr>
        </p:nvSpPr>
        <p:spPr/>
        <p:txBody>
          <a:bodyPr/>
          <a:lstStyle/>
          <a:p>
            <a:fld id="{F6BA3186-490C-4963-9CE5-58096C2F0BE5}" type="slidenum">
              <a:rPr lang="en-US" smtClean="0"/>
              <a:t>8</a:t>
            </a:fld>
            <a:endParaRPr lang="en-US" dirty="0"/>
          </a:p>
        </p:txBody>
      </p:sp>
      <p:sp>
        <p:nvSpPr>
          <p:cNvPr id="5" name="Date Placeholder 4">
            <a:extLst>
              <a:ext uri="{FF2B5EF4-FFF2-40B4-BE49-F238E27FC236}">
                <a16:creationId xmlns:a16="http://schemas.microsoft.com/office/drawing/2014/main" id="{DE83A07D-0590-FA7A-9A1E-19BFFB48A4D1}"/>
              </a:ext>
            </a:extLst>
          </p:cNvPr>
          <p:cNvSpPr>
            <a:spLocks noGrp="1"/>
          </p:cNvSpPr>
          <p:nvPr>
            <p:ph type="dt" idx="1"/>
          </p:nvPr>
        </p:nvSpPr>
        <p:spPr/>
        <p:txBody>
          <a:bodyPr/>
          <a:lstStyle/>
          <a:p>
            <a:r>
              <a:rPr lang="en-US"/>
              <a:t>1/22/2023 pm</a:t>
            </a:r>
            <a:endParaRPr lang="en-US" dirty="0"/>
          </a:p>
        </p:txBody>
      </p:sp>
      <p:sp>
        <p:nvSpPr>
          <p:cNvPr id="6" name="Footer Placeholder 5">
            <a:extLst>
              <a:ext uri="{FF2B5EF4-FFF2-40B4-BE49-F238E27FC236}">
                <a16:creationId xmlns:a16="http://schemas.microsoft.com/office/drawing/2014/main" id="{C3821F9E-C40D-61CA-68FC-7E3518949F4F}"/>
              </a:ext>
            </a:extLst>
          </p:cNvPr>
          <p:cNvSpPr>
            <a:spLocks noGrp="1"/>
          </p:cNvSpPr>
          <p:nvPr>
            <p:ph type="ftr" sz="quarter" idx="4"/>
          </p:nvPr>
        </p:nvSpPr>
        <p:spPr/>
        <p:txBody>
          <a:bodyPr/>
          <a:lstStyle/>
          <a:p>
            <a:r>
              <a:rPr lang="en-US"/>
              <a:t>When Our Plans Are Torn Apart</a:t>
            </a:r>
            <a:endParaRPr lang="en-US" dirty="0"/>
          </a:p>
        </p:txBody>
      </p:sp>
    </p:spTree>
    <p:extLst>
      <p:ext uri="{BB962C8B-B14F-4D97-AF65-F5344CB8AC3E}">
        <p14:creationId xmlns:p14="http://schemas.microsoft.com/office/powerpoint/2010/main" val="1581472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8350" y="1193800"/>
            <a:ext cx="5722938" cy="3219450"/>
          </a:xfrm>
        </p:spPr>
      </p:sp>
      <p:sp>
        <p:nvSpPr>
          <p:cNvPr id="3" name="Notes Placeholder 2"/>
          <p:cNvSpPr>
            <a:spLocks noGrp="1"/>
          </p:cNvSpPr>
          <p:nvPr>
            <p:ph type="body" idx="1"/>
          </p:nvPr>
        </p:nvSpPr>
        <p:spPr/>
        <p:txBody>
          <a:bodyPr/>
          <a:lstStyle/>
          <a:p>
            <a:pPr defTabSz="942289">
              <a:defRPr/>
            </a:pPr>
            <a:r>
              <a:rPr lang="en-US" sz="1300" dirty="0">
                <a:latin typeface="Calibri" panose="020F0502020204030204" pitchFamily="34" charset="0"/>
                <a:ea typeface="Calibri" panose="020F0502020204030204" pitchFamily="34" charset="0"/>
                <a:cs typeface="Times New Roman" panose="02020603050405020304" pitchFamily="18" charset="0"/>
              </a:rPr>
              <a:t>David said in Psalms 33:10-11, </a:t>
            </a:r>
            <a:r>
              <a:rPr lang="en-US" sz="1300" i="1" dirty="0">
                <a:latin typeface="Calibri" panose="020F0502020204030204" pitchFamily="34" charset="0"/>
                <a:ea typeface="Calibri" panose="020F0502020204030204" pitchFamily="34" charset="0"/>
                <a:cs typeface="Times New Roman" panose="02020603050405020304" pitchFamily="18" charset="0"/>
              </a:rPr>
              <a:t>“The Lord nullifies the counsel of the nations; </a:t>
            </a:r>
            <a:r>
              <a:rPr lang="en-US" sz="1300" b="1" i="1" dirty="0">
                <a:latin typeface="Calibri" panose="020F0502020204030204" pitchFamily="34" charset="0"/>
                <a:ea typeface="Calibri" panose="020F0502020204030204" pitchFamily="34" charset="0"/>
                <a:cs typeface="Times New Roman" panose="02020603050405020304" pitchFamily="18" charset="0"/>
              </a:rPr>
              <a:t>He frustrates the plans of the peoples</a:t>
            </a:r>
            <a:r>
              <a:rPr lang="en-US" sz="1300" i="1" dirty="0">
                <a:latin typeface="Calibri" panose="020F0502020204030204" pitchFamily="34" charset="0"/>
                <a:ea typeface="Calibri" panose="020F0502020204030204" pitchFamily="34" charset="0"/>
                <a:cs typeface="Times New Roman" panose="02020603050405020304" pitchFamily="18" charset="0"/>
              </a:rPr>
              <a:t>. The counsel of the Lord stands forever, </a:t>
            </a:r>
            <a:r>
              <a:rPr lang="en-US" sz="1300" b="1" i="1" dirty="0">
                <a:latin typeface="Calibri" panose="020F0502020204030204" pitchFamily="34" charset="0"/>
                <a:ea typeface="Calibri" panose="020F0502020204030204" pitchFamily="34" charset="0"/>
                <a:cs typeface="Times New Roman" panose="02020603050405020304" pitchFamily="18" charset="0"/>
              </a:rPr>
              <a:t>the plans of His heart from generation to generation</a:t>
            </a:r>
            <a:r>
              <a:rPr lang="en-US" sz="1300" i="1" dirty="0">
                <a:latin typeface="Calibri" panose="020F0502020204030204" pitchFamily="34" charset="0"/>
                <a:ea typeface="Calibri" panose="020F0502020204030204" pitchFamily="34" charset="0"/>
                <a:cs typeface="Times New Roman" panose="02020603050405020304" pitchFamily="18" charset="0"/>
              </a:rPr>
              <a:t>.”</a:t>
            </a:r>
            <a:r>
              <a:rPr lang="en-US" sz="1300" dirty="0">
                <a:latin typeface="Calibri" panose="020F0502020204030204" pitchFamily="34" charset="0"/>
                <a:ea typeface="Calibri" panose="020F0502020204030204" pitchFamily="34" charset="0"/>
                <a:cs typeface="Times New Roman" panose="02020603050405020304" pitchFamily="18" charset="0"/>
              </a:rPr>
              <a:t> We have to acknowledge that </a:t>
            </a:r>
            <a:r>
              <a:rPr lang="en-US" sz="1300" b="1" dirty="0">
                <a:latin typeface="Calibri" panose="020F0502020204030204" pitchFamily="34" charset="0"/>
                <a:ea typeface="Calibri" panose="020F0502020204030204" pitchFamily="34" charset="0"/>
                <a:cs typeface="Times New Roman" panose="02020603050405020304" pitchFamily="18" charset="0"/>
              </a:rPr>
              <a:t>sometimes our plans are indeed frustrated by God</a:t>
            </a:r>
            <a:r>
              <a:rPr lang="en-US" sz="1300" dirty="0">
                <a:latin typeface="Calibri" panose="020F0502020204030204" pitchFamily="34" charset="0"/>
                <a:ea typeface="Calibri" panose="020F0502020204030204" pitchFamily="34" charset="0"/>
                <a:cs typeface="Times New Roman" panose="02020603050405020304" pitchFamily="18" charset="0"/>
              </a:rPr>
              <a:t>, not only when we t</a:t>
            </a:r>
            <a:r>
              <a:rPr lang="en-US" sz="1300" b="1" dirty="0">
                <a:latin typeface="Calibri" panose="020F0502020204030204" pitchFamily="34" charset="0"/>
                <a:ea typeface="Calibri" panose="020F0502020204030204" pitchFamily="34" charset="0"/>
                <a:cs typeface="Times New Roman" panose="02020603050405020304" pitchFamily="18" charset="0"/>
              </a:rPr>
              <a:t>urn from His paths and His plans</a:t>
            </a:r>
            <a:r>
              <a:rPr lang="en-US" sz="1300" dirty="0">
                <a:latin typeface="Calibri" panose="020F0502020204030204" pitchFamily="34" charset="0"/>
                <a:ea typeface="Calibri" panose="020F0502020204030204" pitchFamily="34" charset="0"/>
                <a:cs typeface="Times New Roman" panose="02020603050405020304" pitchFamily="18" charset="0"/>
              </a:rPr>
              <a:t>, but even </a:t>
            </a:r>
            <a:r>
              <a:rPr lang="en-US" sz="1300" b="1" dirty="0">
                <a:latin typeface="Calibri" panose="020F0502020204030204" pitchFamily="34" charset="0"/>
                <a:ea typeface="Calibri" panose="020F0502020204030204" pitchFamily="34" charset="0"/>
                <a:cs typeface="Times New Roman" panose="02020603050405020304" pitchFamily="18" charset="0"/>
              </a:rPr>
              <a:t>when we are seeking His will</a:t>
            </a:r>
            <a:r>
              <a:rPr lang="en-US" sz="1300" dirty="0">
                <a:latin typeface="Calibri" panose="020F0502020204030204" pitchFamily="34" charset="0"/>
                <a:ea typeface="Calibri" panose="020F0502020204030204" pitchFamily="34" charset="0"/>
                <a:cs typeface="Times New Roman" panose="02020603050405020304" pitchFamily="18" charset="0"/>
              </a:rPr>
              <a:t>. In contrast with man’s plans which get frustrated are God’s which always endure.</a:t>
            </a:r>
          </a:p>
          <a:p>
            <a:endParaRPr lang="en-US" dirty="0"/>
          </a:p>
          <a:p>
            <a:r>
              <a:rPr lang="en-US" sz="1300" dirty="0">
                <a:latin typeface="Calibri" panose="020F0502020204030204" pitchFamily="34" charset="0"/>
                <a:ea typeface="Calibri" panose="020F0502020204030204" pitchFamily="34" charset="0"/>
                <a:cs typeface="Times New Roman" panose="02020603050405020304" pitchFamily="18" charset="0"/>
              </a:rPr>
              <a:t>Job, and his friends Eliphaz, Bildad, Zophar and Elihu, all felt they had the truth and did not need the input of anyone else. Solomon wrote in Proverbs 15:22, </a:t>
            </a:r>
            <a:r>
              <a:rPr lang="en-US" sz="1300" i="1" dirty="0">
                <a:latin typeface="Calibri" panose="020F0502020204030204" pitchFamily="34" charset="0"/>
                <a:ea typeface="Calibri" panose="020F0502020204030204" pitchFamily="34" charset="0"/>
                <a:cs typeface="Times New Roman" panose="02020603050405020304" pitchFamily="18" charset="0"/>
              </a:rPr>
              <a:t>“</a:t>
            </a:r>
            <a:r>
              <a:rPr lang="en-US" sz="1300" b="1" i="1" dirty="0">
                <a:latin typeface="Calibri" panose="020F0502020204030204" pitchFamily="34" charset="0"/>
                <a:ea typeface="Calibri" panose="020F0502020204030204" pitchFamily="34" charset="0"/>
                <a:cs typeface="Times New Roman" panose="02020603050405020304" pitchFamily="18" charset="0"/>
              </a:rPr>
              <a:t>Without consultation, plans are frustrated</a:t>
            </a:r>
            <a:r>
              <a:rPr lang="en-US" sz="1300" i="1" dirty="0">
                <a:latin typeface="Calibri" panose="020F0502020204030204" pitchFamily="34" charset="0"/>
                <a:ea typeface="Calibri" panose="020F0502020204030204" pitchFamily="34" charset="0"/>
                <a:cs typeface="Times New Roman" panose="02020603050405020304" pitchFamily="18" charset="0"/>
              </a:rPr>
              <a:t>, but with many counselors they succeed.”</a:t>
            </a:r>
            <a:r>
              <a:rPr lang="en-US" sz="1300" dirty="0">
                <a:latin typeface="Calibri" panose="020F0502020204030204" pitchFamily="34" charset="0"/>
                <a:ea typeface="Calibri" panose="020F0502020204030204" pitchFamily="34" charset="0"/>
                <a:cs typeface="Times New Roman" panose="02020603050405020304" pitchFamily="18" charset="0"/>
              </a:rPr>
              <a:t> The key point of that verse is that plans which start within our own minds and have no outside input are doomed to fail. The question is, who are our counselors and whose perspective are we going to value.</a:t>
            </a:r>
          </a:p>
          <a:p>
            <a:endParaRPr lang="en-US" sz="1300" dirty="0">
              <a:latin typeface="Calibri" panose="020F0502020204030204" pitchFamily="34" charset="0"/>
              <a:cs typeface="Times New Roman" panose="02020603050405020304" pitchFamily="18" charset="0"/>
            </a:endParaRPr>
          </a:p>
          <a:p>
            <a:r>
              <a:rPr lang="en-US" sz="1300" dirty="0">
                <a:latin typeface="Calibri" panose="020F0502020204030204" pitchFamily="34" charset="0"/>
                <a:ea typeface="Calibri" panose="020F0502020204030204" pitchFamily="34" charset="0"/>
                <a:cs typeface="Times New Roman" panose="02020603050405020304" pitchFamily="18" charset="0"/>
              </a:rPr>
              <a:t>We can’t be stubborn and hard-headed and ever think our ideas and plans are unreprovable by God! We can’t begin to think we are the masters of our future without regard our Creator. That is the point of James 4:13-17 where James speaks of the </a:t>
            </a:r>
            <a:r>
              <a:rPr lang="en-US" sz="1300" i="1" dirty="0">
                <a:latin typeface="Calibri" panose="020F0502020204030204" pitchFamily="34" charset="0"/>
                <a:ea typeface="Calibri" panose="020F0502020204030204" pitchFamily="34" charset="0"/>
                <a:cs typeface="Times New Roman" panose="02020603050405020304" pitchFamily="18" charset="0"/>
              </a:rPr>
              <a:t>“arrogance”</a:t>
            </a:r>
            <a:r>
              <a:rPr lang="en-US" sz="1300" dirty="0">
                <a:latin typeface="Calibri" panose="020F0502020204030204" pitchFamily="34" charset="0"/>
                <a:ea typeface="Calibri" panose="020F0502020204030204" pitchFamily="34" charset="0"/>
                <a:cs typeface="Times New Roman" panose="02020603050405020304" pitchFamily="18" charset="0"/>
              </a:rPr>
              <a:t> of man who assumes his plans are set and can’t be </a:t>
            </a:r>
            <a:r>
              <a:rPr lang="en-US" sz="1300" i="1" dirty="0">
                <a:latin typeface="Calibri" panose="020F0502020204030204" pitchFamily="34" charset="0"/>
                <a:ea typeface="Calibri" panose="020F0502020204030204" pitchFamily="34" charset="0"/>
                <a:cs typeface="Times New Roman" panose="02020603050405020304" pitchFamily="18" charset="0"/>
              </a:rPr>
              <a:t>“torn apart”</a:t>
            </a:r>
            <a:r>
              <a:rPr lang="en-US" sz="1300" dirty="0">
                <a:latin typeface="Calibri" panose="020F0502020204030204" pitchFamily="34" charset="0"/>
                <a:ea typeface="Calibri" panose="020F0502020204030204" pitchFamily="34" charset="0"/>
                <a:cs typeface="Times New Roman" panose="02020603050405020304" pitchFamily="18" charset="0"/>
              </a:rPr>
              <a:t>.</a:t>
            </a:r>
            <a:endParaRPr lang="en-US" sz="1300" dirty="0">
              <a:latin typeface="Calibri" panose="020F0502020204030204" pitchFamily="34" charset="0"/>
              <a:cs typeface="Times New Roman" panose="02020603050405020304" pitchFamily="18" charset="0"/>
            </a:endParaRPr>
          </a:p>
          <a:p>
            <a:endParaRPr lang="en-US" sz="1300" dirty="0"/>
          </a:p>
          <a:p>
            <a:pPr defTabSz="942289">
              <a:defRPr/>
            </a:pPr>
            <a:r>
              <a:rPr lang="en-US" sz="1900" u="sng" dirty="0">
                <a:latin typeface="Calibri" panose="020F0502020204030204" pitchFamily="34" charset="0"/>
                <a:ea typeface="Calibri" panose="020F0502020204030204" pitchFamily="34" charset="0"/>
                <a:cs typeface="Times New Roman" panose="02020603050405020304" pitchFamily="18" charset="0"/>
              </a:rPr>
              <a:t>Third, and perhaps most importantly, there is our response to the Lord’s answer</a:t>
            </a:r>
            <a:r>
              <a:rPr lang="en-US" sz="1900" dirty="0">
                <a:latin typeface="Calibri" panose="020F0502020204030204" pitchFamily="34" charset="0"/>
                <a:ea typeface="Calibri" panose="020F0502020204030204" pitchFamily="34" charset="0"/>
                <a:cs typeface="Times New Roman" panose="02020603050405020304" pitchFamily="18" charset="0"/>
              </a:rPr>
              <a:t>. Regardless of God’s response, we must “c</a:t>
            </a:r>
            <a:r>
              <a:rPr lang="en-US" sz="1900" i="1" dirty="0">
                <a:latin typeface="Calibri" panose="020F0502020204030204" pitchFamily="34" charset="0"/>
                <a:ea typeface="Calibri" panose="020F0502020204030204" pitchFamily="34" charset="0"/>
                <a:cs typeface="Times New Roman" panose="02020603050405020304" pitchFamily="18" charset="0"/>
              </a:rPr>
              <a:t>ommit your works to the Lord and your plans will be established.”</a:t>
            </a:r>
            <a:r>
              <a:rPr lang="en-US" sz="1900" dirty="0">
                <a:latin typeface="Calibri" panose="020F0502020204030204" pitchFamily="34" charset="0"/>
                <a:ea typeface="Calibri" panose="020F0502020204030204" pitchFamily="34" charset="0"/>
                <a:cs typeface="Times New Roman" panose="02020603050405020304" pitchFamily="18" charset="0"/>
              </a:rPr>
              <a:t> </a:t>
            </a:r>
            <a:r>
              <a:rPr lang="en-US" sz="1900" b="1" dirty="0">
                <a:latin typeface="Calibri" panose="020F0502020204030204" pitchFamily="34" charset="0"/>
                <a:ea typeface="Calibri" panose="020F0502020204030204" pitchFamily="34" charset="0"/>
                <a:cs typeface="Times New Roman" panose="02020603050405020304" pitchFamily="18" charset="0"/>
              </a:rPr>
              <a:t>To </a:t>
            </a:r>
            <a:r>
              <a:rPr lang="en-US" sz="1900" b="1" i="1" dirty="0">
                <a:latin typeface="Calibri" panose="020F0502020204030204" pitchFamily="34" charset="0"/>
                <a:ea typeface="Calibri" panose="020F0502020204030204" pitchFamily="34" charset="0"/>
                <a:cs typeface="Times New Roman" panose="02020603050405020304" pitchFamily="18" charset="0"/>
              </a:rPr>
              <a:t>“commit”</a:t>
            </a:r>
            <a:r>
              <a:rPr lang="en-US" sz="1900" b="1" dirty="0">
                <a:latin typeface="Calibri" panose="020F0502020204030204" pitchFamily="34" charset="0"/>
                <a:ea typeface="Calibri" panose="020F0502020204030204" pitchFamily="34" charset="0"/>
                <a:cs typeface="Times New Roman" panose="02020603050405020304" pitchFamily="18" charset="0"/>
              </a:rPr>
              <a:t> our </a:t>
            </a:r>
            <a:r>
              <a:rPr lang="en-US" sz="1900" b="1" i="1" dirty="0">
                <a:latin typeface="Calibri" panose="020F0502020204030204" pitchFamily="34" charset="0"/>
                <a:ea typeface="Calibri" panose="020F0502020204030204" pitchFamily="34" charset="0"/>
                <a:cs typeface="Times New Roman" panose="02020603050405020304" pitchFamily="18" charset="0"/>
              </a:rPr>
              <a:t>“works”</a:t>
            </a:r>
            <a:r>
              <a:rPr lang="en-US" sz="1900" b="1" dirty="0">
                <a:latin typeface="Calibri" panose="020F0502020204030204" pitchFamily="34" charset="0"/>
                <a:ea typeface="Calibri" panose="020F0502020204030204" pitchFamily="34" charset="0"/>
                <a:cs typeface="Times New Roman" panose="02020603050405020304" pitchFamily="18" charset="0"/>
              </a:rPr>
              <a:t> is to take all we are, all we do, all we hope for and present it to God</a:t>
            </a:r>
            <a:r>
              <a:rPr lang="en-US" sz="1900" dirty="0">
                <a:latin typeface="Calibri" panose="020F0502020204030204" pitchFamily="34" charset="0"/>
                <a:ea typeface="Calibri" panose="020F0502020204030204" pitchFamily="34" charset="0"/>
                <a:cs typeface="Times New Roman" panose="02020603050405020304" pitchFamily="18" charset="0"/>
              </a:rPr>
              <a:t>. The Hebrew word for </a:t>
            </a:r>
            <a:r>
              <a:rPr lang="en-US" sz="1900" b="1" i="1" dirty="0">
                <a:latin typeface="Calibri" panose="020F0502020204030204" pitchFamily="34" charset="0"/>
                <a:ea typeface="Calibri" panose="020F0502020204030204" pitchFamily="34" charset="0"/>
                <a:cs typeface="Times New Roman" panose="02020603050405020304" pitchFamily="18" charset="0"/>
              </a:rPr>
              <a:t>“commit”</a:t>
            </a:r>
            <a:r>
              <a:rPr lang="en-US" sz="1900" dirty="0">
                <a:latin typeface="Calibri" panose="020F0502020204030204" pitchFamily="34" charset="0"/>
                <a:ea typeface="Calibri" panose="020F0502020204030204" pitchFamily="34" charset="0"/>
                <a:cs typeface="Times New Roman" panose="02020603050405020304" pitchFamily="18" charset="0"/>
              </a:rPr>
              <a:t> means to “roll, roll away… </a:t>
            </a:r>
            <a:r>
              <a:rPr lang="en-US" sz="1900" b="1" dirty="0">
                <a:latin typeface="Calibri" panose="020F0502020204030204" pitchFamily="34" charset="0"/>
                <a:ea typeface="Calibri" panose="020F0502020204030204" pitchFamily="34" charset="0"/>
                <a:cs typeface="Times New Roman" panose="02020603050405020304" pitchFamily="18" charset="0"/>
              </a:rPr>
              <a:t>roll together</a:t>
            </a:r>
            <a:r>
              <a:rPr lang="en-US" sz="1900" dirty="0">
                <a:latin typeface="Calibri" panose="020F0502020204030204" pitchFamily="34" charset="0"/>
                <a:ea typeface="Calibri" panose="020F0502020204030204" pitchFamily="34" charset="0"/>
                <a:cs typeface="Times New Roman" panose="02020603050405020304" pitchFamily="18" charset="0"/>
              </a:rPr>
              <a:t>” (Brown-Driver-Briggs). </a:t>
            </a:r>
            <a:r>
              <a:rPr lang="en-US" sz="1900" b="1" dirty="0">
                <a:latin typeface="Calibri" panose="020F0502020204030204" pitchFamily="34" charset="0"/>
                <a:ea typeface="Calibri" panose="020F0502020204030204" pitchFamily="34" charset="0"/>
                <a:cs typeface="Times New Roman" panose="02020603050405020304" pitchFamily="18" charset="0"/>
              </a:rPr>
              <a:t>So, we take our works, our life, and roll it together and humbly present it to God as a </a:t>
            </a:r>
            <a:r>
              <a:rPr lang="en-US" sz="1900" b="1" i="1" dirty="0">
                <a:latin typeface="Calibri" panose="020F0502020204030204" pitchFamily="34" charset="0"/>
                <a:ea typeface="Calibri" panose="020F0502020204030204" pitchFamily="34" charset="0"/>
                <a:cs typeface="Times New Roman" panose="02020603050405020304" pitchFamily="18" charset="0"/>
              </a:rPr>
              <a:t>“living sacrifice”</a:t>
            </a:r>
            <a:r>
              <a:rPr lang="en-US" sz="1900" b="1" dirty="0">
                <a:latin typeface="Calibri" panose="020F0502020204030204" pitchFamily="34" charset="0"/>
                <a:ea typeface="Calibri" panose="020F0502020204030204" pitchFamily="34" charset="0"/>
                <a:cs typeface="Times New Roman" panose="02020603050405020304" pitchFamily="18" charset="0"/>
              </a:rPr>
              <a:t> (Romans 12:1</a:t>
            </a:r>
            <a:r>
              <a:rPr lang="en-US" sz="1900" dirty="0">
                <a:latin typeface="Calibri" panose="020F0502020204030204" pitchFamily="34" charset="0"/>
                <a:ea typeface="Calibri" panose="020F0502020204030204" pitchFamily="34" charset="0"/>
                <a:cs typeface="Times New Roman" panose="02020603050405020304" pitchFamily="18" charset="0"/>
              </a:rPr>
              <a:t>). It means we commit our lives to God’s answer and trust His way regardless of His answer. </a:t>
            </a:r>
            <a:r>
              <a:rPr lang="en-US" sz="1900" u="sng" dirty="0">
                <a:latin typeface="Calibri" panose="020F0502020204030204" pitchFamily="34" charset="0"/>
                <a:ea typeface="Calibri" panose="020F0502020204030204" pitchFamily="34" charset="0"/>
                <a:cs typeface="Times New Roman" panose="02020603050405020304" pitchFamily="18" charset="0"/>
              </a:rPr>
              <a:t>Psalms 37:5</a:t>
            </a:r>
            <a:r>
              <a:rPr lang="en-US" sz="1900" dirty="0">
                <a:latin typeface="Calibri" panose="020F0502020204030204" pitchFamily="34" charset="0"/>
                <a:ea typeface="Calibri" panose="020F0502020204030204" pitchFamily="34" charset="0"/>
                <a:cs typeface="Times New Roman" panose="02020603050405020304" pitchFamily="18" charset="0"/>
              </a:rPr>
              <a:t>, </a:t>
            </a:r>
            <a:r>
              <a:rPr lang="en-US" sz="1900" i="1" dirty="0">
                <a:latin typeface="Calibri" panose="020F0502020204030204" pitchFamily="34" charset="0"/>
                <a:ea typeface="Calibri" panose="020F0502020204030204" pitchFamily="34" charset="0"/>
                <a:cs typeface="Times New Roman" panose="02020603050405020304" pitchFamily="18" charset="0"/>
              </a:rPr>
              <a:t>“</a:t>
            </a:r>
            <a:r>
              <a:rPr lang="en-US" sz="1900" b="1" i="1" dirty="0">
                <a:latin typeface="Calibri" panose="020F0502020204030204" pitchFamily="34" charset="0"/>
                <a:ea typeface="Calibri" panose="020F0502020204030204" pitchFamily="34" charset="0"/>
                <a:cs typeface="Times New Roman" panose="02020603050405020304" pitchFamily="18" charset="0"/>
              </a:rPr>
              <a:t>Commit your way to the Lord</a:t>
            </a:r>
            <a:r>
              <a:rPr lang="en-US" sz="1900" i="1" dirty="0">
                <a:latin typeface="Calibri" panose="020F0502020204030204" pitchFamily="34" charset="0"/>
                <a:ea typeface="Calibri" panose="020F0502020204030204" pitchFamily="34" charset="0"/>
                <a:cs typeface="Times New Roman" panose="02020603050405020304" pitchFamily="18" charset="0"/>
              </a:rPr>
              <a:t>, </a:t>
            </a:r>
            <a:r>
              <a:rPr lang="en-US" sz="1900" b="1" i="1" dirty="0">
                <a:latin typeface="Calibri" panose="020F0502020204030204" pitchFamily="34" charset="0"/>
                <a:ea typeface="Calibri" panose="020F0502020204030204" pitchFamily="34" charset="0"/>
                <a:cs typeface="Times New Roman" panose="02020603050405020304" pitchFamily="18" charset="0"/>
              </a:rPr>
              <a:t>trust also in Him</a:t>
            </a:r>
            <a:r>
              <a:rPr lang="en-US" sz="1900" i="1" dirty="0">
                <a:latin typeface="Calibri" panose="020F0502020204030204" pitchFamily="34" charset="0"/>
                <a:ea typeface="Calibri" panose="020F0502020204030204" pitchFamily="34" charset="0"/>
                <a:cs typeface="Times New Roman" panose="02020603050405020304" pitchFamily="18" charset="0"/>
              </a:rPr>
              <a:t>, and He will do it.”</a:t>
            </a:r>
            <a:r>
              <a:rPr lang="en-US" sz="1900" dirty="0">
                <a:latin typeface="Calibri" panose="020F0502020204030204" pitchFamily="34" charset="0"/>
                <a:ea typeface="Calibri" panose="020F0502020204030204" pitchFamily="34" charset="0"/>
                <a:cs typeface="Times New Roman" panose="02020603050405020304" pitchFamily="18" charset="0"/>
              </a:rPr>
              <a:t> Again, in </a:t>
            </a:r>
            <a:r>
              <a:rPr lang="en-US" sz="1900" u="sng" dirty="0">
                <a:latin typeface="Calibri" panose="020F0502020204030204" pitchFamily="34" charset="0"/>
                <a:ea typeface="Calibri" panose="020F0502020204030204" pitchFamily="34" charset="0"/>
                <a:cs typeface="Times New Roman" panose="02020603050405020304" pitchFamily="18" charset="0"/>
              </a:rPr>
              <a:t>Psalms 22:8</a:t>
            </a:r>
            <a:r>
              <a:rPr lang="en-US" sz="1900" dirty="0">
                <a:latin typeface="Calibri" panose="020F0502020204030204" pitchFamily="34" charset="0"/>
                <a:ea typeface="Calibri" panose="020F0502020204030204" pitchFamily="34" charset="0"/>
                <a:cs typeface="Times New Roman" panose="02020603050405020304" pitchFamily="18" charset="0"/>
              </a:rPr>
              <a:t>, </a:t>
            </a:r>
            <a:r>
              <a:rPr lang="en-US" sz="1900" b="1" i="1" dirty="0">
                <a:latin typeface="Calibri" panose="020F0502020204030204" pitchFamily="34" charset="0"/>
                <a:ea typeface="Calibri" panose="020F0502020204030204" pitchFamily="34" charset="0"/>
                <a:cs typeface="Times New Roman" panose="02020603050405020304" pitchFamily="18" charset="0"/>
              </a:rPr>
              <a:t>“Commit yourself to the Lord</a:t>
            </a:r>
            <a:r>
              <a:rPr lang="en-US" sz="1900" i="1" dirty="0">
                <a:latin typeface="Calibri" panose="020F0502020204030204" pitchFamily="34" charset="0"/>
                <a:ea typeface="Calibri" panose="020F0502020204030204" pitchFamily="34" charset="0"/>
                <a:cs typeface="Times New Roman" panose="02020603050405020304" pitchFamily="18" charset="0"/>
              </a:rPr>
              <a:t>; let Him deliver him; let Him rescue him, because He delights in him.”</a:t>
            </a:r>
            <a:r>
              <a:rPr lang="en-US" sz="1900" dirty="0">
                <a:latin typeface="Calibri" panose="020F0502020204030204" pitchFamily="34" charset="0"/>
                <a:ea typeface="Calibri" panose="020F0502020204030204" pitchFamily="34" charset="0"/>
                <a:cs typeface="Times New Roman" panose="02020603050405020304" pitchFamily="18" charset="0"/>
              </a:rPr>
              <a:t> If we truly commit, our plans will be </a:t>
            </a:r>
            <a:r>
              <a:rPr lang="en-US" sz="1900" b="1" i="1" dirty="0">
                <a:latin typeface="Calibri" panose="020F0502020204030204" pitchFamily="34" charset="0"/>
                <a:ea typeface="Calibri" panose="020F0502020204030204" pitchFamily="34" charset="0"/>
                <a:cs typeface="Times New Roman" panose="02020603050405020304" pitchFamily="18" charset="0"/>
              </a:rPr>
              <a:t>“established” </a:t>
            </a:r>
            <a:r>
              <a:rPr lang="en-US" sz="1900" dirty="0">
                <a:latin typeface="Calibri" panose="020F0502020204030204" pitchFamily="34" charset="0"/>
                <a:ea typeface="Calibri" panose="020F0502020204030204" pitchFamily="34" charset="0"/>
                <a:cs typeface="Times New Roman" panose="02020603050405020304" pitchFamily="18" charset="0"/>
              </a:rPr>
              <a:t>which means to be erected, set up, stabilized and indicates firmness and success. </a:t>
            </a:r>
          </a:p>
          <a:p>
            <a:endParaRPr lang="en-US" sz="1300" dirty="0"/>
          </a:p>
        </p:txBody>
      </p:sp>
      <p:sp>
        <p:nvSpPr>
          <p:cNvPr id="4" name="Slide Number Placeholder 3"/>
          <p:cNvSpPr>
            <a:spLocks noGrp="1"/>
          </p:cNvSpPr>
          <p:nvPr>
            <p:ph type="sldNum" sz="quarter" idx="5"/>
          </p:nvPr>
        </p:nvSpPr>
        <p:spPr/>
        <p:txBody>
          <a:bodyPr/>
          <a:lstStyle/>
          <a:p>
            <a:fld id="{F6BA3186-490C-4963-9CE5-58096C2F0BE5}" type="slidenum">
              <a:rPr lang="en-US" smtClean="0"/>
              <a:t>9</a:t>
            </a:fld>
            <a:endParaRPr lang="en-US" dirty="0"/>
          </a:p>
        </p:txBody>
      </p:sp>
      <p:sp>
        <p:nvSpPr>
          <p:cNvPr id="5" name="Date Placeholder 4">
            <a:extLst>
              <a:ext uri="{FF2B5EF4-FFF2-40B4-BE49-F238E27FC236}">
                <a16:creationId xmlns:a16="http://schemas.microsoft.com/office/drawing/2014/main" id="{DE83A07D-0590-FA7A-9A1E-19BFFB48A4D1}"/>
              </a:ext>
            </a:extLst>
          </p:cNvPr>
          <p:cNvSpPr>
            <a:spLocks noGrp="1"/>
          </p:cNvSpPr>
          <p:nvPr>
            <p:ph type="dt" idx="1"/>
          </p:nvPr>
        </p:nvSpPr>
        <p:spPr/>
        <p:txBody>
          <a:bodyPr/>
          <a:lstStyle/>
          <a:p>
            <a:r>
              <a:rPr lang="en-US"/>
              <a:t>1/22/2023 pm</a:t>
            </a:r>
            <a:endParaRPr lang="en-US" dirty="0"/>
          </a:p>
        </p:txBody>
      </p:sp>
      <p:sp>
        <p:nvSpPr>
          <p:cNvPr id="6" name="Footer Placeholder 5">
            <a:extLst>
              <a:ext uri="{FF2B5EF4-FFF2-40B4-BE49-F238E27FC236}">
                <a16:creationId xmlns:a16="http://schemas.microsoft.com/office/drawing/2014/main" id="{C3821F9E-C40D-61CA-68FC-7E3518949F4F}"/>
              </a:ext>
            </a:extLst>
          </p:cNvPr>
          <p:cNvSpPr>
            <a:spLocks noGrp="1"/>
          </p:cNvSpPr>
          <p:nvPr>
            <p:ph type="ftr" sz="quarter" idx="4"/>
          </p:nvPr>
        </p:nvSpPr>
        <p:spPr/>
        <p:txBody>
          <a:bodyPr/>
          <a:lstStyle/>
          <a:p>
            <a:r>
              <a:rPr lang="en-US"/>
              <a:t>When Our Plans Are Torn Apart</a:t>
            </a:r>
            <a:endParaRPr lang="en-US" dirty="0"/>
          </a:p>
        </p:txBody>
      </p:sp>
    </p:spTree>
    <p:extLst>
      <p:ext uri="{BB962C8B-B14F-4D97-AF65-F5344CB8AC3E}">
        <p14:creationId xmlns:p14="http://schemas.microsoft.com/office/powerpoint/2010/main" val="2642851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3/29/2023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736671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516394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35991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3/29/2023</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991802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3/29/2023</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11492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3/29/2023</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079713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3/29/2023</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833954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3/29/2023</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335257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3/29/2023</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3896232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3/29/2023</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7701141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3/29/2023</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837455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636914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3/29/2023</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4594755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3/29/2023</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7093654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3/29/2023</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1952878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3/29/2023</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14185629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3/29/2023</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0453261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3/29/2023</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9442264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3/29/2023</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4749683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3/29/2023</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096345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3/29/2023</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0021333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3/29/2023</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678822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3/29/2023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3741784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3/29/2023</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5170022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3/29/2023</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1219399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3/29/2023</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2040130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3/29/2023</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6453633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3/29/2023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54875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3/29/2023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59481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3/29/2023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8922554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3/29/2023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552646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3/29/2023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9273405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3/29/2023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84957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3616524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3/29/2023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833075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3/29/2023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137440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3/29/2023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514123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3/29/2023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596327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3/29/2023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244734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48056" y="448056"/>
            <a:ext cx="11292840" cy="3401568"/>
          </a:xfrm>
        </p:spPr>
        <p:txBody>
          <a:bodyPr anchor="b">
            <a:normAutofit/>
          </a:bodyPr>
          <a:lstStyle>
            <a:lvl1pPr algn="l">
              <a:defRPr sz="64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48056" y="4471416"/>
            <a:ext cx="11292840" cy="1481328"/>
          </a:xfrm>
        </p:spPr>
        <p:txBody>
          <a:bodyPr/>
          <a:lstStyle>
            <a:lvl1pPr marL="0" indent="0" algn="l">
              <a:lnSpc>
                <a:spcPct val="120000"/>
              </a:lnSpc>
              <a:buNone/>
              <a:defRPr sz="2400">
                <a:solidFill>
                  <a:schemeClr val="tx2">
                    <a:alpha val="5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Wednesday, March 29, 2023</a:t>
            </a:fld>
            <a:endParaRPr lang="en-US" dirty="0"/>
          </a:p>
        </p:txBody>
      </p:sp>
    </p:spTree>
    <p:extLst>
      <p:ext uri="{BB962C8B-B14F-4D97-AF65-F5344CB8AC3E}">
        <p14:creationId xmlns:p14="http://schemas.microsoft.com/office/powerpoint/2010/main" val="32835833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48056" y="1735200"/>
            <a:ext cx="1129320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Wednesday, March 29, 2023</a:t>
            </a:fld>
            <a:endParaRPr lang="en-US" dirty="0"/>
          </a:p>
        </p:txBody>
      </p:sp>
    </p:spTree>
    <p:extLst>
      <p:ext uri="{BB962C8B-B14F-4D97-AF65-F5344CB8AC3E}">
        <p14:creationId xmlns:p14="http://schemas.microsoft.com/office/powerpoint/2010/main" val="340647095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48056" y="448056"/>
            <a:ext cx="11311128" cy="3401568"/>
          </a:xfrm>
        </p:spPr>
        <p:txBody>
          <a:bodyPr anchor="b">
            <a:normAutofit/>
          </a:bodyPr>
          <a:lstStyle>
            <a:lvl1pPr>
              <a:defRPr sz="6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48056" y="4471416"/>
            <a:ext cx="11292840" cy="1481328"/>
          </a:xfrm>
        </p:spPr>
        <p:txBody>
          <a:bodyPr/>
          <a:lstStyle>
            <a:lvl1pPr marL="0" indent="0">
              <a:lnSpc>
                <a:spcPct val="120000"/>
              </a:lnSpc>
              <a:buNone/>
              <a:defRPr sz="2400">
                <a:solidFill>
                  <a:schemeClr val="tx2">
                    <a:alpha val="5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438912" y="6153912"/>
            <a:ext cx="3456432" cy="502920"/>
          </a:xfrm>
          <a:prstGeom prst="rect">
            <a:avLst/>
          </a:prstGeom>
        </p:spPr>
        <p:txBody>
          <a:bodyPr/>
          <a:lstStyle/>
          <a:p>
            <a:fld id="{10EDCA73-0A86-4195-A787-75037827079D}" type="datetime2">
              <a:rPr lang="en-US" smtClean="0"/>
              <a:t>Wednesday, March 29, 2023</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2357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48056" y="1735200"/>
            <a:ext cx="5431536" cy="4214750"/>
          </a:xfrm>
        </p:spPr>
        <p:txBody>
          <a:bodyPr/>
          <a:lstStyle>
            <a:lvl1pPr marL="450000">
              <a:defRPr/>
            </a:lvl1pPr>
            <a:lvl2pPr marL="900000">
              <a:defRPr/>
            </a:lvl2pPr>
            <a:lvl3pPr marL="1350000">
              <a:defRPr/>
            </a:lvl3pPr>
            <a:lvl4pPr marL="1800000">
              <a:defRPr/>
            </a:lvl4pPr>
            <a:lvl5pPr marL="225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6309360" y="1735200"/>
            <a:ext cx="5431536" cy="4214750"/>
          </a:xfrm>
        </p:spPr>
        <p:txBody>
          <a:bodyPr/>
          <a:lstStyle>
            <a:lvl2pPr marL="900000">
              <a:defRPr/>
            </a:lvl2pPr>
            <a:lvl3pPr marL="1350000">
              <a:defRPr/>
            </a:lvl3pPr>
            <a:lvl4pPr marL="1800000">
              <a:defRPr/>
            </a:lvl4pPr>
            <a:lvl5pPr marL="243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438912" y="6153912"/>
            <a:ext cx="3456432" cy="502920"/>
          </a:xfrm>
          <a:prstGeom prst="rect">
            <a:avLst/>
          </a:prstGeom>
        </p:spPr>
        <p:txBody>
          <a:bodyPr/>
          <a:lstStyle/>
          <a:p>
            <a:fld id="{83C75374-B296-498E-A935-80631EA9020D}" type="datetime2">
              <a:rPr lang="en-US" smtClean="0"/>
              <a:t>Wednesday, March 29, 2023</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38071703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48056" y="388800"/>
            <a:ext cx="11311128"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48056"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48056"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6309360"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6309360"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438912" y="6153912"/>
            <a:ext cx="3456432" cy="502920"/>
          </a:xfrm>
          <a:prstGeom prst="rect">
            <a:avLst/>
          </a:prstGeom>
        </p:spPr>
        <p:txBody>
          <a:bodyPr/>
          <a:lstStyle/>
          <a:p>
            <a:fld id="{B098B728-214A-4ABC-8432-5B3A5A66A987}" type="datetime2">
              <a:rPr lang="en-US" smtClean="0"/>
              <a:t>Wednesday, March 29, 2023</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79013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4631850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48056" y="388800"/>
            <a:ext cx="11311128"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438912" y="6153912"/>
            <a:ext cx="3456432" cy="502920"/>
          </a:xfrm>
          <a:prstGeom prst="rect">
            <a:avLst/>
          </a:prstGeom>
        </p:spPr>
        <p:txBody>
          <a:bodyPr/>
          <a:lstStyle/>
          <a:p>
            <a:fld id="{015F02D0-6806-43AF-9888-2359BF40C204}" type="datetime2">
              <a:rPr lang="en-US" smtClean="0"/>
              <a:t>Wednesday, March 29, 2023</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26145527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438912" y="6153912"/>
            <a:ext cx="3456432" cy="502920"/>
          </a:xfrm>
          <a:prstGeom prst="rect">
            <a:avLst/>
          </a:prstGeom>
        </p:spPr>
        <p:txBody>
          <a:bodyPr/>
          <a:lstStyle/>
          <a:p>
            <a:fld id="{8EE14D2D-B1AF-4197-82D6-FC1F8BD05681}" type="datetime2">
              <a:rPr lang="en-US" smtClean="0"/>
              <a:t>Wednesday, March 29, 2023</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403402781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4370832" y="393192"/>
            <a:ext cx="7379208" cy="5559552"/>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48056" y="1733550"/>
            <a:ext cx="3447288" cy="421919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438912" y="6153912"/>
            <a:ext cx="3456432" cy="502920"/>
          </a:xfrm>
          <a:prstGeom prst="rect">
            <a:avLst/>
          </a:prstGeom>
        </p:spPr>
        <p:txBody>
          <a:bodyPr/>
          <a:lstStyle/>
          <a:p>
            <a:fld id="{98771CEB-9838-4245-91B8-EFBAFE2D8B44}" type="datetime2">
              <a:rPr lang="en-US" smtClean="0"/>
              <a:t>Wednesday, March 29, 2023</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64393405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4370832" y="441324"/>
            <a:ext cx="7373112" cy="55114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48056" y="1735200"/>
            <a:ext cx="3447288" cy="421475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438912" y="6153912"/>
            <a:ext cx="3456432" cy="502920"/>
          </a:xfrm>
          <a:prstGeom prst="rect">
            <a:avLst/>
          </a:prstGeom>
        </p:spPr>
        <p:txBody>
          <a:bodyPr/>
          <a:lstStyle/>
          <a:p>
            <a:fld id="{51D3F6BF-A585-41F8-88DF-7E5D069F892A}" type="datetime2">
              <a:rPr lang="en-US" smtClean="0"/>
              <a:t>Wednesday, March 29, 2023</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22344106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48056" y="1956816"/>
            <a:ext cx="11301984"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438912" y="6153912"/>
            <a:ext cx="3456432" cy="502920"/>
          </a:xfrm>
          <a:prstGeom prst="rect">
            <a:avLst/>
          </a:prstGeom>
        </p:spPr>
        <p:txBody>
          <a:bodyPr/>
          <a:lstStyle/>
          <a:p>
            <a:fld id="{53CF612A-4CB0-4F57-9A87-F049CECB184D}" type="datetime2">
              <a:rPr lang="en-US" smtClean="0"/>
              <a:t>Wednesday, March 29, 2023</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8331672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10232136" y="448056"/>
            <a:ext cx="1581912"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438912" y="438912"/>
            <a:ext cx="9436608"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438912" y="6153912"/>
            <a:ext cx="3456432" cy="502920"/>
          </a:xfrm>
          <a:prstGeom prst="rect">
            <a:avLst/>
          </a:prstGeom>
        </p:spPr>
        <p:txBody>
          <a:bodyPr/>
          <a:lstStyle/>
          <a:p>
            <a:fld id="{8F397F40-C8F7-4897-A6B8-241042F913A9}" type="datetime2">
              <a:rPr lang="en-US" smtClean="0"/>
              <a:t>Wednesday, March 29, 2023</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61312232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Wednesday, March 29, 2023</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61512982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Wednesday, March 29, 2023</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75291432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Wednesday, March 29, 2023</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52333102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Wednesday, March 29, 2023</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14497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55242736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Wednesday, March 29, 2023</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5345053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Wednesday, March 29, 2023</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201054296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Wednesday, March 29, 2023</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07212757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Wednesday, March 29, 2023</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02194128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Wednesday, March 29, 2023</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8763490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Wednesday, March 29, 2023</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82047956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Wednesday, March 29, 2023</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27196320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AA70F276-1833-4A75-9C1D-A56E2295A68D}" type="datetimeFigureOut">
              <a:rPr lang="en-US" smtClean="0"/>
              <a:t>3/29/2023</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12909215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AA70F276-1833-4A75-9C1D-A56E2295A68D}" type="datetimeFigureOut">
              <a:rPr lang="en-US" smtClean="0"/>
              <a:t>3/29/2023</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51247994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AA70F276-1833-4A75-9C1D-A56E2295A68D}" type="datetimeFigureOut">
              <a:rPr lang="en-US" smtClean="0"/>
              <a:t>3/29/2023</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29431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74417091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AA70F276-1833-4A75-9C1D-A56E2295A68D}" type="datetimeFigureOut">
              <a:rPr lang="en-US" smtClean="0"/>
              <a:t>3/29/2023</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78568773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68338"/>
            <a:ext cx="10515600" cy="108426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8800"/>
            <a:ext cx="5157787"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743199"/>
            <a:ext cx="5157787" cy="34464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8800"/>
            <a:ext cx="5183188"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743199"/>
            <a:ext cx="5183188" cy="3446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AA70F276-1833-4A75-9C1D-A56E2295A68D}" type="datetimeFigureOut">
              <a:rPr lang="en-US" smtClean="0"/>
              <a:t>3/29/2023</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23565939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AA70F276-1833-4A75-9C1D-A56E2295A68D}" type="datetimeFigureOut">
              <a:rPr lang="en-US" smtClean="0"/>
              <a:t>3/29/2023</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71209065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A70F276-1833-4A75-9C1D-A56E2295A68D}" type="datetimeFigureOut">
              <a:rPr lang="en-US" smtClean="0"/>
              <a:t>3/29/2023</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93225889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AA70F276-1833-4A75-9C1D-A56E2295A68D}" type="datetimeFigureOut">
              <a:rPr lang="en-US" smtClean="0"/>
              <a:t>3/29/2023</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14944261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AA70F276-1833-4A75-9C1D-A56E2295A68D}" type="datetimeFigureOut">
              <a:rPr lang="en-US" smtClean="0"/>
              <a:t>3/29/2023</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27967128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AA70F276-1833-4A75-9C1D-A56E2295A68D}" type="datetimeFigureOut">
              <a:rPr lang="en-US" smtClean="0"/>
              <a:t>3/29/2023</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60892634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761999"/>
            <a:ext cx="2628900" cy="54149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761999"/>
            <a:ext cx="7734300" cy="54149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AA70F276-1833-4A75-9C1D-A56E2295A68D}" type="datetimeFigureOut">
              <a:rPr lang="en-US" smtClean="0"/>
              <a:t>3/29/2023</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7199163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3/29/2023</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19574686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3/29/2023</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a:t>
            </a:fld>
            <a:endParaRPr lang="en-US" dirty="0"/>
          </a:p>
        </p:txBody>
      </p:sp>
    </p:spTree>
    <p:extLst>
      <p:ext uri="{BB962C8B-B14F-4D97-AF65-F5344CB8AC3E}">
        <p14:creationId xmlns:p14="http://schemas.microsoft.com/office/powerpoint/2010/main" val="2869956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3/29/2023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52615725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3/29/2023</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07438033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3/29/2023</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64688017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3/29/2023</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99211890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3/29/2023</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50756883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3/29/2023</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86874378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3/29/2023</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36187710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3/29/2023</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52859321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3/29/2023</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60080468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3/29/2023</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141311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3/29/2023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1384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3/29/2023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0116130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lang="en-US" sz="48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3/29/2023</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869258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72" r:id="rId5"/>
    <p:sldLayoutId id="2147483673" r:id="rId6"/>
    <p:sldLayoutId id="2147483678" r:id="rId7"/>
    <p:sldLayoutId id="2147483674" r:id="rId8"/>
    <p:sldLayoutId id="2147483675" r:id="rId9"/>
    <p:sldLayoutId id="2147483676" r:id="rId10"/>
    <p:sldLayoutId id="2147483677"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672">
          <p15:clr>
            <a:srgbClr val="F26B43"/>
          </p15:clr>
        </p15:guide>
        <p15:guide id="4" orient="horz" pos="912">
          <p15:clr>
            <a:srgbClr val="F26B43"/>
          </p15:clr>
        </p15:guide>
        <p15:guide id="5" pos="7176">
          <p15:clr>
            <a:srgbClr val="F26B43"/>
          </p15:clr>
        </p15:guide>
        <p15:guide id="6" pos="504">
          <p15:clr>
            <a:srgbClr val="F26B43"/>
          </p15:clr>
        </p15:guide>
        <p15:guide id="7" orient="horz" pos="386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3/29/2023</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4251158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3/29/2023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574162197"/>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698" r:id="rId6"/>
    <p:sldLayoutId id="2147483703" r:id="rId7"/>
    <p:sldLayoutId id="2147483699" r:id="rId8"/>
    <p:sldLayoutId id="2147483700" r:id="rId9"/>
    <p:sldLayoutId id="2147483701" r:id="rId10"/>
    <p:sldLayoutId id="214748370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48056" y="388800"/>
            <a:ext cx="11301984"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48056" y="1733550"/>
            <a:ext cx="1129320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Wednesday, March 29, 2023</a:t>
            </a:fld>
            <a:endParaRPr lang="en-US" dirty="0"/>
          </a:p>
        </p:txBody>
      </p:sp>
    </p:spTree>
    <p:extLst>
      <p:ext uri="{BB962C8B-B14F-4D97-AF65-F5344CB8AC3E}">
        <p14:creationId xmlns:p14="http://schemas.microsoft.com/office/powerpoint/2010/main" val="1037560276"/>
      </p:ext>
    </p:extLst>
  </p:cSld>
  <p:clrMap bg1="dk1" tx1="lt1" bg2="dk2"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sldNum="0" hdr="0" ftr="0" dt="0"/>
  <p:txStyles>
    <p:titleStyle>
      <a:lvl1pPr algn="l" defTabSz="914400" rtl="0" eaLnBrk="1" latinLnBrk="0" hangingPunct="1">
        <a:lnSpc>
          <a:spcPct val="90000"/>
        </a:lnSpc>
        <a:spcBef>
          <a:spcPct val="0"/>
        </a:spcBef>
        <a:buNone/>
        <a:defRPr sz="3200" i="1" kern="1200">
          <a:solidFill>
            <a:schemeClr val="tx2"/>
          </a:solidFill>
          <a:latin typeface="+mj-lt"/>
          <a:ea typeface="+mj-ea"/>
          <a:cs typeface="+mj-cs"/>
        </a:defRPr>
      </a:lvl1pPr>
    </p:titleStyle>
    <p:bodyStyle>
      <a:lvl1pPr marL="450000" indent="-448056" algn="l" defTabSz="914400" rtl="0" eaLnBrk="1" latinLnBrk="0" hangingPunct="1">
        <a:lnSpc>
          <a:spcPct val="120000"/>
        </a:lnSpc>
        <a:spcBef>
          <a:spcPts val="1000"/>
        </a:spcBef>
        <a:buFont typeface="Calibri Light" panose="020F0302020204030204" pitchFamily="34" charset="0"/>
        <a:buChar char="→"/>
        <a:defRPr sz="2200" kern="1200">
          <a:solidFill>
            <a:schemeClr val="tx2">
              <a:alpha val="55000"/>
            </a:schemeClr>
          </a:solidFill>
          <a:latin typeface="+mn-lt"/>
          <a:ea typeface="+mn-ea"/>
          <a:cs typeface="+mn-cs"/>
        </a:defRPr>
      </a:lvl1pPr>
      <a:lvl2pPr marL="900000" indent="-448056" algn="l" defTabSz="914400" rtl="0" eaLnBrk="1" latinLnBrk="0" hangingPunct="1">
        <a:lnSpc>
          <a:spcPct val="120000"/>
        </a:lnSpc>
        <a:spcBef>
          <a:spcPts val="500"/>
        </a:spcBef>
        <a:buFont typeface="Calibri Light" panose="020F0302020204030204" pitchFamily="34" charset="0"/>
        <a:buChar char="→"/>
        <a:defRPr sz="2200" kern="1200">
          <a:solidFill>
            <a:schemeClr val="tx2">
              <a:alpha val="55000"/>
            </a:schemeClr>
          </a:solidFill>
          <a:latin typeface="+mn-lt"/>
          <a:ea typeface="+mn-ea"/>
          <a:cs typeface="+mn-cs"/>
        </a:defRPr>
      </a:lvl2pPr>
      <a:lvl3pPr marL="1350000" indent="-448056" algn="l" defTabSz="914400" rtl="0" eaLnBrk="1" latinLnBrk="0" hangingPunct="1">
        <a:lnSpc>
          <a:spcPct val="120000"/>
        </a:lnSpc>
        <a:spcBef>
          <a:spcPts val="500"/>
        </a:spcBef>
        <a:buFont typeface="Calibri Light" panose="020F0302020204030204" pitchFamily="34" charset="0"/>
        <a:buChar char="→"/>
        <a:defRPr sz="2200" kern="1200">
          <a:solidFill>
            <a:schemeClr val="tx2">
              <a:alpha val="55000"/>
            </a:schemeClr>
          </a:solidFill>
          <a:latin typeface="+mn-lt"/>
          <a:ea typeface="+mn-ea"/>
          <a:cs typeface="+mn-cs"/>
        </a:defRPr>
      </a:lvl3pPr>
      <a:lvl4pPr marL="1800000" indent="-448056" algn="l" defTabSz="914400" rtl="0" eaLnBrk="1" latinLnBrk="0" hangingPunct="1">
        <a:lnSpc>
          <a:spcPct val="120000"/>
        </a:lnSpc>
        <a:spcBef>
          <a:spcPts val="500"/>
        </a:spcBef>
        <a:buFont typeface="Calibri Light" panose="020F0302020204030204" pitchFamily="34" charset="0"/>
        <a:buChar char="→"/>
        <a:defRPr sz="2200" kern="1200">
          <a:solidFill>
            <a:schemeClr val="tx2">
              <a:alpha val="55000"/>
            </a:schemeClr>
          </a:solidFill>
          <a:latin typeface="+mn-lt"/>
          <a:ea typeface="+mn-ea"/>
          <a:cs typeface="+mn-cs"/>
        </a:defRPr>
      </a:lvl4pPr>
      <a:lvl5pPr marL="2250000" indent="-448056" algn="l" defTabSz="914400" rtl="0" eaLnBrk="1" latinLnBrk="0" hangingPunct="1">
        <a:lnSpc>
          <a:spcPct val="120000"/>
        </a:lnSpc>
        <a:spcBef>
          <a:spcPts val="500"/>
        </a:spcBef>
        <a:buFont typeface="Calibri Light" panose="020F0302020204030204" pitchFamily="34" charset="0"/>
        <a:buChar char="→"/>
        <a:defRPr sz="2200" kern="1200">
          <a:solidFill>
            <a:schemeClr val="tx2">
              <a:alpha val="5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48">
          <p15:clr>
            <a:srgbClr val="F26B43"/>
          </p15:clr>
        </p15:guide>
        <p15:guide id="2" pos="279">
          <p15:clr>
            <a:srgbClr val="F26B43"/>
          </p15:clr>
        </p15:guide>
        <p15:guide id="3" pos="1232">
          <p15:clr>
            <a:srgbClr val="5ACBF0"/>
          </p15:clr>
        </p15:guide>
        <p15:guide id="4" pos="1527">
          <p15:clr>
            <a:srgbClr val="5ACBF0"/>
          </p15:clr>
        </p15:guide>
        <p15:guide id="5" pos="2457">
          <p15:clr>
            <a:srgbClr val="5ACBF0"/>
          </p15:clr>
        </p15:guide>
        <p15:guide id="6" pos="2751">
          <p15:clr>
            <a:srgbClr val="5ACBF0"/>
          </p15:clr>
        </p15:guide>
        <p15:guide id="7" pos="3704">
          <p15:clr>
            <a:srgbClr val="5ACBF0"/>
          </p15:clr>
        </p15:guide>
        <p15:guide id="8" pos="3976">
          <p15:clr>
            <a:srgbClr val="5ACBF0"/>
          </p15:clr>
        </p15:guide>
        <p15:guide id="9" pos="4929">
          <p15:clr>
            <a:srgbClr val="5ACBF0"/>
          </p15:clr>
        </p15:guide>
        <p15:guide id="10" pos="5201">
          <p15:clr>
            <a:srgbClr val="5ACBF0"/>
          </p15:clr>
        </p15:guide>
        <p15:guide id="11" pos="6153">
          <p15:clr>
            <a:srgbClr val="5ACBF0"/>
          </p15:clr>
        </p15:guide>
        <p15:guide id="12" pos="6448">
          <p15:clr>
            <a:srgbClr val="5ACBF0"/>
          </p15:clr>
        </p15:guide>
        <p15:guide id="13" pos="7401">
          <p15:clr>
            <a:srgbClr val="F26B43"/>
          </p15:clr>
        </p15:guide>
        <p15:guide id="14" orient="horz" pos="3475">
          <p15:clr>
            <a:srgbClr val="F26B43"/>
          </p15:clr>
        </p15:guide>
        <p15:guide id="15" orient="horz" pos="278">
          <p15:clr>
            <a:srgbClr val="F26B43"/>
          </p15:clr>
        </p15:guide>
        <p15:guide id="16" orient="horz" pos="2886">
          <p15:clr>
            <a:srgbClr val="5ACBF0"/>
          </p15:clr>
        </p15:guide>
        <p15:guide id="17" orient="horz" pos="2591">
          <p15:clr>
            <a:srgbClr val="5ACBF0"/>
          </p15:clr>
        </p15:guide>
        <p15:guide id="18" orient="horz" pos="2024">
          <p15:clr>
            <a:srgbClr val="5ACBF0"/>
          </p15:clr>
        </p15:guide>
        <p15:guide id="19" orient="horz" pos="1729">
          <p15:clr>
            <a:srgbClr val="5ACBF0"/>
          </p15:clr>
        </p15:guide>
        <p15:guide id="20" orient="horz" pos="1162">
          <p15:clr>
            <a:srgbClr val="5ACBF0"/>
          </p15:clr>
        </p15:guide>
        <p15:guide id="21" orient="horz" pos="867">
          <p15:clr>
            <a:srgbClr val="5ACBF0"/>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fld id="{246CB39B-5F4C-4A7E-9BE3-AAFD45576D16}" type="datetime2">
              <a:rPr lang="en-US" smtClean="0"/>
              <a:t>Wednesday, March 29, 2023</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9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1675207925"/>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AA70F276-1833-4A75-9C1D-A56E2295A68D}" type="datetimeFigureOut">
              <a:rPr lang="en-US" smtClean="0"/>
              <a:pPr/>
              <a:t>3/29/2023</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921486948"/>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37" r:id="rId5"/>
    <p:sldLayoutId id="2147483738" r:id="rId6"/>
    <p:sldLayoutId id="2147483743" r:id="rId7"/>
    <p:sldLayoutId id="2147483739" r:id="rId8"/>
    <p:sldLayoutId id="2147483740" r:id="rId9"/>
    <p:sldLayoutId id="2147483741" r:id="rId10"/>
    <p:sldLayoutId id="2147483742" r:id="rId11"/>
  </p:sldLayoutIdLst>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3/29/2023</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218586126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50" r:id="rId5"/>
    <p:sldLayoutId id="2147483751" r:id="rId6"/>
    <p:sldLayoutId id="2147483756" r:id="rId7"/>
    <p:sldLayoutId id="2147483752" r:id="rId8"/>
    <p:sldLayoutId id="2147483753" r:id="rId9"/>
    <p:sldLayoutId id="2147483754" r:id="rId10"/>
    <p:sldLayoutId id="214748375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A4374D-F270-4C02-88D7-B751FD9BD6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pic>
        <p:nvPicPr>
          <p:cNvPr id="4" name="Picture 3">
            <a:extLst>
              <a:ext uri="{FF2B5EF4-FFF2-40B4-BE49-F238E27FC236}">
                <a16:creationId xmlns:a16="http://schemas.microsoft.com/office/drawing/2014/main" id="{D6B66CE9-E452-66F5-9651-5D23607EF965}"/>
              </a:ext>
            </a:extLst>
          </p:cNvPr>
          <p:cNvPicPr>
            <a:picLocks noChangeAspect="1"/>
          </p:cNvPicPr>
          <p:nvPr/>
        </p:nvPicPr>
        <p:blipFill rotWithShape="1">
          <a:blip r:embed="rId3">
            <a:alphaModFix amt="60000"/>
          </a:blip>
          <a:srcRect t="23160" r="-2" b="20589"/>
          <a:stretch/>
        </p:blipFill>
        <p:spPr>
          <a:xfrm>
            <a:off x="20" y="10"/>
            <a:ext cx="12191979" cy="6857989"/>
          </a:xfrm>
          <a:prstGeom prst="rect">
            <a:avLst/>
          </a:prstGeom>
        </p:spPr>
      </p:pic>
      <p:sp>
        <p:nvSpPr>
          <p:cNvPr id="13" name="Rectangle 12">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solidFill>
            <a:schemeClr val="bg1">
              <a:alpha val="95000"/>
            </a:schemeClr>
          </a:solidFill>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6A12B8B-56D6-46BF-92CE-BB2B7CA2231F}"/>
              </a:ext>
            </a:extLst>
          </p:cNvPr>
          <p:cNvSpPr>
            <a:spLocks noGrp="1"/>
          </p:cNvSpPr>
          <p:nvPr>
            <p:ph type="ctrTitle"/>
          </p:nvPr>
        </p:nvSpPr>
        <p:spPr>
          <a:xfrm>
            <a:off x="1804988" y="1442172"/>
            <a:ext cx="8582025" cy="2177328"/>
          </a:xfrm>
        </p:spPr>
        <p:txBody>
          <a:bodyPr anchor="ctr">
            <a:normAutofit/>
          </a:bodyPr>
          <a:lstStyle/>
          <a:p>
            <a:pPr algn="ctr"/>
            <a:r>
              <a:rPr lang="en-US" sz="7200" dirty="0"/>
              <a:t>When Our Plans Are Torn Apart</a:t>
            </a:r>
          </a:p>
        </p:txBody>
      </p:sp>
      <p:sp>
        <p:nvSpPr>
          <p:cNvPr id="15" name="Rectangle: Rounded Corners 14">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3" name="Subtitle 2">
            <a:extLst>
              <a:ext uri="{FF2B5EF4-FFF2-40B4-BE49-F238E27FC236}">
                <a16:creationId xmlns:a16="http://schemas.microsoft.com/office/drawing/2014/main" id="{75C6BB4F-2EF7-448A-B8B0-F2A019258EAE}"/>
              </a:ext>
            </a:extLst>
          </p:cNvPr>
          <p:cNvSpPr>
            <a:spLocks noGrp="1"/>
          </p:cNvSpPr>
          <p:nvPr>
            <p:ph type="subTitle" idx="1"/>
          </p:nvPr>
        </p:nvSpPr>
        <p:spPr>
          <a:xfrm>
            <a:off x="2566988" y="3962400"/>
            <a:ext cx="7058025" cy="581025"/>
          </a:xfrm>
        </p:spPr>
        <p:txBody>
          <a:bodyPr anchor="ctr">
            <a:normAutofit fontScale="92500" lnSpcReduction="20000"/>
          </a:bodyPr>
          <a:lstStyle/>
          <a:p>
            <a:pPr algn="ctr"/>
            <a:r>
              <a:rPr lang="en-US" sz="3600" b="1" dirty="0">
                <a:solidFill>
                  <a:srgbClr val="FFFFFF"/>
                </a:solidFill>
              </a:rPr>
              <a:t>Job 17:11 </a:t>
            </a:r>
          </a:p>
        </p:txBody>
      </p:sp>
    </p:spTree>
    <p:extLst>
      <p:ext uri="{BB962C8B-B14F-4D97-AF65-F5344CB8AC3E}">
        <p14:creationId xmlns:p14="http://schemas.microsoft.com/office/powerpoint/2010/main" val="3140230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673A-80CC-49E1-A3EC-451EADEE0D28}"/>
              </a:ext>
            </a:extLst>
          </p:cNvPr>
          <p:cNvSpPr>
            <a:spLocks noGrp="1"/>
          </p:cNvSpPr>
          <p:nvPr>
            <p:ph type="title"/>
          </p:nvPr>
        </p:nvSpPr>
        <p:spPr/>
        <p:txBody>
          <a:bodyPr>
            <a:normAutofit/>
          </a:bodyPr>
          <a:lstStyle/>
          <a:p>
            <a:r>
              <a:rPr lang="en-US" sz="4400" b="1" dirty="0"/>
              <a:t>Objective…</a:t>
            </a:r>
          </a:p>
        </p:txBody>
      </p:sp>
      <p:sp>
        <p:nvSpPr>
          <p:cNvPr id="3" name="Content Placeholder 2">
            <a:extLst>
              <a:ext uri="{FF2B5EF4-FFF2-40B4-BE49-F238E27FC236}">
                <a16:creationId xmlns:a16="http://schemas.microsoft.com/office/drawing/2014/main" id="{74A8C0E2-F139-4867-9A14-C24D1969C1DE}"/>
              </a:ext>
            </a:extLst>
          </p:cNvPr>
          <p:cNvSpPr>
            <a:spLocks noGrp="1"/>
          </p:cNvSpPr>
          <p:nvPr>
            <p:ph idx="1"/>
          </p:nvPr>
        </p:nvSpPr>
        <p:spPr>
          <a:xfrm>
            <a:off x="680322" y="2336873"/>
            <a:ext cx="10770151" cy="4295940"/>
          </a:xfrm>
        </p:spPr>
        <p:txBody>
          <a:bodyPr>
            <a:normAutofit fontScale="92500"/>
          </a:bodyPr>
          <a:lstStyle/>
          <a:p>
            <a:pPr marL="0" indent="0">
              <a:buNone/>
            </a:pPr>
            <a:r>
              <a:rPr lang="en-US" sz="3200" b="1" dirty="0">
                <a:solidFill>
                  <a:srgbClr val="002060"/>
                </a:solidFill>
              </a:rPr>
              <a:t>What is the application in our lives?</a:t>
            </a:r>
          </a:p>
          <a:p>
            <a:pPr marL="514338" indent="-514338">
              <a:buAutoNum type="arabicPeriod"/>
            </a:pPr>
            <a:r>
              <a:rPr lang="en-US" sz="3200" b="1" dirty="0"/>
              <a:t>Choose to respond by faith and trust to all adversity and suffering. </a:t>
            </a:r>
            <a:r>
              <a:rPr lang="en-US" sz="3200" dirty="0"/>
              <a:t>(1 Peter 4:19; 2 Timothy 1:12)</a:t>
            </a:r>
          </a:p>
          <a:p>
            <a:pPr marL="514338" indent="-514338">
              <a:buAutoNum type="arabicPeriod"/>
            </a:pPr>
            <a:r>
              <a:rPr lang="en-US" sz="3200" b="1" dirty="0"/>
              <a:t>Come to know God better and draw closer to Him. </a:t>
            </a:r>
            <a:br>
              <a:rPr lang="en-US" sz="3200" b="1" dirty="0"/>
            </a:br>
            <a:r>
              <a:rPr lang="en-US" sz="3200" dirty="0"/>
              <a:t>(Philippians 3:8-11)</a:t>
            </a:r>
          </a:p>
          <a:p>
            <a:pPr marL="514338" indent="-514338">
              <a:buAutoNum type="arabicPeriod"/>
            </a:pPr>
            <a:r>
              <a:rPr lang="en-US" sz="3200" b="1" dirty="0"/>
              <a:t>Build up our faith. </a:t>
            </a:r>
            <a:r>
              <a:rPr lang="en-US" sz="3200" dirty="0"/>
              <a:t>(Romans 10:17; Luke 17:5-10; </a:t>
            </a:r>
            <a:br>
              <a:rPr lang="en-US" sz="3200" dirty="0"/>
            </a:br>
            <a:r>
              <a:rPr lang="en-US" sz="3200" dirty="0"/>
              <a:t>Jude 20; 2 Peter 1:5-10)</a:t>
            </a:r>
          </a:p>
        </p:txBody>
      </p:sp>
    </p:spTree>
    <p:extLst>
      <p:ext uri="{BB962C8B-B14F-4D97-AF65-F5344CB8AC3E}">
        <p14:creationId xmlns:p14="http://schemas.microsoft.com/office/powerpoint/2010/main" val="296464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673A-80CC-49E1-A3EC-451EADEE0D28}"/>
              </a:ext>
            </a:extLst>
          </p:cNvPr>
          <p:cNvSpPr>
            <a:spLocks noGrp="1"/>
          </p:cNvSpPr>
          <p:nvPr>
            <p:ph type="title"/>
          </p:nvPr>
        </p:nvSpPr>
        <p:spPr/>
        <p:txBody>
          <a:bodyPr>
            <a:normAutofit/>
          </a:bodyPr>
          <a:lstStyle/>
          <a:p>
            <a:r>
              <a:rPr lang="en-US" sz="4400" b="1" dirty="0"/>
              <a:t>Objective…</a:t>
            </a:r>
          </a:p>
        </p:txBody>
      </p:sp>
      <p:sp>
        <p:nvSpPr>
          <p:cNvPr id="3" name="Content Placeholder 2">
            <a:extLst>
              <a:ext uri="{FF2B5EF4-FFF2-40B4-BE49-F238E27FC236}">
                <a16:creationId xmlns:a16="http://schemas.microsoft.com/office/drawing/2014/main" id="{74A8C0E2-F139-4867-9A14-C24D1969C1DE}"/>
              </a:ext>
            </a:extLst>
          </p:cNvPr>
          <p:cNvSpPr>
            <a:spLocks noGrp="1"/>
          </p:cNvSpPr>
          <p:nvPr>
            <p:ph idx="1"/>
          </p:nvPr>
        </p:nvSpPr>
        <p:spPr>
          <a:xfrm>
            <a:off x="680322" y="2336873"/>
            <a:ext cx="10770151" cy="4295940"/>
          </a:xfrm>
        </p:spPr>
        <p:txBody>
          <a:bodyPr>
            <a:normAutofit/>
          </a:bodyPr>
          <a:lstStyle/>
          <a:p>
            <a:pPr marL="0" indent="0">
              <a:buNone/>
            </a:pPr>
            <a:r>
              <a:rPr lang="en-US" sz="3200" b="1" dirty="0">
                <a:solidFill>
                  <a:srgbClr val="002060"/>
                </a:solidFill>
              </a:rPr>
              <a:t>What is the application in our lives?</a:t>
            </a:r>
          </a:p>
          <a:p>
            <a:pPr marL="514350" indent="-514350">
              <a:buFont typeface="+mj-lt"/>
              <a:buAutoNum type="arabicPeriod" startAt="4"/>
            </a:pPr>
            <a:r>
              <a:rPr lang="en-US" sz="3200" b="1" dirty="0"/>
              <a:t>Become better encouragers learn to help others who are suffering. </a:t>
            </a:r>
            <a:r>
              <a:rPr lang="en-US" sz="3200" dirty="0"/>
              <a:t>(Hebrews 3:12-14; 1 Thessalonians 5:11-14; Galatians 6:1-2)</a:t>
            </a:r>
          </a:p>
          <a:p>
            <a:pPr marL="514338" indent="-514338">
              <a:buAutoNum type="arabicPeriod" startAt="4"/>
            </a:pPr>
            <a:r>
              <a:rPr lang="en-US" sz="3200" b="1" dirty="0"/>
              <a:t>Stay focused on the outcome. </a:t>
            </a:r>
            <a:r>
              <a:rPr lang="en-US" sz="3200" dirty="0"/>
              <a:t>(1 Peter 1:6-9)</a:t>
            </a:r>
          </a:p>
          <a:p>
            <a:pPr marL="514338" indent="-514338">
              <a:buAutoNum type="arabicPeriod" startAt="4"/>
            </a:pPr>
            <a:r>
              <a:rPr lang="en-US" sz="3200" b="1" dirty="0"/>
              <a:t>Not to neglect he who is neglected in all this. </a:t>
            </a:r>
            <a:r>
              <a:rPr lang="en-US" sz="3200" dirty="0"/>
              <a:t>(1 Peter 5:6-10)</a:t>
            </a:r>
          </a:p>
        </p:txBody>
      </p:sp>
    </p:spTree>
    <p:extLst>
      <p:ext uri="{BB962C8B-B14F-4D97-AF65-F5344CB8AC3E}">
        <p14:creationId xmlns:p14="http://schemas.microsoft.com/office/powerpoint/2010/main" val="354630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E8619-BA4E-6D24-2BE2-90551F97E644}"/>
              </a:ext>
            </a:extLst>
          </p:cNvPr>
          <p:cNvSpPr>
            <a:spLocks noGrp="1"/>
          </p:cNvSpPr>
          <p:nvPr>
            <p:ph type="title"/>
          </p:nvPr>
        </p:nvSpPr>
        <p:spPr/>
        <p:txBody>
          <a:bodyPr>
            <a:normAutofit/>
          </a:bodyPr>
          <a:lstStyle/>
          <a:p>
            <a:r>
              <a:rPr lang="en-US" sz="4400" b="1" dirty="0"/>
              <a:t>Job’s Life…</a:t>
            </a:r>
          </a:p>
        </p:txBody>
      </p:sp>
      <p:sp>
        <p:nvSpPr>
          <p:cNvPr id="3" name="Content Placeholder 2">
            <a:extLst>
              <a:ext uri="{FF2B5EF4-FFF2-40B4-BE49-F238E27FC236}">
                <a16:creationId xmlns:a16="http://schemas.microsoft.com/office/drawing/2014/main" id="{07801971-2B0B-0224-4996-1FA18686B996}"/>
              </a:ext>
            </a:extLst>
          </p:cNvPr>
          <p:cNvSpPr>
            <a:spLocks noGrp="1"/>
          </p:cNvSpPr>
          <p:nvPr>
            <p:ph idx="1"/>
          </p:nvPr>
        </p:nvSpPr>
        <p:spPr>
          <a:xfrm>
            <a:off x="1115567" y="2478024"/>
            <a:ext cx="10638897" cy="3694176"/>
          </a:xfrm>
        </p:spPr>
        <p:txBody>
          <a:bodyPr>
            <a:normAutofit fontScale="92500" lnSpcReduction="10000"/>
          </a:bodyPr>
          <a:lstStyle/>
          <a:p>
            <a:r>
              <a:rPr lang="en-US" sz="3200" b="1" i="1" dirty="0"/>
              <a:t>“Blameless, upright, fearing God and turning away from evil.”</a:t>
            </a:r>
            <a:r>
              <a:rPr lang="en-US" sz="3200" dirty="0"/>
              <a:t> (Job 1:1)</a:t>
            </a:r>
          </a:p>
          <a:p>
            <a:r>
              <a:rPr lang="en-US" sz="3200" b="1" dirty="0"/>
              <a:t>A father concerned for the spiritual well being of his family</a:t>
            </a:r>
            <a:r>
              <a:rPr lang="en-US" sz="3200" dirty="0"/>
              <a:t>. (Job 1:5)</a:t>
            </a:r>
          </a:p>
          <a:p>
            <a:r>
              <a:rPr lang="en-US" sz="3200" b="1" dirty="0"/>
              <a:t>Well blessed</a:t>
            </a:r>
            <a:r>
              <a:rPr lang="en-US" sz="3200" dirty="0"/>
              <a:t>. (Job 1:3)</a:t>
            </a:r>
          </a:p>
          <a:p>
            <a:r>
              <a:rPr lang="en-US" sz="3200" b="1" dirty="0"/>
              <a:t>What Job didn’t know… but we do</a:t>
            </a:r>
            <a:r>
              <a:rPr lang="en-US" sz="3200" dirty="0"/>
              <a:t>… (Job 1:6-12; 2:1-6; cf., Luke 22:31)</a:t>
            </a:r>
          </a:p>
        </p:txBody>
      </p:sp>
    </p:spTree>
    <p:extLst>
      <p:ext uri="{BB962C8B-B14F-4D97-AF65-F5344CB8AC3E}">
        <p14:creationId xmlns:p14="http://schemas.microsoft.com/office/powerpoint/2010/main" val="311460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C354D-37AE-B814-D68E-D600CE22F8B8}"/>
              </a:ext>
            </a:extLst>
          </p:cNvPr>
          <p:cNvSpPr>
            <a:spLocks noGrp="1"/>
          </p:cNvSpPr>
          <p:nvPr>
            <p:ph type="title"/>
          </p:nvPr>
        </p:nvSpPr>
        <p:spPr/>
        <p:txBody>
          <a:bodyPr>
            <a:normAutofit/>
          </a:bodyPr>
          <a:lstStyle/>
          <a:p>
            <a:r>
              <a:rPr lang="en-US" sz="4400" b="1" dirty="0"/>
              <a:t>What Were Job’s Plans?</a:t>
            </a:r>
          </a:p>
        </p:txBody>
      </p:sp>
      <p:sp>
        <p:nvSpPr>
          <p:cNvPr id="3" name="Content Placeholder 2">
            <a:extLst>
              <a:ext uri="{FF2B5EF4-FFF2-40B4-BE49-F238E27FC236}">
                <a16:creationId xmlns:a16="http://schemas.microsoft.com/office/drawing/2014/main" id="{BCE3F1EC-B635-DEF3-892B-0D430D7FB8E3}"/>
              </a:ext>
            </a:extLst>
          </p:cNvPr>
          <p:cNvSpPr>
            <a:spLocks noGrp="1"/>
          </p:cNvSpPr>
          <p:nvPr>
            <p:ph idx="1"/>
          </p:nvPr>
        </p:nvSpPr>
        <p:spPr>
          <a:xfrm>
            <a:off x="1115568" y="2227006"/>
            <a:ext cx="10168128" cy="4247536"/>
          </a:xfrm>
        </p:spPr>
        <p:txBody>
          <a:bodyPr>
            <a:normAutofit fontScale="92500" lnSpcReduction="20000"/>
          </a:bodyPr>
          <a:lstStyle/>
          <a:p>
            <a:r>
              <a:rPr lang="en-US" sz="3200" b="1" dirty="0"/>
              <a:t>Physically</a:t>
            </a:r>
            <a:r>
              <a:rPr lang="en-US" sz="3200" dirty="0"/>
              <a:t>…</a:t>
            </a:r>
            <a:r>
              <a:rPr lang="en-US" sz="3200" b="1" dirty="0"/>
              <a:t> Spiritually</a:t>
            </a:r>
            <a:r>
              <a:rPr lang="en-US" sz="3200" dirty="0"/>
              <a:t>…?</a:t>
            </a:r>
            <a:r>
              <a:rPr lang="en-US" sz="3200" b="1" dirty="0"/>
              <a:t> </a:t>
            </a:r>
          </a:p>
          <a:p>
            <a:r>
              <a:rPr lang="en-US" sz="3200" b="1" dirty="0"/>
              <a:t>They didn’t include the loss of his family, possessions &amp; personal health. </a:t>
            </a:r>
            <a:br>
              <a:rPr lang="en-US" sz="3200" b="1" dirty="0"/>
            </a:br>
            <a:r>
              <a:rPr lang="en-US" sz="3200" dirty="0"/>
              <a:t>(Job 1:13-19; Job 2:7-9)</a:t>
            </a:r>
          </a:p>
          <a:p>
            <a:r>
              <a:rPr lang="en-US" sz="3200" b="1" dirty="0"/>
              <a:t>His spirit had been </a:t>
            </a:r>
            <a:r>
              <a:rPr lang="en-US" sz="3200" b="1" i="1" dirty="0"/>
              <a:t>“broken”</a:t>
            </a:r>
            <a:r>
              <a:rPr lang="en-US" sz="3200" b="1" dirty="0"/>
              <a:t>. </a:t>
            </a:r>
            <a:r>
              <a:rPr lang="en-US" sz="3200" dirty="0"/>
              <a:t>(Job 17:1)</a:t>
            </a:r>
          </a:p>
          <a:p>
            <a:r>
              <a:rPr lang="en-US" sz="3200" b="1" dirty="0"/>
              <a:t>No one has suffering in their plans</a:t>
            </a:r>
            <a:r>
              <a:rPr lang="en-US" sz="3200" dirty="0"/>
              <a:t>! (James 4:13)</a:t>
            </a:r>
          </a:p>
          <a:p>
            <a:r>
              <a:rPr lang="en-US" sz="3200" b="1" dirty="0"/>
              <a:t>How do we deal with plans that have been torn away from us and a heart that’s been broken</a:t>
            </a:r>
            <a:r>
              <a:rPr lang="en-US" sz="3200" dirty="0"/>
              <a:t>?</a:t>
            </a:r>
          </a:p>
        </p:txBody>
      </p:sp>
    </p:spTree>
    <p:extLst>
      <p:ext uri="{BB962C8B-B14F-4D97-AF65-F5344CB8AC3E}">
        <p14:creationId xmlns:p14="http://schemas.microsoft.com/office/powerpoint/2010/main" val="278766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673A-80CC-49E1-A3EC-451EADEE0D28}"/>
              </a:ext>
            </a:extLst>
          </p:cNvPr>
          <p:cNvSpPr>
            <a:spLocks noGrp="1"/>
          </p:cNvSpPr>
          <p:nvPr>
            <p:ph type="title"/>
          </p:nvPr>
        </p:nvSpPr>
        <p:spPr/>
        <p:txBody>
          <a:bodyPr>
            <a:normAutofit/>
          </a:bodyPr>
          <a:lstStyle/>
          <a:p>
            <a:r>
              <a:rPr lang="en-US" sz="4400" b="1" dirty="0"/>
              <a:t>Key Questions/Challenges…</a:t>
            </a:r>
          </a:p>
        </p:txBody>
      </p:sp>
      <p:sp>
        <p:nvSpPr>
          <p:cNvPr id="3" name="Content Placeholder 2">
            <a:extLst>
              <a:ext uri="{FF2B5EF4-FFF2-40B4-BE49-F238E27FC236}">
                <a16:creationId xmlns:a16="http://schemas.microsoft.com/office/drawing/2014/main" id="{74A8C0E2-F139-4867-9A14-C24D1969C1DE}"/>
              </a:ext>
            </a:extLst>
          </p:cNvPr>
          <p:cNvSpPr>
            <a:spLocks noGrp="1"/>
          </p:cNvSpPr>
          <p:nvPr>
            <p:ph idx="1"/>
          </p:nvPr>
        </p:nvSpPr>
        <p:spPr>
          <a:xfrm>
            <a:off x="680322" y="2336874"/>
            <a:ext cx="11398607" cy="4521126"/>
          </a:xfrm>
        </p:spPr>
        <p:txBody>
          <a:bodyPr>
            <a:noAutofit/>
          </a:bodyPr>
          <a:lstStyle/>
          <a:p>
            <a:pPr marL="514338" indent="-514338">
              <a:buAutoNum type="arabicPeriod"/>
            </a:pPr>
            <a:r>
              <a:rPr lang="en-US" sz="2900" b="1" dirty="0">
                <a:solidFill>
                  <a:srgbClr val="7030A0"/>
                </a:solidFill>
              </a:rPr>
              <a:t>Why do the righteous suffer </a:t>
            </a:r>
            <a:r>
              <a:rPr lang="en-US" sz="2900" dirty="0"/>
              <a:t>while the wicked seem to prosper? (Psalms 73)</a:t>
            </a:r>
          </a:p>
          <a:p>
            <a:pPr marL="514338" indent="-514338">
              <a:buAutoNum type="arabicPeriod"/>
            </a:pPr>
            <a:r>
              <a:rPr lang="en-US" sz="2900" b="1" dirty="0">
                <a:solidFill>
                  <a:srgbClr val="7030A0"/>
                </a:solidFill>
              </a:rPr>
              <a:t>Can God trust man </a:t>
            </a:r>
            <a:r>
              <a:rPr lang="en-US" sz="2900" dirty="0"/>
              <a:t>to serve Him while suffering simply for righteousness sake? </a:t>
            </a:r>
          </a:p>
          <a:p>
            <a:pPr marL="514338" indent="-514338">
              <a:buFont typeface="Arial" panose="020B0604020202020204" pitchFamily="34" charset="0"/>
              <a:buAutoNum type="arabicPeriod"/>
            </a:pPr>
            <a:r>
              <a:rPr lang="en-US" sz="2900" b="1" dirty="0">
                <a:solidFill>
                  <a:srgbClr val="7030A0"/>
                </a:solidFill>
              </a:rPr>
              <a:t>Can man trust God </a:t>
            </a:r>
            <a:r>
              <a:rPr lang="en-US" sz="2900" dirty="0"/>
              <a:t>when his suffering &amp; adversity is “</a:t>
            </a:r>
            <a:r>
              <a:rPr lang="en-US" sz="2900" b="1" dirty="0"/>
              <a:t>inexpressible in its intensity </a:t>
            </a:r>
            <a:r>
              <a:rPr lang="en-US" sz="2900" dirty="0"/>
              <a:t>and </a:t>
            </a:r>
            <a:r>
              <a:rPr lang="en-US" sz="2900" b="1" dirty="0"/>
              <a:t>unexplainable as to its cause</a:t>
            </a:r>
            <a:r>
              <a:rPr lang="en-US" sz="2900" dirty="0"/>
              <a:t>”? (Matthew 5:10-13; James 1:2-4)</a:t>
            </a:r>
          </a:p>
          <a:p>
            <a:pPr marL="514338" indent="-514338">
              <a:buFont typeface="Arial" panose="020B0604020202020204" pitchFamily="34" charset="0"/>
              <a:buAutoNum type="arabicPeriod"/>
            </a:pPr>
            <a:r>
              <a:rPr lang="en-US" sz="2900" b="1" dirty="0">
                <a:solidFill>
                  <a:srgbClr val="7030A0"/>
                </a:solidFill>
              </a:rPr>
              <a:t>Is all suffering either punitive </a:t>
            </a:r>
            <a:r>
              <a:rPr lang="en-US" sz="2900" dirty="0"/>
              <a:t>or completely </a:t>
            </a:r>
            <a:r>
              <a:rPr lang="en-US" sz="2900" b="1" dirty="0">
                <a:solidFill>
                  <a:srgbClr val="7030A0"/>
                </a:solidFill>
              </a:rPr>
              <a:t>unjustified</a:t>
            </a:r>
            <a:r>
              <a:rPr lang="en-US" sz="2900" dirty="0"/>
              <a:t>? </a:t>
            </a:r>
          </a:p>
        </p:txBody>
      </p:sp>
    </p:spTree>
    <p:extLst>
      <p:ext uri="{BB962C8B-B14F-4D97-AF65-F5344CB8AC3E}">
        <p14:creationId xmlns:p14="http://schemas.microsoft.com/office/powerpoint/2010/main" val="43147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673A-80CC-49E1-A3EC-451EADEE0D28}"/>
              </a:ext>
            </a:extLst>
          </p:cNvPr>
          <p:cNvSpPr>
            <a:spLocks noGrp="1"/>
          </p:cNvSpPr>
          <p:nvPr>
            <p:ph type="title"/>
          </p:nvPr>
        </p:nvSpPr>
        <p:spPr/>
        <p:txBody>
          <a:bodyPr>
            <a:normAutofit fontScale="90000"/>
          </a:bodyPr>
          <a:lstStyle/>
          <a:p>
            <a:r>
              <a:rPr lang="en-US" b="1" dirty="0"/>
              <a:t>What Are The Possible Reasons For </a:t>
            </a:r>
            <a:br>
              <a:rPr lang="en-US" b="1" dirty="0"/>
            </a:br>
            <a:r>
              <a:rPr lang="en-US" b="1" dirty="0"/>
              <a:t>Our Adversity or Suffering?</a:t>
            </a:r>
          </a:p>
        </p:txBody>
      </p:sp>
      <p:sp>
        <p:nvSpPr>
          <p:cNvPr id="3" name="Content Placeholder 2">
            <a:extLst>
              <a:ext uri="{FF2B5EF4-FFF2-40B4-BE49-F238E27FC236}">
                <a16:creationId xmlns:a16="http://schemas.microsoft.com/office/drawing/2014/main" id="{74A8C0E2-F139-4867-9A14-C24D1969C1DE}"/>
              </a:ext>
            </a:extLst>
          </p:cNvPr>
          <p:cNvSpPr>
            <a:spLocks noGrp="1"/>
          </p:cNvSpPr>
          <p:nvPr>
            <p:ph idx="1"/>
          </p:nvPr>
        </p:nvSpPr>
        <p:spPr>
          <a:xfrm>
            <a:off x="680321" y="2336874"/>
            <a:ext cx="10551787" cy="3599316"/>
          </a:xfrm>
        </p:spPr>
        <p:txBody>
          <a:bodyPr>
            <a:normAutofit lnSpcReduction="10000"/>
          </a:bodyPr>
          <a:lstStyle/>
          <a:p>
            <a:pPr marL="742932" indent="-742932">
              <a:buAutoNum type="arabicPeriod"/>
            </a:pPr>
            <a:r>
              <a:rPr lang="en-US" sz="3200" b="1" dirty="0"/>
              <a:t>For the sake of (my) </a:t>
            </a:r>
            <a:r>
              <a:rPr lang="en-US" sz="3200" b="1" dirty="0">
                <a:solidFill>
                  <a:schemeClr val="accent1">
                    <a:lumMod val="50000"/>
                  </a:schemeClr>
                </a:solidFill>
              </a:rPr>
              <a:t>righteousness</a:t>
            </a:r>
            <a:r>
              <a:rPr lang="en-US" sz="3200" dirty="0"/>
              <a:t>. </a:t>
            </a:r>
            <a:br>
              <a:rPr lang="en-US" sz="3200" dirty="0"/>
            </a:br>
            <a:r>
              <a:rPr lang="en-US" sz="3200" dirty="0"/>
              <a:t>(</a:t>
            </a:r>
            <a:r>
              <a:rPr lang="en-US" altLang="en-US" sz="3200" dirty="0"/>
              <a:t>1 Peter 4:12-19; Matthew 5:10-12; 2 Timothy 3:12)</a:t>
            </a:r>
            <a:endParaRPr lang="en-US" sz="3200" dirty="0"/>
          </a:p>
          <a:p>
            <a:pPr marL="742932" indent="-742932">
              <a:buAutoNum type="arabicPeriod"/>
            </a:pPr>
            <a:r>
              <a:rPr lang="en-US" sz="3200" b="1" dirty="0"/>
              <a:t>Because of my </a:t>
            </a:r>
            <a:r>
              <a:rPr lang="en-US" sz="3200" b="1" dirty="0">
                <a:solidFill>
                  <a:schemeClr val="accent1">
                    <a:lumMod val="50000"/>
                  </a:schemeClr>
                </a:solidFill>
              </a:rPr>
              <a:t>sin</a:t>
            </a:r>
            <a:r>
              <a:rPr lang="en-US" sz="3200" dirty="0"/>
              <a:t>. (1 Peter 2:20; 4:15)</a:t>
            </a:r>
          </a:p>
          <a:p>
            <a:pPr marL="742932" indent="-742932">
              <a:buAutoNum type="arabicPeriod"/>
            </a:pPr>
            <a:r>
              <a:rPr lang="en-US" sz="3200" b="1" dirty="0"/>
              <a:t>Because of the </a:t>
            </a:r>
            <a:r>
              <a:rPr lang="en-US" sz="3200" b="1" dirty="0">
                <a:solidFill>
                  <a:schemeClr val="accent1">
                    <a:lumMod val="50000"/>
                  </a:schemeClr>
                </a:solidFill>
              </a:rPr>
              <a:t>sins of others</a:t>
            </a:r>
            <a:r>
              <a:rPr lang="en-US" sz="3200" dirty="0"/>
              <a:t>. (</a:t>
            </a:r>
            <a:r>
              <a:rPr lang="en-US" sz="3200" dirty="0" err="1"/>
              <a:t>ie</a:t>
            </a:r>
            <a:r>
              <a:rPr lang="en-US" sz="3200" dirty="0"/>
              <a:t>., drunk driver)</a:t>
            </a:r>
          </a:p>
          <a:p>
            <a:pPr marL="742932" indent="-742932">
              <a:buAutoNum type="arabicPeriod"/>
            </a:pPr>
            <a:r>
              <a:rPr lang="en-US" sz="3200" b="1" dirty="0"/>
              <a:t>Because it’s part of </a:t>
            </a:r>
            <a:r>
              <a:rPr lang="en-US" sz="3200" b="1" dirty="0">
                <a:solidFill>
                  <a:schemeClr val="accent1">
                    <a:lumMod val="50000"/>
                  </a:schemeClr>
                </a:solidFill>
              </a:rPr>
              <a:t>life under the sun </a:t>
            </a:r>
            <a:r>
              <a:rPr lang="en-US" sz="3200" dirty="0"/>
              <a:t>(including “acts of nature”). (Eccl. 3:2-8; Romans 8:20-24)</a:t>
            </a:r>
          </a:p>
        </p:txBody>
      </p:sp>
    </p:spTree>
    <p:extLst>
      <p:ext uri="{BB962C8B-B14F-4D97-AF65-F5344CB8AC3E}">
        <p14:creationId xmlns:p14="http://schemas.microsoft.com/office/powerpoint/2010/main" val="3635171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B3209-2DDA-9272-1B96-A8A42D913833}"/>
              </a:ext>
            </a:extLst>
          </p:cNvPr>
          <p:cNvSpPr>
            <a:spLocks noGrp="1"/>
          </p:cNvSpPr>
          <p:nvPr>
            <p:ph type="title"/>
          </p:nvPr>
        </p:nvSpPr>
        <p:spPr/>
        <p:txBody>
          <a:bodyPr/>
          <a:lstStyle/>
          <a:p>
            <a:r>
              <a:rPr lang="en-US" b="1" dirty="0"/>
              <a:t>How Do Our Choices Impact Suffering?</a:t>
            </a:r>
          </a:p>
        </p:txBody>
      </p:sp>
      <p:sp>
        <p:nvSpPr>
          <p:cNvPr id="3" name="Content Placeholder 2">
            <a:extLst>
              <a:ext uri="{FF2B5EF4-FFF2-40B4-BE49-F238E27FC236}">
                <a16:creationId xmlns:a16="http://schemas.microsoft.com/office/drawing/2014/main" id="{09F7804A-5F90-2770-4693-1383B136BEEF}"/>
              </a:ext>
            </a:extLst>
          </p:cNvPr>
          <p:cNvSpPr>
            <a:spLocks noGrp="1"/>
          </p:cNvSpPr>
          <p:nvPr>
            <p:ph idx="1"/>
          </p:nvPr>
        </p:nvSpPr>
        <p:spPr>
          <a:xfrm>
            <a:off x="680321" y="2138517"/>
            <a:ext cx="11000402" cy="4586748"/>
          </a:xfrm>
        </p:spPr>
        <p:txBody>
          <a:bodyPr>
            <a:normAutofit fontScale="85000" lnSpcReduction="10000"/>
          </a:bodyPr>
          <a:lstStyle/>
          <a:p>
            <a:pPr marL="0" indent="0">
              <a:buNone/>
            </a:pPr>
            <a:r>
              <a:rPr lang="en-US" sz="3500" b="1" dirty="0"/>
              <a:t>How do we then choose to respond to</a:t>
            </a:r>
            <a:r>
              <a:rPr lang="en-US" sz="3500" dirty="0"/>
              <a:t>… </a:t>
            </a:r>
          </a:p>
          <a:p>
            <a:pPr marL="457177" indent="-457189">
              <a:buFont typeface="+mj-lt"/>
              <a:buAutoNum type="arabicPeriod"/>
            </a:pPr>
            <a:r>
              <a:rPr lang="en-US" sz="3900" dirty="0"/>
              <a:t>Suffering for </a:t>
            </a:r>
            <a:r>
              <a:rPr lang="en-US" sz="3900" b="1" dirty="0"/>
              <a:t>righteousness</a:t>
            </a:r>
            <a:r>
              <a:rPr lang="en-US" sz="3900" dirty="0"/>
              <a:t>? </a:t>
            </a:r>
            <a:r>
              <a:rPr lang="en-US" sz="3400" dirty="0"/>
              <a:t>(Will we </a:t>
            </a:r>
            <a:r>
              <a:rPr lang="en-US" sz="3400" b="1" dirty="0"/>
              <a:t>endure</a:t>
            </a:r>
            <a:r>
              <a:rPr lang="en-US" sz="3400" dirty="0"/>
              <a:t>? Hebrews 10:36; will we keep </a:t>
            </a:r>
            <a:r>
              <a:rPr lang="en-US" sz="3400" b="1" dirty="0"/>
              <a:t>looking to the reward</a:t>
            </a:r>
            <a:r>
              <a:rPr lang="en-US" sz="3400" dirty="0"/>
              <a:t>? Hebrews 12:1-2)</a:t>
            </a:r>
          </a:p>
          <a:p>
            <a:pPr marL="457177" indent="-457189">
              <a:buFont typeface="+mj-lt"/>
              <a:buAutoNum type="arabicPeriod"/>
            </a:pPr>
            <a:r>
              <a:rPr lang="en-US" sz="3900" dirty="0"/>
              <a:t>Suffering for </a:t>
            </a:r>
            <a:r>
              <a:rPr lang="en-US" sz="3900" b="1" dirty="0"/>
              <a:t>our</a:t>
            </a:r>
            <a:r>
              <a:rPr lang="en-US" sz="3900" dirty="0"/>
              <a:t> </a:t>
            </a:r>
            <a:r>
              <a:rPr lang="en-US" sz="3900" b="1" dirty="0"/>
              <a:t>sins</a:t>
            </a:r>
            <a:r>
              <a:rPr lang="en-US" sz="3900" dirty="0"/>
              <a:t>? </a:t>
            </a:r>
            <a:r>
              <a:rPr lang="en-US" sz="3400" dirty="0"/>
              <a:t>(Will we </a:t>
            </a:r>
            <a:r>
              <a:rPr lang="en-US" sz="3400" b="1" dirty="0"/>
              <a:t>repent</a:t>
            </a:r>
            <a:r>
              <a:rPr lang="en-US" sz="3400" dirty="0"/>
              <a:t>? 2 Cor. 7:10-11)</a:t>
            </a:r>
            <a:endParaRPr lang="en-US" sz="3900" dirty="0"/>
          </a:p>
          <a:p>
            <a:pPr marL="457177" indent="-457189">
              <a:buFont typeface="+mj-lt"/>
              <a:buAutoNum type="arabicPeriod"/>
            </a:pPr>
            <a:r>
              <a:rPr lang="en-US" sz="3900" dirty="0"/>
              <a:t>Suffering for the </a:t>
            </a:r>
            <a:r>
              <a:rPr lang="en-US" sz="3900" b="1" dirty="0"/>
              <a:t>sins of others</a:t>
            </a:r>
            <a:r>
              <a:rPr lang="en-US" sz="3900" dirty="0"/>
              <a:t>? (</a:t>
            </a:r>
            <a:r>
              <a:rPr lang="en-US" sz="3400" dirty="0"/>
              <a:t>Will we </a:t>
            </a:r>
            <a:r>
              <a:rPr lang="en-US" sz="3400" b="1" dirty="0"/>
              <a:t>trust God</a:t>
            </a:r>
            <a:r>
              <a:rPr lang="en-US" sz="3400" dirty="0"/>
              <a:t>? </a:t>
            </a:r>
            <a:br>
              <a:rPr lang="en-US" sz="3400" dirty="0"/>
            </a:br>
            <a:r>
              <a:rPr lang="en-US" sz="3400" dirty="0"/>
              <a:t>1 Peter 2:23; Romans 12:17-21)</a:t>
            </a:r>
            <a:endParaRPr lang="en-US" sz="3900" dirty="0"/>
          </a:p>
          <a:p>
            <a:pPr marL="457177" indent="-457189">
              <a:buFont typeface="+mj-lt"/>
              <a:buAutoNum type="arabicPeriod"/>
            </a:pPr>
            <a:r>
              <a:rPr lang="en-US" sz="3900" dirty="0"/>
              <a:t>Suffering because of our </a:t>
            </a:r>
            <a:r>
              <a:rPr lang="en-US" sz="3900" b="1" dirty="0"/>
              <a:t>temporal fleshly nature</a:t>
            </a:r>
            <a:r>
              <a:rPr lang="en-US" sz="3900" dirty="0"/>
              <a:t>? </a:t>
            </a:r>
            <a:r>
              <a:rPr lang="en-US" sz="3400" dirty="0"/>
              <a:t>(Will we be </a:t>
            </a:r>
            <a:r>
              <a:rPr lang="en-US" sz="3400" b="1" dirty="0"/>
              <a:t>content in God’s grace</a:t>
            </a:r>
            <a:r>
              <a:rPr lang="en-US" sz="3400" dirty="0"/>
              <a:t>? 2 Cor. 12:7-10)</a:t>
            </a:r>
            <a:endParaRPr lang="en-US" sz="3900" dirty="0"/>
          </a:p>
        </p:txBody>
      </p:sp>
    </p:spTree>
    <p:extLst>
      <p:ext uri="{BB962C8B-B14F-4D97-AF65-F5344CB8AC3E}">
        <p14:creationId xmlns:p14="http://schemas.microsoft.com/office/powerpoint/2010/main" val="347961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C354D-37AE-B814-D68E-D600CE22F8B8}"/>
              </a:ext>
            </a:extLst>
          </p:cNvPr>
          <p:cNvSpPr>
            <a:spLocks noGrp="1"/>
          </p:cNvSpPr>
          <p:nvPr>
            <p:ph type="title"/>
          </p:nvPr>
        </p:nvSpPr>
        <p:spPr/>
        <p:txBody>
          <a:bodyPr>
            <a:normAutofit fontScale="90000"/>
          </a:bodyPr>
          <a:lstStyle/>
          <a:p>
            <a:r>
              <a:rPr lang="en-US" sz="4400" b="1" dirty="0"/>
              <a:t>Remember God Uses Those Whose Plans Were Torn Apart</a:t>
            </a:r>
          </a:p>
        </p:txBody>
      </p:sp>
      <p:sp>
        <p:nvSpPr>
          <p:cNvPr id="3" name="Content Placeholder 2">
            <a:extLst>
              <a:ext uri="{FF2B5EF4-FFF2-40B4-BE49-F238E27FC236}">
                <a16:creationId xmlns:a16="http://schemas.microsoft.com/office/drawing/2014/main" id="{BCE3F1EC-B635-DEF3-892B-0D430D7FB8E3}"/>
              </a:ext>
            </a:extLst>
          </p:cNvPr>
          <p:cNvSpPr>
            <a:spLocks noGrp="1"/>
          </p:cNvSpPr>
          <p:nvPr>
            <p:ph idx="1"/>
          </p:nvPr>
        </p:nvSpPr>
        <p:spPr>
          <a:xfrm>
            <a:off x="1115568" y="2478024"/>
            <a:ext cx="10168128" cy="3996518"/>
          </a:xfrm>
        </p:spPr>
        <p:txBody>
          <a:bodyPr>
            <a:normAutofit fontScale="92500" lnSpcReduction="20000"/>
          </a:bodyPr>
          <a:lstStyle/>
          <a:p>
            <a:pPr marL="0" indent="0">
              <a:buNone/>
            </a:pPr>
            <a:r>
              <a:rPr lang="en-US" sz="3200" b="1" dirty="0"/>
              <a:t>Consider:</a:t>
            </a:r>
          </a:p>
          <a:p>
            <a:r>
              <a:rPr lang="en-US" sz="4400" b="1" dirty="0"/>
              <a:t>Abraham  </a:t>
            </a:r>
          </a:p>
          <a:p>
            <a:r>
              <a:rPr lang="en-US" sz="4400" b="1" dirty="0"/>
              <a:t>Joseph</a:t>
            </a:r>
          </a:p>
          <a:p>
            <a:r>
              <a:rPr lang="en-US" sz="4400" b="1" dirty="0"/>
              <a:t>Moses</a:t>
            </a:r>
          </a:p>
          <a:p>
            <a:r>
              <a:rPr lang="en-US" sz="4400" b="1" dirty="0"/>
              <a:t>Daniel</a:t>
            </a:r>
          </a:p>
          <a:p>
            <a:r>
              <a:rPr lang="en-US" sz="4400" b="1" dirty="0"/>
              <a:t>Paul</a:t>
            </a:r>
            <a:endParaRPr lang="en-US" sz="4400" dirty="0"/>
          </a:p>
        </p:txBody>
      </p:sp>
    </p:spTree>
    <p:extLst>
      <p:ext uri="{BB962C8B-B14F-4D97-AF65-F5344CB8AC3E}">
        <p14:creationId xmlns:p14="http://schemas.microsoft.com/office/powerpoint/2010/main" val="215651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1CBE0-DBF8-0C2C-3152-29C1AB354CE9}"/>
              </a:ext>
            </a:extLst>
          </p:cNvPr>
          <p:cNvSpPr>
            <a:spLocks noGrp="1"/>
          </p:cNvSpPr>
          <p:nvPr>
            <p:ph type="title"/>
          </p:nvPr>
        </p:nvSpPr>
        <p:spPr>
          <a:xfrm>
            <a:off x="680322" y="753228"/>
            <a:ext cx="9724442" cy="1080938"/>
          </a:xfrm>
        </p:spPr>
        <p:txBody>
          <a:bodyPr>
            <a:normAutofit/>
          </a:bodyPr>
          <a:lstStyle/>
          <a:p>
            <a:r>
              <a:rPr lang="en-US" sz="4000" b="1" dirty="0"/>
              <a:t>Lessons in Dealing With Adversity. </a:t>
            </a:r>
          </a:p>
        </p:txBody>
      </p:sp>
      <p:sp>
        <p:nvSpPr>
          <p:cNvPr id="3" name="Content Placeholder 2">
            <a:extLst>
              <a:ext uri="{FF2B5EF4-FFF2-40B4-BE49-F238E27FC236}">
                <a16:creationId xmlns:a16="http://schemas.microsoft.com/office/drawing/2014/main" id="{2F7341BB-39C5-2731-759F-36CF1B360DE2}"/>
              </a:ext>
            </a:extLst>
          </p:cNvPr>
          <p:cNvSpPr>
            <a:spLocks noGrp="1"/>
          </p:cNvSpPr>
          <p:nvPr>
            <p:ph idx="1"/>
          </p:nvPr>
        </p:nvSpPr>
        <p:spPr>
          <a:xfrm>
            <a:off x="680320" y="1981202"/>
            <a:ext cx="10963040" cy="4876799"/>
          </a:xfrm>
        </p:spPr>
        <p:txBody>
          <a:bodyPr>
            <a:normAutofit fontScale="85000" lnSpcReduction="10000"/>
          </a:bodyPr>
          <a:lstStyle/>
          <a:p>
            <a:pPr marL="0" indent="0">
              <a:buNone/>
            </a:pPr>
            <a:r>
              <a:rPr lang="en-US" sz="2800" dirty="0"/>
              <a:t>Case study; </a:t>
            </a:r>
            <a:r>
              <a:rPr lang="en-US" sz="3200" b="1" dirty="0"/>
              <a:t>What did Joseph do when he had been betrayed by those who should have supported him? </a:t>
            </a:r>
            <a:br>
              <a:rPr lang="en-US" sz="3200" b="1" dirty="0"/>
            </a:br>
            <a:r>
              <a:rPr lang="en-US" sz="3200" dirty="0"/>
              <a:t>(Note: Genesis 40:14-15; 50:17-21)</a:t>
            </a:r>
          </a:p>
          <a:p>
            <a:r>
              <a:rPr lang="en-US" sz="3600" b="1" dirty="0"/>
              <a:t>Maintained his integrity</a:t>
            </a:r>
            <a:r>
              <a:rPr lang="en-US" sz="3600" dirty="0"/>
              <a:t>. (Genesis 39:9; 42:18)</a:t>
            </a:r>
          </a:p>
          <a:p>
            <a:r>
              <a:rPr lang="en-US" sz="3600" b="1" dirty="0"/>
              <a:t>Trusted God</a:t>
            </a:r>
            <a:r>
              <a:rPr lang="en-US" sz="3600" dirty="0"/>
              <a:t>. (Genesis 39:2)</a:t>
            </a:r>
          </a:p>
          <a:p>
            <a:r>
              <a:rPr lang="en-US" sz="3600" b="1" dirty="0"/>
              <a:t>Exercised patience</a:t>
            </a:r>
            <a:r>
              <a:rPr lang="en-US" sz="3600" dirty="0"/>
              <a:t>. (Perhaps over 10 years from the time he was sold into slavery until appointed 2</a:t>
            </a:r>
            <a:r>
              <a:rPr lang="en-US" sz="3600" baseline="30000" dirty="0"/>
              <a:t>nd</a:t>
            </a:r>
            <a:r>
              <a:rPr lang="en-US" sz="3600" dirty="0"/>
              <a:t> in command)</a:t>
            </a:r>
          </a:p>
          <a:p>
            <a:r>
              <a:rPr lang="en-US" sz="3600" b="1" dirty="0"/>
              <a:t>Left room for the wrath of God</a:t>
            </a:r>
            <a:r>
              <a:rPr lang="en-US" sz="3600" dirty="0"/>
              <a:t>. (Romans 12:16-19)</a:t>
            </a:r>
          </a:p>
          <a:p>
            <a:r>
              <a:rPr lang="en-US" sz="3600" b="1" dirty="0"/>
              <a:t>Believed people can change</a:t>
            </a:r>
            <a:r>
              <a:rPr lang="en-US" sz="3600" dirty="0"/>
              <a:t>. (Genesis 42:14-17)</a:t>
            </a:r>
          </a:p>
        </p:txBody>
      </p:sp>
    </p:spTree>
    <p:extLst>
      <p:ext uri="{BB962C8B-B14F-4D97-AF65-F5344CB8AC3E}">
        <p14:creationId xmlns:p14="http://schemas.microsoft.com/office/powerpoint/2010/main" val="238399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1CBE0-DBF8-0C2C-3152-29C1AB354CE9}"/>
              </a:ext>
            </a:extLst>
          </p:cNvPr>
          <p:cNvSpPr>
            <a:spLocks noGrp="1"/>
          </p:cNvSpPr>
          <p:nvPr>
            <p:ph type="title"/>
          </p:nvPr>
        </p:nvSpPr>
        <p:spPr>
          <a:xfrm>
            <a:off x="680322" y="753228"/>
            <a:ext cx="9724442" cy="1080938"/>
          </a:xfrm>
        </p:spPr>
        <p:txBody>
          <a:bodyPr>
            <a:normAutofit/>
          </a:bodyPr>
          <a:lstStyle/>
          <a:p>
            <a:r>
              <a:rPr lang="en-US" sz="4000" b="1" dirty="0"/>
              <a:t>What About Our Plans?</a:t>
            </a:r>
          </a:p>
        </p:txBody>
      </p:sp>
      <p:sp>
        <p:nvSpPr>
          <p:cNvPr id="3" name="Content Placeholder 2">
            <a:extLst>
              <a:ext uri="{FF2B5EF4-FFF2-40B4-BE49-F238E27FC236}">
                <a16:creationId xmlns:a16="http://schemas.microsoft.com/office/drawing/2014/main" id="{2F7341BB-39C5-2731-759F-36CF1B360DE2}"/>
              </a:ext>
            </a:extLst>
          </p:cNvPr>
          <p:cNvSpPr>
            <a:spLocks noGrp="1"/>
          </p:cNvSpPr>
          <p:nvPr>
            <p:ph idx="1"/>
          </p:nvPr>
        </p:nvSpPr>
        <p:spPr>
          <a:xfrm>
            <a:off x="680319" y="1981202"/>
            <a:ext cx="11324868" cy="4876799"/>
          </a:xfrm>
        </p:spPr>
        <p:txBody>
          <a:bodyPr>
            <a:normAutofit/>
          </a:bodyPr>
          <a:lstStyle/>
          <a:p>
            <a:pPr marL="514350" indent="-514350">
              <a:buFont typeface="+mj-lt"/>
              <a:buAutoNum type="arabicPeriod"/>
            </a:pPr>
            <a:r>
              <a:rPr lang="en-US" sz="3200" b="1" dirty="0"/>
              <a:t>We still make plans</a:t>
            </a:r>
            <a:r>
              <a:rPr lang="en-US" sz="3200" dirty="0"/>
              <a:t>. (Proverbs 16:1-3; 2 Thess. 3:11)</a:t>
            </a:r>
          </a:p>
          <a:p>
            <a:pPr lvl="1"/>
            <a:r>
              <a:rPr lang="en-US" sz="3000" b="1" dirty="0"/>
              <a:t>Seek godly counsel</a:t>
            </a:r>
            <a:r>
              <a:rPr lang="en-US" sz="3000" dirty="0"/>
              <a:t>. (Proverbs 15:22; 1 Kings 12)</a:t>
            </a:r>
          </a:p>
          <a:p>
            <a:pPr marL="514350" indent="-514350">
              <a:buFont typeface="+mj-lt"/>
              <a:buAutoNum type="arabicPeriod" startAt="2"/>
            </a:pPr>
            <a:r>
              <a:rPr lang="en-US" sz="3200" b="1" dirty="0"/>
              <a:t>Recognize they’re subject to God</a:t>
            </a:r>
            <a:r>
              <a:rPr lang="en-US" sz="3200" dirty="0"/>
              <a:t>. (James 4:13-17; Psalms 33:10-11; Proverbs 16:1-3)</a:t>
            </a:r>
          </a:p>
          <a:p>
            <a:pPr lvl="1"/>
            <a:r>
              <a:rPr lang="en-US" sz="3000" b="1" dirty="0"/>
              <a:t>Be humble - </a:t>
            </a:r>
            <a:r>
              <a:rPr lang="en-US" sz="3000" dirty="0"/>
              <a:t>we don’t have all the answers. (Proverbs 14:12)</a:t>
            </a:r>
          </a:p>
          <a:p>
            <a:pPr marL="514350" indent="-514350">
              <a:buFont typeface="+mj-lt"/>
              <a:buAutoNum type="arabicPeriod" startAt="2"/>
            </a:pPr>
            <a:r>
              <a:rPr lang="en-US" sz="3200" b="1" dirty="0"/>
              <a:t>Respond to God with commitment</a:t>
            </a:r>
            <a:r>
              <a:rPr lang="en-US" sz="3200" dirty="0"/>
              <a:t>, faith and humility. (Psalms 37:5; 22:8; Luke 1:38)</a:t>
            </a:r>
          </a:p>
        </p:txBody>
      </p:sp>
    </p:spTree>
    <p:extLst>
      <p:ext uri="{BB962C8B-B14F-4D97-AF65-F5344CB8AC3E}">
        <p14:creationId xmlns:p14="http://schemas.microsoft.com/office/powerpoint/2010/main" val="2347738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Chronicle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3.xml><?xml version="1.0" encoding="utf-8"?>
<a:theme xmlns:a="http://schemas.openxmlformats.org/drawingml/2006/main" name="PrismaticVTI">
  <a:themeElements>
    <a:clrScheme name="AnalogousFromRegularSeedLeftStep">
      <a:dk1>
        <a:srgbClr val="000000"/>
      </a:dk1>
      <a:lt1>
        <a:srgbClr val="FFFFFF"/>
      </a:lt1>
      <a:dk2>
        <a:srgbClr val="301B27"/>
      </a:dk2>
      <a:lt2>
        <a:srgbClr val="F1F0F3"/>
      </a:lt2>
      <a:accent1>
        <a:srgbClr val="98A81E"/>
      </a:accent1>
      <a:accent2>
        <a:srgbClr val="CD9616"/>
      </a:accent2>
      <a:accent3>
        <a:srgbClr val="E75F29"/>
      </a:accent3>
      <a:accent4>
        <a:srgbClr val="D51731"/>
      </a:accent4>
      <a:accent5>
        <a:srgbClr val="E72992"/>
      </a:accent5>
      <a:accent6>
        <a:srgbClr val="D517CF"/>
      </a:accent6>
      <a:hlink>
        <a:srgbClr val="6A5EC9"/>
      </a:hlink>
      <a:folHlink>
        <a:srgbClr val="7F7F7F"/>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ppt/theme/theme4.xml><?xml version="1.0" encoding="utf-8"?>
<a:theme xmlns:a="http://schemas.openxmlformats.org/drawingml/2006/main" name="AccentBox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5.xml><?xml version="1.0" encoding="utf-8"?>
<a:theme xmlns:a="http://schemas.openxmlformats.org/drawingml/2006/main" name="ThinLineVTI">
  <a:themeElements>
    <a:clrScheme name="AnalogousFromRegularSeedRightStep">
      <a:dk1>
        <a:srgbClr val="000000"/>
      </a:dk1>
      <a:lt1>
        <a:srgbClr val="FFFFFF"/>
      </a:lt1>
      <a:dk2>
        <a:srgbClr val="412524"/>
      </a:dk2>
      <a:lt2>
        <a:srgbClr val="E2E8E3"/>
      </a:lt2>
      <a:accent1>
        <a:srgbClr val="C34DAE"/>
      </a:accent1>
      <a:accent2>
        <a:srgbClr val="B13B6B"/>
      </a:accent2>
      <a:accent3>
        <a:srgbClr val="C34E4D"/>
      </a:accent3>
      <a:accent4>
        <a:srgbClr val="B16E3B"/>
      </a:accent4>
      <a:accent5>
        <a:srgbClr val="B4A347"/>
      </a:accent5>
      <a:accent6>
        <a:srgbClr val="90AF3A"/>
      </a:accent6>
      <a:hlink>
        <a:srgbClr val="319543"/>
      </a:hlink>
      <a:folHlink>
        <a:srgbClr val="7F7F7F"/>
      </a:folHlink>
    </a:clrScheme>
    <a:fontScheme name="Custom 3">
      <a:majorFont>
        <a:latin typeface="Bell MT"/>
        <a:ea typeface=""/>
        <a:cs typeface=""/>
      </a:majorFont>
      <a:minorFont>
        <a:latin typeface="Bell M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6.xml><?xml version="1.0" encoding="utf-8"?>
<a:theme xmlns:a="http://schemas.openxmlformats.org/drawingml/2006/main" name="3DFloatVTI">
  <a:themeElements>
    <a:clrScheme name="AnalogousFromRegularSeedLeftStep">
      <a:dk1>
        <a:srgbClr val="000000"/>
      </a:dk1>
      <a:lt1>
        <a:srgbClr val="FFFFFF"/>
      </a:lt1>
      <a:dk2>
        <a:srgbClr val="31271C"/>
      </a:dk2>
      <a:lt2>
        <a:srgbClr val="F3F0F2"/>
      </a:lt2>
      <a:accent1>
        <a:srgbClr val="21B952"/>
      </a:accent1>
      <a:accent2>
        <a:srgbClr val="24BA14"/>
      </a:accent2>
      <a:accent3>
        <a:srgbClr val="6AB220"/>
      </a:accent3>
      <a:accent4>
        <a:srgbClr val="9DA812"/>
      </a:accent4>
      <a:accent5>
        <a:srgbClr val="D29725"/>
      </a:accent5>
      <a:accent6>
        <a:srgbClr val="D54517"/>
      </a:accent6>
      <a:hlink>
        <a:srgbClr val="C04297"/>
      </a:hlink>
      <a:folHlink>
        <a:srgbClr val="7F7F7F"/>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7.xml><?xml version="1.0" encoding="utf-8"?>
<a:theme xmlns:a="http://schemas.openxmlformats.org/drawingml/2006/main" name="LuminousVTI">
  <a:themeElements>
    <a:clrScheme name="AnalogousFromLightSeedRightStep">
      <a:dk1>
        <a:srgbClr val="000000"/>
      </a:dk1>
      <a:lt1>
        <a:srgbClr val="FFFFFF"/>
      </a:lt1>
      <a:dk2>
        <a:srgbClr val="333820"/>
      </a:dk2>
      <a:lt2>
        <a:srgbClr val="E3E8E2"/>
      </a:lt2>
      <a:accent1>
        <a:srgbClr val="C587D6"/>
      </a:accent1>
      <a:accent2>
        <a:srgbClr val="CD6CB9"/>
      </a:accent2>
      <a:accent3>
        <a:srgbClr val="D687A5"/>
      </a:accent3>
      <a:accent4>
        <a:srgbClr val="CD706C"/>
      </a:accent4>
      <a:accent5>
        <a:srgbClr val="CD986C"/>
      </a:accent5>
      <a:accent6>
        <a:srgbClr val="B0A65D"/>
      </a:accent6>
      <a:hlink>
        <a:srgbClr val="628F57"/>
      </a:hlink>
      <a:folHlink>
        <a:srgbClr val="7F7F7F"/>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ppt/theme/theme8.xml><?xml version="1.0" encoding="utf-8"?>
<a:theme xmlns:a="http://schemas.openxmlformats.org/drawingml/2006/main" name="BohemianVTI">
  <a:themeElements>
    <a:clrScheme name="AnalogousFromLightSeedRightStep">
      <a:dk1>
        <a:srgbClr val="000000"/>
      </a:dk1>
      <a:lt1>
        <a:srgbClr val="FFFFFF"/>
      </a:lt1>
      <a:dk2>
        <a:srgbClr val="412E24"/>
      </a:dk2>
      <a:lt2>
        <a:srgbClr val="E8E3E2"/>
      </a:lt2>
      <a:accent1>
        <a:srgbClr val="77ABB4"/>
      </a:accent1>
      <a:accent2>
        <a:srgbClr val="7A98BF"/>
      </a:accent2>
      <a:accent3>
        <a:srgbClr val="9293CA"/>
      </a:accent3>
      <a:accent4>
        <a:srgbClr val="967ABF"/>
      </a:accent4>
      <a:accent5>
        <a:srgbClr val="C092CA"/>
      </a:accent5>
      <a:accent6>
        <a:srgbClr val="BF7AAE"/>
      </a:accent6>
      <a:hlink>
        <a:srgbClr val="AC7166"/>
      </a:hlink>
      <a:folHlink>
        <a:srgbClr val="7F7F7F"/>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7255</TotalTime>
  <Words>1436</Words>
  <Application>Microsoft Office PowerPoint</Application>
  <PresentationFormat>Widescreen</PresentationFormat>
  <Paragraphs>106</Paragraphs>
  <Slides>11</Slides>
  <Notes>11</Notes>
  <HiddenSlides>0</HiddenSlides>
  <MMClips>0</MMClips>
  <ScaleCrop>false</ScaleCrop>
  <HeadingPairs>
    <vt:vector size="6" baseType="variant">
      <vt:variant>
        <vt:lpstr>Fonts Used</vt:lpstr>
      </vt:variant>
      <vt:variant>
        <vt:i4>14</vt:i4>
      </vt:variant>
      <vt:variant>
        <vt:lpstr>Theme</vt:lpstr>
      </vt:variant>
      <vt:variant>
        <vt:i4>8</vt:i4>
      </vt:variant>
      <vt:variant>
        <vt:lpstr>Slide Titles</vt:lpstr>
      </vt:variant>
      <vt:variant>
        <vt:i4>11</vt:i4>
      </vt:variant>
    </vt:vector>
  </HeadingPairs>
  <TitlesOfParts>
    <vt:vector size="33" baseType="lpstr">
      <vt:lpstr>Aharoni</vt:lpstr>
      <vt:lpstr>Arial</vt:lpstr>
      <vt:lpstr>Avenir Next LT Pro</vt:lpstr>
      <vt:lpstr>Bell MT</vt:lpstr>
      <vt:lpstr>Calibri</vt:lpstr>
      <vt:lpstr>Calibri Light</vt:lpstr>
      <vt:lpstr>Calisto MT</vt:lpstr>
      <vt:lpstr>Garamond</vt:lpstr>
      <vt:lpstr>Modern Love</vt:lpstr>
      <vt:lpstr>Sabon Next LT</vt:lpstr>
      <vt:lpstr>Sitka Heading</vt:lpstr>
      <vt:lpstr>Source Sans Pro</vt:lpstr>
      <vt:lpstr>Univers Condensed</vt:lpstr>
      <vt:lpstr>Wingdings</vt:lpstr>
      <vt:lpstr>SavonVTI</vt:lpstr>
      <vt:lpstr>ChronicleVTI</vt:lpstr>
      <vt:lpstr>PrismaticVTI</vt:lpstr>
      <vt:lpstr>AccentBoxVTI</vt:lpstr>
      <vt:lpstr>ThinLineVTI</vt:lpstr>
      <vt:lpstr>3DFloatVTI</vt:lpstr>
      <vt:lpstr>LuminousVTI</vt:lpstr>
      <vt:lpstr>BohemianVTI</vt:lpstr>
      <vt:lpstr>When Our Plans Are Torn Apart</vt:lpstr>
      <vt:lpstr>Job’s Life…</vt:lpstr>
      <vt:lpstr>What Were Job’s Plans?</vt:lpstr>
      <vt:lpstr>Key Questions/Challenges…</vt:lpstr>
      <vt:lpstr>What Are The Possible Reasons For  Our Adversity or Suffering?</vt:lpstr>
      <vt:lpstr>How Do Our Choices Impact Suffering?</vt:lpstr>
      <vt:lpstr>Remember God Uses Those Whose Plans Were Torn Apart</vt:lpstr>
      <vt:lpstr>Lessons in Dealing With Adversity. </vt:lpstr>
      <vt:lpstr>What About Our Plans?</vt:lpstr>
      <vt:lpstr>Objective…</vt:lpstr>
      <vt:lpstr>Objective…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Dark wood presentation</dc:title>
  <dc:creator>Chris Simmons</dc:creator>
  <cp:lastModifiedBy>Chris Simmons</cp:lastModifiedBy>
  <cp:revision>10</cp:revision>
  <cp:lastPrinted>2023-01-22T22:06:18Z</cp:lastPrinted>
  <dcterms:created xsi:type="dcterms:W3CDTF">2023-01-05T16:41:05Z</dcterms:created>
  <dcterms:modified xsi:type="dcterms:W3CDTF">2023-03-29T15:25:17Z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etDate">
    <vt:lpwstr>2020-03-13T04:15:13Z</vt:lpwstr>
  </property>
  <property fmtid="{D5CDD505-2E9C-101B-9397-08002B2CF9AE}" pid="4" name="MSIP_Label_f42aa342-8706-4288-bd11-ebb85995028c_Method">
    <vt:lpwstr>Standard</vt:lpwstr>
  </property>
  <property fmtid="{D5CDD505-2E9C-101B-9397-08002B2CF9AE}" pid="5" name="MSIP_Label_f42aa342-8706-4288-bd11-ebb85995028c_Name">
    <vt:lpwstr>Internal</vt:lpwstr>
  </property>
  <property fmtid="{D5CDD505-2E9C-101B-9397-08002B2CF9AE}" pid="6" name="MSIP_Label_f42aa342-8706-4288-bd11-ebb85995028c_SiteId">
    <vt:lpwstr>72f988bf-86f1-41af-91ab-2d7cd011db47</vt:lpwstr>
  </property>
  <property fmtid="{D5CDD505-2E9C-101B-9397-08002B2CF9AE}" pid="7" name="MSIP_Label_f42aa342-8706-4288-bd11-ebb85995028c_ActionId">
    <vt:lpwstr>4ddf67fa-94c4-4d54-a3db-00003dcf17f4</vt:lpwstr>
  </property>
  <property fmtid="{D5CDD505-2E9C-101B-9397-08002B2CF9AE}" pid="8" name="MSIP_Label_f42aa342-8706-4288-bd11-ebb85995028c_ContentBits">
    <vt:lpwstr>0</vt:lpwstr>
  </property>
</Properties>
</file>