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375" r:id="rId2"/>
    <p:sldId id="407" r:id="rId3"/>
    <p:sldId id="305" r:id="rId4"/>
    <p:sldId id="408" r:id="rId5"/>
    <p:sldId id="409" r:id="rId6"/>
    <p:sldId id="410" r:id="rId7"/>
    <p:sldId id="411" r:id="rId8"/>
    <p:sldId id="41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83610" autoAdjust="0"/>
  </p:normalViewPr>
  <p:slideViewPr>
    <p:cSldViewPr snapToGrid="0" snapToObjects="1">
      <p:cViewPr varScale="1">
        <p:scale>
          <a:sx n="57" d="100"/>
          <a:sy n="57" d="100"/>
        </p:scale>
        <p:origin x="1176" y="66"/>
      </p:cViewPr>
      <p:guideLst/>
    </p:cSldViewPr>
  </p:slideViewPr>
  <p:outlineViewPr>
    <p:cViewPr>
      <p:scale>
        <a:sx n="33" d="100"/>
        <a:sy n="33" d="100"/>
      </p:scale>
      <p:origin x="0" y="-446"/>
    </p:cViewPr>
  </p:outlineViewPr>
  <p:notesTextViewPr>
    <p:cViewPr>
      <p:scale>
        <a:sx n="1" d="1"/>
        <a:sy n="1" d="1"/>
      </p:scale>
      <p:origin x="0" y="0"/>
    </p:cViewPr>
  </p:notesTextViewPr>
  <p:notesViewPr>
    <p:cSldViewPr snapToGrid="0" snapToObjects="1">
      <p:cViewPr varScale="1">
        <p:scale>
          <a:sx n="87" d="100"/>
          <a:sy n="87" d="100"/>
        </p:scale>
        <p:origin x="269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F17359-000A-9044-B834-9FBD0018D5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C98B882-BA21-D947-B59A-B375F7B018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73F5E-F60B-3D42-A6DD-6D5611C2F6EE}" type="datetimeFigureOut">
              <a:rPr lang="en-US" smtClean="0"/>
              <a:t>5/28/2023</a:t>
            </a:fld>
            <a:endParaRPr lang="en-US" dirty="0"/>
          </a:p>
        </p:txBody>
      </p:sp>
      <p:sp>
        <p:nvSpPr>
          <p:cNvPr id="4" name="Footer Placeholder 3">
            <a:extLst>
              <a:ext uri="{FF2B5EF4-FFF2-40B4-BE49-F238E27FC236}">
                <a16:creationId xmlns:a16="http://schemas.microsoft.com/office/drawing/2014/main" id="{8219AD5B-1A75-1A4A-8459-A96AB79E9D2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49C6818-84EB-2D43-AA44-FC64C4595BF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28A1AC-D174-D44D-BB31-612041F19AA1}" type="slidenum">
              <a:rPr lang="en-US" smtClean="0"/>
              <a:t>‹#›</a:t>
            </a:fld>
            <a:endParaRPr lang="en-US" dirty="0"/>
          </a:p>
        </p:txBody>
      </p:sp>
    </p:spTree>
    <p:extLst>
      <p:ext uri="{BB962C8B-B14F-4D97-AF65-F5344CB8AC3E}">
        <p14:creationId xmlns:p14="http://schemas.microsoft.com/office/powerpoint/2010/main" val="3575170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0E000A-F943-43AF-80A3-9C9FB5AF087D}" type="datetimeFigureOut">
              <a:rPr lang="en-US" smtClean="0"/>
              <a:t>5/28/2023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D6D880-5C6C-455F-9794-6EA3C5748DB5}" type="slidenum">
              <a:rPr lang="en-US" smtClean="0"/>
              <a:t>‹#›</a:t>
            </a:fld>
            <a:endParaRPr lang="en-US"/>
          </a:p>
        </p:txBody>
      </p:sp>
    </p:spTree>
    <p:extLst>
      <p:ext uri="{BB962C8B-B14F-4D97-AF65-F5344CB8AC3E}">
        <p14:creationId xmlns:p14="http://schemas.microsoft.com/office/powerpoint/2010/main" val="168280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A song at the dedication of the House. A psalm of David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Some think David’s words in verses 2-3 (</a:t>
            </a:r>
            <a:r>
              <a:rPr lang="en-US" sz="1200" b="1" i="1" dirty="0"/>
              <a:t>“healed me”; “kept me alive” </a:t>
            </a:r>
            <a:r>
              <a:rPr lang="en-US" sz="1200" dirty="0"/>
              <a:t>refer to a serious illness. Believe them to be symbolic, referring to times of dire distress.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David’s </a:t>
            </a:r>
            <a:r>
              <a:rPr lang="en-US" b="1" dirty="0"/>
              <a:t>phrase “As for me…” </a:t>
            </a:r>
            <a:r>
              <a:rPr lang="en-US" dirty="0"/>
              <a:t>used 20 times in the Psalms… used to contrast the ways of the wicked with his resolved to be faithful. Often spoken towards the end of a Psalm in which he had expressed his frustrations and troubles over the wicked, arrogant, boastful, liars, deceivers, violent. </a:t>
            </a:r>
          </a:p>
          <a:p>
            <a:endParaRPr lang="en-US" dirty="0"/>
          </a:p>
          <a:p>
            <a:endParaRPr lang="en-US" dirty="0"/>
          </a:p>
        </p:txBody>
      </p:sp>
      <p:sp>
        <p:nvSpPr>
          <p:cNvPr id="4" name="Slide Number Placeholder 3"/>
          <p:cNvSpPr>
            <a:spLocks noGrp="1"/>
          </p:cNvSpPr>
          <p:nvPr>
            <p:ph type="sldNum" sz="quarter" idx="5"/>
          </p:nvPr>
        </p:nvSpPr>
        <p:spPr/>
        <p:txBody>
          <a:bodyPr/>
          <a:lstStyle/>
          <a:p>
            <a:fld id="{6DD6D880-5C6C-455F-9794-6EA3C5748DB5}" type="slidenum">
              <a:rPr lang="en-US" smtClean="0"/>
              <a:t>2</a:t>
            </a:fld>
            <a:endParaRPr lang="en-US"/>
          </a:p>
        </p:txBody>
      </p:sp>
    </p:spTree>
    <p:extLst>
      <p:ext uri="{BB962C8B-B14F-4D97-AF65-F5344CB8AC3E}">
        <p14:creationId xmlns:p14="http://schemas.microsoft.com/office/powerpoint/2010/main" val="333601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Psalms 30:6</a:t>
            </a:r>
          </a:p>
          <a:p>
            <a:r>
              <a:rPr lang="en-US" dirty="0"/>
              <a:t>It is sufficient to say, that men are often substantially in that state of mind. They have such vigorous constitutions and such continued health; their plans are so uniformly crowned with success; everything which they touch so certainly turns to gold, and every enterprise so certainly succeeds; they have so many and such warmly attached friends; they have accumulated so much property, and it is so safely invested-that it seems as if they were never to know reverses, and they unconsciously suffer the illusion to pass over the mind that they are never to see changes, and that they have nothing to dread. They become self-confident. They forget their dependence on God. In their own minds they trace their success to their own efforts, tact and skill, rather than to God. They become worldly-minded, and it is necessary for God to teach them how easily he can sweep all this away-and thus to bring them back to a right view of the uncertainty of all earthly things.</a:t>
            </a:r>
          </a:p>
          <a:p>
            <a:r>
              <a:rPr lang="en-US" dirty="0"/>
              <a:t>(from Barnes' Notes,)</a:t>
            </a:r>
          </a:p>
          <a:p>
            <a:endParaRPr lang="en-US" dirty="0"/>
          </a:p>
        </p:txBody>
      </p:sp>
      <p:sp>
        <p:nvSpPr>
          <p:cNvPr id="4" name="Slide Number Placeholder 3"/>
          <p:cNvSpPr>
            <a:spLocks noGrp="1"/>
          </p:cNvSpPr>
          <p:nvPr>
            <p:ph type="sldNum" sz="quarter" idx="5"/>
          </p:nvPr>
        </p:nvSpPr>
        <p:spPr/>
        <p:txBody>
          <a:bodyPr/>
          <a:lstStyle/>
          <a:p>
            <a:fld id="{6DD6D880-5C6C-455F-9794-6EA3C5748DB5}" type="slidenum">
              <a:rPr lang="en-US" smtClean="0"/>
              <a:t>3</a:t>
            </a:fld>
            <a:endParaRPr lang="en-US"/>
          </a:p>
        </p:txBody>
      </p:sp>
    </p:spTree>
    <p:extLst>
      <p:ext uri="{BB962C8B-B14F-4D97-AF65-F5344CB8AC3E}">
        <p14:creationId xmlns:p14="http://schemas.microsoft.com/office/powerpoint/2010/main" val="370399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D6D880-5C6C-455F-9794-6EA3C5748DB5}" type="slidenum">
              <a:rPr lang="en-US" smtClean="0"/>
              <a:t>4</a:t>
            </a:fld>
            <a:endParaRPr lang="en-US"/>
          </a:p>
        </p:txBody>
      </p:sp>
    </p:spTree>
    <p:extLst>
      <p:ext uri="{BB962C8B-B14F-4D97-AF65-F5344CB8AC3E}">
        <p14:creationId xmlns:p14="http://schemas.microsoft.com/office/powerpoint/2010/main" val="3457017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D6D880-5C6C-455F-9794-6EA3C5748DB5}" type="slidenum">
              <a:rPr lang="en-US" smtClean="0"/>
              <a:t>5</a:t>
            </a:fld>
            <a:endParaRPr lang="en-US"/>
          </a:p>
        </p:txBody>
      </p:sp>
    </p:spTree>
    <p:extLst>
      <p:ext uri="{BB962C8B-B14F-4D97-AF65-F5344CB8AC3E}">
        <p14:creationId xmlns:p14="http://schemas.microsoft.com/office/powerpoint/2010/main" val="4124106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D6D880-5C6C-455F-9794-6EA3C5748DB5}" type="slidenum">
              <a:rPr lang="en-US" smtClean="0"/>
              <a:t>6</a:t>
            </a:fld>
            <a:endParaRPr lang="en-US"/>
          </a:p>
        </p:txBody>
      </p:sp>
    </p:spTree>
    <p:extLst>
      <p:ext uri="{BB962C8B-B14F-4D97-AF65-F5344CB8AC3E}">
        <p14:creationId xmlns:p14="http://schemas.microsoft.com/office/powerpoint/2010/main" val="2322157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D6D880-5C6C-455F-9794-6EA3C5748DB5}" type="slidenum">
              <a:rPr lang="en-US" smtClean="0"/>
              <a:t>7</a:t>
            </a:fld>
            <a:endParaRPr lang="en-US"/>
          </a:p>
        </p:txBody>
      </p:sp>
    </p:spTree>
    <p:extLst>
      <p:ext uri="{BB962C8B-B14F-4D97-AF65-F5344CB8AC3E}">
        <p14:creationId xmlns:p14="http://schemas.microsoft.com/office/powerpoint/2010/main" val="214685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D6D880-5C6C-455F-9794-6EA3C5748DB5}" type="slidenum">
              <a:rPr lang="en-US" smtClean="0"/>
              <a:t>8</a:t>
            </a:fld>
            <a:endParaRPr lang="en-US"/>
          </a:p>
        </p:txBody>
      </p:sp>
    </p:spTree>
    <p:extLst>
      <p:ext uri="{BB962C8B-B14F-4D97-AF65-F5344CB8AC3E}">
        <p14:creationId xmlns:p14="http://schemas.microsoft.com/office/powerpoint/2010/main" val="2384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_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2946" y="0"/>
            <a:ext cx="6098946"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6487905" y="5286196"/>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6487905" y="2715790"/>
            <a:ext cx="4179376" cy="2387600"/>
          </a:xfrm>
        </p:spPr>
        <p:txBody>
          <a:bodyPr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ED7A90A1-A930-7E45-A0C6-7B528BC17B68}"/>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28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Slide_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0" y="1215342"/>
            <a:ext cx="5822209" cy="4427316"/>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10" name="Text Placeholder 2">
            <a:extLst>
              <a:ext uri="{FF2B5EF4-FFF2-40B4-BE49-F238E27FC236}">
                <a16:creationId xmlns:a16="http://schemas.microsoft.com/office/drawing/2014/main" id="{01B97752-63E3-7E41-86AA-8084AC3E48D7}"/>
              </a:ext>
            </a:extLst>
          </p:cNvPr>
          <p:cNvSpPr>
            <a:spLocks noGrp="1"/>
          </p:cNvSpPr>
          <p:nvPr>
            <p:ph type="body" idx="13" hasCustomPrompt="1"/>
          </p:nvPr>
        </p:nvSpPr>
        <p:spPr>
          <a:xfrm>
            <a:off x="6487905" y="5286196"/>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11" name="Title 1">
            <a:extLst>
              <a:ext uri="{FF2B5EF4-FFF2-40B4-BE49-F238E27FC236}">
                <a16:creationId xmlns:a16="http://schemas.microsoft.com/office/drawing/2014/main" id="{B45521CA-473D-274E-A252-50E49A3EFD16}"/>
              </a:ext>
            </a:extLst>
          </p:cNvPr>
          <p:cNvSpPr>
            <a:spLocks noGrp="1"/>
          </p:cNvSpPr>
          <p:nvPr>
            <p:ph type="ctrTitle"/>
          </p:nvPr>
        </p:nvSpPr>
        <p:spPr>
          <a:xfrm>
            <a:off x="6487905" y="2715790"/>
            <a:ext cx="4179376" cy="2387600"/>
          </a:xfrm>
        </p:spPr>
        <p:txBody>
          <a:bodyPr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E71328B3-338C-BB43-A9F5-AACCE2E54E86}"/>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69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Slide_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0" y="1928264"/>
            <a:ext cx="5822209" cy="4427316"/>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10" name="Text Placeholder 2">
            <a:extLst>
              <a:ext uri="{FF2B5EF4-FFF2-40B4-BE49-F238E27FC236}">
                <a16:creationId xmlns:a16="http://schemas.microsoft.com/office/drawing/2014/main" id="{01B97752-63E3-7E41-86AA-8084AC3E48D7}"/>
              </a:ext>
            </a:extLst>
          </p:cNvPr>
          <p:cNvSpPr>
            <a:spLocks noGrp="1"/>
          </p:cNvSpPr>
          <p:nvPr>
            <p:ph type="body" idx="13" hasCustomPrompt="1"/>
          </p:nvPr>
        </p:nvSpPr>
        <p:spPr>
          <a:xfrm>
            <a:off x="6487905" y="4498670"/>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11" name="Title 1">
            <a:extLst>
              <a:ext uri="{FF2B5EF4-FFF2-40B4-BE49-F238E27FC236}">
                <a16:creationId xmlns:a16="http://schemas.microsoft.com/office/drawing/2014/main" id="{B45521CA-473D-274E-A252-50E49A3EFD16}"/>
              </a:ext>
            </a:extLst>
          </p:cNvPr>
          <p:cNvSpPr>
            <a:spLocks noGrp="1"/>
          </p:cNvSpPr>
          <p:nvPr>
            <p:ph type="ctrTitle"/>
          </p:nvPr>
        </p:nvSpPr>
        <p:spPr>
          <a:xfrm>
            <a:off x="6487905" y="1928264"/>
            <a:ext cx="4179376" cy="2387600"/>
          </a:xfrm>
        </p:spPr>
        <p:txBody>
          <a:bodyPr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E327254B-5501-7248-A89F-42912B5A8BD2}"/>
              </a:ext>
            </a:extLst>
          </p:cNvPr>
          <p:cNvCxnSpPr>
            <a:cxnSpLocks/>
          </p:cNvCxnSpPr>
          <p:nvPr userDrawn="1"/>
        </p:nvCxnSpPr>
        <p:spPr>
          <a:xfrm>
            <a:off x="0" y="1405468"/>
            <a:ext cx="1219200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005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_4">
    <p:bg>
      <p:bgPr>
        <a:solidFill>
          <a:schemeClr val="accent4">
            <a:lumMod val="50000"/>
          </a:schemeClr>
        </a:solidFill>
        <a:effectLst/>
      </p:bgPr>
    </p:bg>
    <p:spTree>
      <p:nvGrpSpPr>
        <p:cNvPr id="1" name=""/>
        <p:cNvGrpSpPr/>
        <p:nvPr/>
      </p:nvGrpSpPr>
      <p:grpSpPr>
        <a:xfrm>
          <a:off x="0" y="0"/>
          <a:ext cx="0" cy="0"/>
          <a:chOff x="0" y="0"/>
          <a:chExt cx="0" cy="0"/>
        </a:xfrm>
      </p:grpSpPr>
      <p:pic>
        <p:nvPicPr>
          <p:cNvPr id="7" name="Picture Placeholder 21" descr="Woman on tablet ">
            <a:extLst>
              <a:ext uri="{FF2B5EF4-FFF2-40B4-BE49-F238E27FC236}">
                <a16:creationId xmlns:a16="http://schemas.microsoft.com/office/drawing/2014/main" id="{79F82B97-E9C9-C740-AE3A-A0BB4822DD8F}"/>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1124487" y="0"/>
            <a:ext cx="11067514" cy="6858000"/>
          </a:xfrm>
          <a:prstGeom prst="rect">
            <a:avLst/>
          </a:prstGeom>
          <a:solidFill>
            <a:schemeClr val="tx1"/>
          </a:solidFill>
        </p:spPr>
      </p:pic>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1124487" y="-1"/>
            <a:ext cx="11067514"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6C4B436F-A511-A141-900B-BA20A19A1BCE}"/>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087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Slide_5">
    <p:spTree>
      <p:nvGrpSpPr>
        <p:cNvPr id="1" name=""/>
        <p:cNvGrpSpPr/>
        <p:nvPr/>
      </p:nvGrpSpPr>
      <p:grpSpPr>
        <a:xfrm>
          <a:off x="0" y="0"/>
          <a:ext cx="0" cy="0"/>
          <a:chOff x="0" y="0"/>
          <a:chExt cx="0" cy="0"/>
        </a:xfrm>
      </p:grpSpPr>
      <p:pic>
        <p:nvPicPr>
          <p:cNvPr id="7" name="Picture Placeholder 21" descr="Woman on tablet ">
            <a:extLst>
              <a:ext uri="{FF2B5EF4-FFF2-40B4-BE49-F238E27FC236}">
                <a16:creationId xmlns:a16="http://schemas.microsoft.com/office/drawing/2014/main" id="{79F82B97-E9C9-C740-AE3A-A0BB4822DD8F}"/>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0" y="0"/>
            <a:ext cx="12192001" cy="6858000"/>
          </a:xfrm>
          <a:prstGeom prst="rect">
            <a:avLst/>
          </a:prstGeom>
          <a:solidFill>
            <a:schemeClr val="tx1"/>
          </a:solidFill>
        </p:spPr>
      </p:pic>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4A57CAA2-2658-B441-A787-4B54C65D3BF1}"/>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38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Caption_2">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0668000" cy="3375025"/>
          </a:xfrm>
          <a:prstGeom prst="rect">
            <a:avLst/>
          </a:prstGeom>
          <a:solidFill>
            <a:schemeClr val="accent4">
              <a:lumMod val="50000"/>
            </a:schemeClr>
          </a:solidFill>
        </p:spPr>
        <p:txBody>
          <a:bodyPr/>
          <a:lstStyle/>
          <a:p>
            <a:r>
              <a:rPr lang="en-US"/>
              <a:t>Click icon to add picture</a:t>
            </a:r>
            <a:endParaRPr lang="id-ID" dirty="0"/>
          </a:p>
        </p:txBody>
      </p:sp>
      <p:sp>
        <p:nvSpPr>
          <p:cNvPr id="6" name="Text Placeholder 2">
            <a:extLst>
              <a:ext uri="{FF2B5EF4-FFF2-40B4-BE49-F238E27FC236}">
                <a16:creationId xmlns:a16="http://schemas.microsoft.com/office/drawing/2014/main" id="{5832AA92-D0AC-8247-A360-19A5932C4E36}"/>
              </a:ext>
            </a:extLst>
          </p:cNvPr>
          <p:cNvSpPr>
            <a:spLocks noGrp="1"/>
          </p:cNvSpPr>
          <p:nvPr>
            <p:ph idx="1" hasCustomPrompt="1"/>
          </p:nvPr>
        </p:nvSpPr>
        <p:spPr>
          <a:xfrm>
            <a:off x="5635662" y="339644"/>
            <a:ext cx="5014993"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E3AD9F76-09D6-0D4E-99ED-D9391C974AD2}"/>
              </a:ext>
            </a:extLst>
          </p:cNvPr>
          <p:cNvSpPr>
            <a:spLocks noGrp="1"/>
          </p:cNvSpPr>
          <p:nvPr>
            <p:ph type="ctrTitle"/>
          </p:nvPr>
        </p:nvSpPr>
        <p:spPr>
          <a:xfrm>
            <a:off x="820856" y="339644"/>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11" name="Straight Connector 10">
            <a:extLst>
              <a:ext uri="{FF2B5EF4-FFF2-40B4-BE49-F238E27FC236}">
                <a16:creationId xmlns:a16="http://schemas.microsoft.com/office/drawing/2014/main" id="{4C8C2B99-ED08-1F48-BE5D-40E40D09C7B7}"/>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87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Caption_3">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08843" y="3482977"/>
            <a:ext cx="10961177" cy="3375025"/>
          </a:xfrm>
          <a:prstGeom prst="rect">
            <a:avLst/>
          </a:prstGeom>
          <a:solidFill>
            <a:schemeClr val="accent4">
              <a:lumMod val="50000"/>
            </a:schemeClr>
          </a:solidFill>
        </p:spPr>
        <p:txBody>
          <a:bodyPr/>
          <a:lstStyle/>
          <a:p>
            <a:r>
              <a:rPr lang="en-US"/>
              <a:t>Click icon to add picture</a:t>
            </a:r>
            <a:endParaRPr lang="id-ID" dirty="0"/>
          </a:p>
        </p:txBody>
      </p:sp>
      <p:cxnSp>
        <p:nvCxnSpPr>
          <p:cNvPr id="10" name="Straight Connector 9">
            <a:extLst>
              <a:ext uri="{FF2B5EF4-FFF2-40B4-BE49-F238E27FC236}">
                <a16:creationId xmlns:a16="http://schemas.microsoft.com/office/drawing/2014/main" id="{79B33817-49F3-B440-A271-466603AE1964}"/>
              </a:ext>
            </a:extLst>
          </p:cNvPr>
          <p:cNvCxnSpPr>
            <a:cxnSpLocks/>
          </p:cNvCxnSpPr>
          <p:nvPr userDrawn="1"/>
        </p:nvCxnSpPr>
        <p:spPr>
          <a:xfrm>
            <a:off x="0" y="421214"/>
            <a:ext cx="1219200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2">
            <a:extLst>
              <a:ext uri="{FF2B5EF4-FFF2-40B4-BE49-F238E27FC236}">
                <a16:creationId xmlns:a16="http://schemas.microsoft.com/office/drawing/2014/main" id="{8576316B-7498-2E42-9B52-88BF1C9DF40C}"/>
              </a:ext>
            </a:extLst>
          </p:cNvPr>
          <p:cNvSpPr>
            <a:spLocks noGrp="1"/>
          </p:cNvSpPr>
          <p:nvPr>
            <p:ph idx="1" hasCustomPrompt="1"/>
          </p:nvPr>
        </p:nvSpPr>
        <p:spPr>
          <a:xfrm>
            <a:off x="5567465" y="568512"/>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451775DA-49A0-2F4D-9F21-5D20DA6BA9B6}"/>
              </a:ext>
            </a:extLst>
          </p:cNvPr>
          <p:cNvSpPr>
            <a:spLocks noGrp="1"/>
          </p:cNvSpPr>
          <p:nvPr>
            <p:ph type="ctrTitle"/>
          </p:nvPr>
        </p:nvSpPr>
        <p:spPr>
          <a:xfrm>
            <a:off x="608844" y="568512"/>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496456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Caption_4">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2192000" cy="3375025"/>
          </a:xfrm>
          <a:prstGeom prst="rect">
            <a:avLst/>
          </a:prstGeom>
          <a:solidFill>
            <a:schemeClr val="accent4">
              <a:lumMod val="50000"/>
            </a:schemeClr>
          </a:solidFill>
        </p:spPr>
        <p:txBody>
          <a:bodyPr/>
          <a:lstStyle/>
          <a:p>
            <a:r>
              <a:rPr lang="en-US"/>
              <a:t>Click icon to add picture</a:t>
            </a:r>
            <a:endParaRPr lang="id-ID" dirty="0"/>
          </a:p>
        </p:txBody>
      </p:sp>
      <p:cxnSp>
        <p:nvCxnSpPr>
          <p:cNvPr id="5" name="Straight Connector 4">
            <a:extLst>
              <a:ext uri="{FF2B5EF4-FFF2-40B4-BE49-F238E27FC236}">
                <a16:creationId xmlns:a16="http://schemas.microsoft.com/office/drawing/2014/main" id="{40C0F668-C1BA-A349-A542-9E54E73E8178}"/>
              </a:ext>
            </a:extLst>
          </p:cNvPr>
          <p:cNvCxnSpPr>
            <a:cxnSpLocks/>
          </p:cNvCxnSpPr>
          <p:nvPr userDrawn="1"/>
        </p:nvCxnSpPr>
        <p:spPr>
          <a:xfrm>
            <a:off x="4961621" y="339644"/>
            <a:ext cx="0" cy="2806512"/>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5832AA92-D0AC-8247-A360-19A5932C4E36}"/>
              </a:ext>
            </a:extLst>
          </p:cNvPr>
          <p:cNvSpPr>
            <a:spLocks noGrp="1"/>
          </p:cNvSpPr>
          <p:nvPr>
            <p:ph idx="1" hasCustomPrompt="1"/>
          </p:nvPr>
        </p:nvSpPr>
        <p:spPr>
          <a:xfrm>
            <a:off x="5351244" y="339644"/>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E3AD9F76-09D6-0D4E-99ED-D9391C974AD2}"/>
              </a:ext>
            </a:extLst>
          </p:cNvPr>
          <p:cNvSpPr>
            <a:spLocks noGrp="1"/>
          </p:cNvSpPr>
          <p:nvPr>
            <p:ph type="ctrTitle"/>
          </p:nvPr>
        </p:nvSpPr>
        <p:spPr>
          <a:xfrm>
            <a:off x="392623" y="339644"/>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780326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Caption_5">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2192000" cy="3375025"/>
          </a:xfrm>
          <a:prstGeom prst="rect">
            <a:avLst/>
          </a:prstGeom>
          <a:solidFill>
            <a:schemeClr val="accent4">
              <a:lumMod val="50000"/>
            </a:schemeClr>
          </a:solidFill>
        </p:spPr>
        <p:txBody>
          <a:bodyPr/>
          <a:lstStyle/>
          <a:p>
            <a:r>
              <a:rPr lang="en-US"/>
              <a:t>Click icon to add picture</a:t>
            </a:r>
            <a:endParaRPr lang="id-ID" dirty="0"/>
          </a:p>
        </p:txBody>
      </p:sp>
      <p:sp>
        <p:nvSpPr>
          <p:cNvPr id="6" name="Text Placeholder 2">
            <a:extLst>
              <a:ext uri="{FF2B5EF4-FFF2-40B4-BE49-F238E27FC236}">
                <a16:creationId xmlns:a16="http://schemas.microsoft.com/office/drawing/2014/main" id="{5832AA92-D0AC-8247-A360-19A5932C4E36}"/>
              </a:ext>
            </a:extLst>
          </p:cNvPr>
          <p:cNvSpPr>
            <a:spLocks noGrp="1"/>
          </p:cNvSpPr>
          <p:nvPr>
            <p:ph idx="1" hasCustomPrompt="1"/>
          </p:nvPr>
        </p:nvSpPr>
        <p:spPr>
          <a:xfrm>
            <a:off x="5351244" y="568512"/>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E3AD9F76-09D6-0D4E-99ED-D9391C974AD2}"/>
              </a:ext>
            </a:extLst>
          </p:cNvPr>
          <p:cNvSpPr>
            <a:spLocks noGrp="1"/>
          </p:cNvSpPr>
          <p:nvPr>
            <p:ph type="ctrTitle"/>
          </p:nvPr>
        </p:nvSpPr>
        <p:spPr>
          <a:xfrm>
            <a:off x="392623" y="568512"/>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15" name="Straight Connector 14">
            <a:extLst>
              <a:ext uri="{FF2B5EF4-FFF2-40B4-BE49-F238E27FC236}">
                <a16:creationId xmlns:a16="http://schemas.microsoft.com/office/drawing/2014/main" id="{16414763-7D4F-994A-AAA9-7DC46C19D816}"/>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706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11B2D7F8-9505-6148-BEA2-27C4290FF6E2}"/>
              </a:ext>
            </a:extLst>
          </p:cNvPr>
          <p:cNvSpPr>
            <a:spLocks noGrp="1"/>
          </p:cNvSpPr>
          <p:nvPr>
            <p:ph sz="half" idx="1"/>
          </p:nvPr>
        </p:nvSpPr>
        <p:spPr>
          <a:xfrm>
            <a:off x="1627321"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3">
            <a:extLst>
              <a:ext uri="{FF2B5EF4-FFF2-40B4-BE49-F238E27FC236}">
                <a16:creationId xmlns:a16="http://schemas.microsoft.com/office/drawing/2014/main" id="{A9ADB053-F5D5-D34D-B6E3-A8AB7297F1F9}"/>
              </a:ext>
            </a:extLst>
          </p:cNvPr>
          <p:cNvSpPr>
            <a:spLocks noGrp="1"/>
          </p:cNvSpPr>
          <p:nvPr>
            <p:ph sz="half" idx="2"/>
          </p:nvPr>
        </p:nvSpPr>
        <p:spPr>
          <a:xfrm>
            <a:off x="7067963"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a:extLst>
              <a:ext uri="{FF2B5EF4-FFF2-40B4-BE49-F238E27FC236}">
                <a16:creationId xmlns:a16="http://schemas.microsoft.com/office/drawing/2014/main" id="{B75E12F7-C53F-EB47-8D86-3CE7D6B2A8FB}"/>
              </a:ext>
            </a:extLst>
          </p:cNvPr>
          <p:cNvSpPr>
            <a:spLocks noGrp="1"/>
          </p:cNvSpPr>
          <p:nvPr>
            <p:ph type="body" idx="13"/>
          </p:nvPr>
        </p:nvSpPr>
        <p:spPr>
          <a:xfrm>
            <a:off x="1627322" y="1468740"/>
            <a:ext cx="4672156"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4">
            <a:extLst>
              <a:ext uri="{FF2B5EF4-FFF2-40B4-BE49-F238E27FC236}">
                <a16:creationId xmlns:a16="http://schemas.microsoft.com/office/drawing/2014/main" id="{0C3895DE-E9F7-5A41-91A4-BC8DE509CFFC}"/>
              </a:ext>
            </a:extLst>
          </p:cNvPr>
          <p:cNvSpPr>
            <a:spLocks noGrp="1"/>
          </p:cNvSpPr>
          <p:nvPr>
            <p:ph type="body" sz="quarter" idx="3"/>
          </p:nvPr>
        </p:nvSpPr>
        <p:spPr>
          <a:xfrm>
            <a:off x="7067963" y="1468740"/>
            <a:ext cx="4695165"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3420737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11B2D7F8-9505-6148-BEA2-27C4290FF6E2}"/>
              </a:ext>
            </a:extLst>
          </p:cNvPr>
          <p:cNvSpPr>
            <a:spLocks noGrp="1"/>
          </p:cNvSpPr>
          <p:nvPr>
            <p:ph sz="half" idx="1"/>
          </p:nvPr>
        </p:nvSpPr>
        <p:spPr>
          <a:xfrm>
            <a:off x="392623"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3">
            <a:extLst>
              <a:ext uri="{FF2B5EF4-FFF2-40B4-BE49-F238E27FC236}">
                <a16:creationId xmlns:a16="http://schemas.microsoft.com/office/drawing/2014/main" id="{A9ADB053-F5D5-D34D-B6E3-A8AB7297F1F9}"/>
              </a:ext>
            </a:extLst>
          </p:cNvPr>
          <p:cNvSpPr>
            <a:spLocks noGrp="1"/>
          </p:cNvSpPr>
          <p:nvPr>
            <p:ph sz="half" idx="2"/>
          </p:nvPr>
        </p:nvSpPr>
        <p:spPr>
          <a:xfrm>
            <a:off x="5833265"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a:extLst>
              <a:ext uri="{FF2B5EF4-FFF2-40B4-BE49-F238E27FC236}">
                <a16:creationId xmlns:a16="http://schemas.microsoft.com/office/drawing/2014/main" id="{B75E12F7-C53F-EB47-8D86-3CE7D6B2A8FB}"/>
              </a:ext>
            </a:extLst>
          </p:cNvPr>
          <p:cNvSpPr>
            <a:spLocks noGrp="1"/>
          </p:cNvSpPr>
          <p:nvPr>
            <p:ph type="body" idx="13"/>
          </p:nvPr>
        </p:nvSpPr>
        <p:spPr>
          <a:xfrm>
            <a:off x="392624" y="1468740"/>
            <a:ext cx="4672156"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4">
            <a:extLst>
              <a:ext uri="{FF2B5EF4-FFF2-40B4-BE49-F238E27FC236}">
                <a16:creationId xmlns:a16="http://schemas.microsoft.com/office/drawing/2014/main" id="{0C3895DE-E9F7-5A41-91A4-BC8DE509CFFC}"/>
              </a:ext>
            </a:extLst>
          </p:cNvPr>
          <p:cNvSpPr>
            <a:spLocks noGrp="1"/>
          </p:cNvSpPr>
          <p:nvPr>
            <p:ph type="body" sz="quarter" idx="3"/>
          </p:nvPr>
        </p:nvSpPr>
        <p:spPr>
          <a:xfrm>
            <a:off x="5833265" y="1468740"/>
            <a:ext cx="4695165"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7" name="Straight Connector 16">
            <a:extLst>
              <a:ext uri="{FF2B5EF4-FFF2-40B4-BE49-F238E27FC236}">
                <a16:creationId xmlns:a16="http://schemas.microsoft.com/office/drawing/2014/main" id="{E28CCA37-00BD-0A43-8647-67DD0510A7E3}"/>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19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_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6093055" y="0"/>
            <a:ext cx="6098946"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cxnSp>
        <p:nvCxnSpPr>
          <p:cNvPr id="3" name="Straight Connector 2">
            <a:extLst>
              <a:ext uri="{FF2B5EF4-FFF2-40B4-BE49-F238E27FC236}">
                <a16:creationId xmlns:a16="http://schemas.microsoft.com/office/drawing/2014/main" id="{A9525627-537D-D740-918D-FD8895672A9F}"/>
              </a:ext>
            </a:extLst>
          </p:cNvPr>
          <p:cNvCxnSpPr>
            <a:cxnSpLocks/>
          </p:cNvCxnSpPr>
          <p:nvPr userDrawn="1"/>
        </p:nvCxnSpPr>
        <p:spPr>
          <a:xfrm>
            <a:off x="0" y="1720312"/>
            <a:ext cx="60930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814249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6" name="Title 1">
            <a:extLst>
              <a:ext uri="{FF2B5EF4-FFF2-40B4-BE49-F238E27FC236}">
                <a16:creationId xmlns:a16="http://schemas.microsoft.com/office/drawing/2014/main" id="{89CD5966-5C30-E943-A71E-F48460A377D6}"/>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8" name="Content Placeholder 2">
            <a:extLst>
              <a:ext uri="{FF2B5EF4-FFF2-40B4-BE49-F238E27FC236}">
                <a16:creationId xmlns:a16="http://schemas.microsoft.com/office/drawing/2014/main" id="{CF969977-F5DB-3A45-9E9E-556F0938C059}"/>
              </a:ext>
            </a:extLst>
          </p:cNvPr>
          <p:cNvSpPr>
            <a:spLocks noGrp="1"/>
          </p:cNvSpPr>
          <p:nvPr>
            <p:ph sz="half" idx="1"/>
          </p:nvPr>
        </p:nvSpPr>
        <p:spPr>
          <a:xfrm>
            <a:off x="392623" y="2330824"/>
            <a:ext cx="5181600"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36D6BBCB-7852-8449-BC02-C5471A775B24}"/>
              </a:ext>
            </a:extLst>
          </p:cNvPr>
          <p:cNvSpPr>
            <a:spLocks noGrp="1"/>
          </p:cNvSpPr>
          <p:nvPr>
            <p:ph sz="half" idx="2"/>
          </p:nvPr>
        </p:nvSpPr>
        <p:spPr>
          <a:xfrm>
            <a:off x="6172200" y="2330824"/>
            <a:ext cx="5181600"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a:extLst>
              <a:ext uri="{FF2B5EF4-FFF2-40B4-BE49-F238E27FC236}">
                <a16:creationId xmlns:a16="http://schemas.microsoft.com/office/drawing/2014/main" id="{725055FA-EC63-034E-B383-78552FAEA374}"/>
              </a:ext>
            </a:extLst>
          </p:cNvPr>
          <p:cNvSpPr>
            <a:spLocks noGrp="1"/>
          </p:cNvSpPr>
          <p:nvPr>
            <p:ph type="body" idx="13"/>
          </p:nvPr>
        </p:nvSpPr>
        <p:spPr>
          <a:xfrm>
            <a:off x="392623" y="1468740"/>
            <a:ext cx="5157787"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4">
            <a:extLst>
              <a:ext uri="{FF2B5EF4-FFF2-40B4-BE49-F238E27FC236}">
                <a16:creationId xmlns:a16="http://schemas.microsoft.com/office/drawing/2014/main" id="{163F1262-F0B7-5B4F-A1EE-7A2D9835E6EC}"/>
              </a:ext>
            </a:extLst>
          </p:cNvPr>
          <p:cNvSpPr>
            <a:spLocks noGrp="1"/>
          </p:cNvSpPr>
          <p:nvPr>
            <p:ph type="body" sz="quarter" idx="3"/>
          </p:nvPr>
        </p:nvSpPr>
        <p:spPr>
          <a:xfrm>
            <a:off x="6172200" y="1468740"/>
            <a:ext cx="5183188"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3" name="Straight Connector 12">
            <a:extLst>
              <a:ext uri="{FF2B5EF4-FFF2-40B4-BE49-F238E27FC236}">
                <a16:creationId xmlns:a16="http://schemas.microsoft.com/office/drawing/2014/main" id="{55F5877A-6F1B-5C4C-8792-78CDE344D0E0}"/>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816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_5">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id="{C5233AE2-5078-C34D-8EAD-6F7B344F5241}"/>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cxnSp>
        <p:nvCxnSpPr>
          <p:cNvPr id="14" name="Straight Connector 13">
            <a:extLst>
              <a:ext uri="{FF2B5EF4-FFF2-40B4-BE49-F238E27FC236}">
                <a16:creationId xmlns:a16="http://schemas.microsoft.com/office/drawing/2014/main" id="{24699EEF-FB75-1A46-B6B6-39CCF65A9EA4}"/>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6" name="Title 1">
            <a:extLst>
              <a:ext uri="{FF2B5EF4-FFF2-40B4-BE49-F238E27FC236}">
                <a16:creationId xmlns:a16="http://schemas.microsoft.com/office/drawing/2014/main" id="{89CD5966-5C30-E943-A71E-F48460A377D6}"/>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8" name="Content Placeholder 2">
            <a:extLst>
              <a:ext uri="{FF2B5EF4-FFF2-40B4-BE49-F238E27FC236}">
                <a16:creationId xmlns:a16="http://schemas.microsoft.com/office/drawing/2014/main" id="{CF969977-F5DB-3A45-9E9E-556F0938C059}"/>
              </a:ext>
            </a:extLst>
          </p:cNvPr>
          <p:cNvSpPr>
            <a:spLocks noGrp="1"/>
          </p:cNvSpPr>
          <p:nvPr>
            <p:ph sz="half" idx="1"/>
          </p:nvPr>
        </p:nvSpPr>
        <p:spPr>
          <a:xfrm>
            <a:off x="392623" y="2330824"/>
            <a:ext cx="5181600" cy="3846139"/>
          </a:xfrm>
        </p:spPr>
        <p:txBody>
          <a:bodyPr>
            <a:normAutofit/>
          </a:bodyPr>
          <a:lstStyle>
            <a:lvl1pPr>
              <a:lnSpc>
                <a:spcPct val="100000"/>
              </a:lnSpc>
              <a:defRPr sz="1600">
                <a:solidFill>
                  <a:schemeClr val="bg1"/>
                </a:solidFill>
                <a:latin typeface="+mj-lt"/>
                <a:cs typeface="Calibri" panose="020F0502020204030204" pitchFamily="34" charset="0"/>
              </a:defRPr>
            </a:lvl1pPr>
            <a:lvl2pPr>
              <a:lnSpc>
                <a:spcPct val="100000"/>
              </a:lnSpc>
              <a:defRPr sz="1600">
                <a:solidFill>
                  <a:schemeClr val="bg1"/>
                </a:solidFill>
                <a:latin typeface="+mj-lt"/>
                <a:cs typeface="Calibri" panose="020F0502020204030204" pitchFamily="34" charset="0"/>
              </a:defRPr>
            </a:lvl2pPr>
            <a:lvl3pPr>
              <a:lnSpc>
                <a:spcPct val="100000"/>
              </a:lnSpc>
              <a:defRPr sz="1600">
                <a:solidFill>
                  <a:schemeClr val="bg1"/>
                </a:solidFill>
                <a:latin typeface="+mj-lt"/>
                <a:cs typeface="Calibri" panose="020F0502020204030204" pitchFamily="34" charset="0"/>
              </a:defRPr>
            </a:lvl3pPr>
            <a:lvl4pPr>
              <a:lnSpc>
                <a:spcPct val="100000"/>
              </a:lnSpc>
              <a:defRPr sz="1600">
                <a:solidFill>
                  <a:schemeClr val="bg1"/>
                </a:solidFill>
                <a:latin typeface="+mj-lt"/>
                <a:cs typeface="Calibri" panose="020F0502020204030204" pitchFamily="34" charset="0"/>
              </a:defRPr>
            </a:lvl4pPr>
            <a:lvl5pPr>
              <a:lnSpc>
                <a:spcPct val="100000"/>
              </a:lnSpc>
              <a:defRPr sz="1600">
                <a:solidFill>
                  <a:schemeClr val="bg1"/>
                </a:solidFill>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36D6BBCB-7852-8449-BC02-C5471A775B24}"/>
              </a:ext>
            </a:extLst>
          </p:cNvPr>
          <p:cNvSpPr>
            <a:spLocks noGrp="1"/>
          </p:cNvSpPr>
          <p:nvPr>
            <p:ph sz="half" idx="2"/>
          </p:nvPr>
        </p:nvSpPr>
        <p:spPr>
          <a:xfrm>
            <a:off x="6172200" y="2330824"/>
            <a:ext cx="5181600" cy="3846139"/>
          </a:xfrm>
        </p:spPr>
        <p:txBody>
          <a:bodyPr>
            <a:normAutofit/>
          </a:bodyPr>
          <a:lstStyle>
            <a:lvl1pPr>
              <a:lnSpc>
                <a:spcPct val="100000"/>
              </a:lnSpc>
              <a:defRPr sz="1600">
                <a:solidFill>
                  <a:schemeClr val="bg1"/>
                </a:solidFill>
                <a:latin typeface="+mj-lt"/>
                <a:cs typeface="Calibri" panose="020F0502020204030204" pitchFamily="34" charset="0"/>
              </a:defRPr>
            </a:lvl1pPr>
            <a:lvl2pPr>
              <a:lnSpc>
                <a:spcPct val="100000"/>
              </a:lnSpc>
              <a:defRPr sz="1600">
                <a:solidFill>
                  <a:schemeClr val="bg1"/>
                </a:solidFill>
                <a:latin typeface="+mj-lt"/>
                <a:cs typeface="Calibri" panose="020F0502020204030204" pitchFamily="34" charset="0"/>
              </a:defRPr>
            </a:lvl2pPr>
            <a:lvl3pPr>
              <a:lnSpc>
                <a:spcPct val="100000"/>
              </a:lnSpc>
              <a:defRPr sz="1600">
                <a:solidFill>
                  <a:schemeClr val="bg1"/>
                </a:solidFill>
                <a:latin typeface="+mj-lt"/>
                <a:cs typeface="Calibri" panose="020F0502020204030204" pitchFamily="34" charset="0"/>
              </a:defRPr>
            </a:lvl3pPr>
            <a:lvl4pPr>
              <a:lnSpc>
                <a:spcPct val="100000"/>
              </a:lnSpc>
              <a:defRPr sz="1600">
                <a:solidFill>
                  <a:schemeClr val="bg1"/>
                </a:solidFill>
                <a:latin typeface="+mj-lt"/>
                <a:cs typeface="Calibri" panose="020F0502020204030204" pitchFamily="34" charset="0"/>
              </a:defRPr>
            </a:lvl4pPr>
            <a:lvl5pPr>
              <a:lnSpc>
                <a:spcPct val="100000"/>
              </a:lnSpc>
              <a:defRPr sz="1600">
                <a:solidFill>
                  <a:schemeClr val="bg1"/>
                </a:solidFill>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a:extLst>
              <a:ext uri="{FF2B5EF4-FFF2-40B4-BE49-F238E27FC236}">
                <a16:creationId xmlns:a16="http://schemas.microsoft.com/office/drawing/2014/main" id="{725055FA-EC63-034E-B383-78552FAEA374}"/>
              </a:ext>
            </a:extLst>
          </p:cNvPr>
          <p:cNvSpPr>
            <a:spLocks noGrp="1"/>
          </p:cNvSpPr>
          <p:nvPr>
            <p:ph type="body" idx="13"/>
          </p:nvPr>
        </p:nvSpPr>
        <p:spPr>
          <a:xfrm>
            <a:off x="392623" y="1468740"/>
            <a:ext cx="5157787" cy="823912"/>
          </a:xfrm>
        </p:spPr>
        <p:txBody>
          <a:bodyPr anchor="b">
            <a:normAutofit/>
          </a:bodyPr>
          <a:lstStyle>
            <a:lvl1pPr marL="0" indent="0">
              <a:buNone/>
              <a:defRPr sz="2800" b="1">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4">
            <a:extLst>
              <a:ext uri="{FF2B5EF4-FFF2-40B4-BE49-F238E27FC236}">
                <a16:creationId xmlns:a16="http://schemas.microsoft.com/office/drawing/2014/main" id="{163F1262-F0B7-5B4F-A1EE-7A2D9835E6EC}"/>
              </a:ext>
            </a:extLst>
          </p:cNvPr>
          <p:cNvSpPr>
            <a:spLocks noGrp="1"/>
          </p:cNvSpPr>
          <p:nvPr>
            <p:ph type="body" sz="quarter" idx="3"/>
          </p:nvPr>
        </p:nvSpPr>
        <p:spPr>
          <a:xfrm>
            <a:off x="6172200" y="1468740"/>
            <a:ext cx="5183188" cy="823912"/>
          </a:xfrm>
        </p:spPr>
        <p:txBody>
          <a:bodyPr anchor="b">
            <a:normAutofit/>
          </a:bodyPr>
          <a:lstStyle>
            <a:lvl1pPr marL="0" indent="0">
              <a:buNone/>
              <a:defRPr sz="2800" b="1">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3" name="Straight Connector 12">
            <a:extLst>
              <a:ext uri="{FF2B5EF4-FFF2-40B4-BE49-F238E27FC236}">
                <a16:creationId xmlns:a16="http://schemas.microsoft.com/office/drawing/2014/main" id="{55F5877A-6F1B-5C4C-8792-78CDE344D0E0}"/>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969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_2">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92623" y="588936"/>
            <a:ext cx="11432584" cy="597663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cxnSp>
        <p:nvCxnSpPr>
          <p:cNvPr id="5" name="Straight Connector 4">
            <a:extLst>
              <a:ext uri="{FF2B5EF4-FFF2-40B4-BE49-F238E27FC236}">
                <a16:creationId xmlns:a16="http://schemas.microsoft.com/office/drawing/2014/main" id="{2C41291C-383F-CF4B-AB8E-2B40741A62AF}"/>
              </a:ext>
            </a:extLst>
          </p:cNvPr>
          <p:cNvCxnSpPr>
            <a:cxnSpLocks/>
          </p:cNvCxnSpPr>
          <p:nvPr userDrawn="1"/>
        </p:nvCxnSpPr>
        <p:spPr>
          <a:xfrm>
            <a:off x="0" y="292426"/>
            <a:ext cx="1219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34C5937-11C0-4E5A-867C-7AB68EA5327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71957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_3">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92623" y="292426"/>
            <a:ext cx="10219457"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cxnSp>
        <p:nvCxnSpPr>
          <p:cNvPr id="4" name="Straight Connector 3">
            <a:extLst>
              <a:ext uri="{FF2B5EF4-FFF2-40B4-BE49-F238E27FC236}">
                <a16:creationId xmlns:a16="http://schemas.microsoft.com/office/drawing/2014/main" id="{F516C013-C8E5-B44C-B6D6-DE71D0CC52C4}"/>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4E2D069-321B-434C-BB63-530EE51B64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2183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134319" y="0"/>
            <a:ext cx="1105768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cxnSp>
        <p:nvCxnSpPr>
          <p:cNvPr id="5" name="Straight Connector 4">
            <a:extLst>
              <a:ext uri="{FF2B5EF4-FFF2-40B4-BE49-F238E27FC236}">
                <a16:creationId xmlns:a16="http://schemas.microsoft.com/office/drawing/2014/main" id="{DCA0415B-CCA3-7142-BDAA-6DAC63FB634C}"/>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3040D77-4CF4-4BFB-9FFB-8C9746D3906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492647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_5">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cxnSp>
        <p:nvCxnSpPr>
          <p:cNvPr id="7" name="Straight Connector 6">
            <a:extLst>
              <a:ext uri="{FF2B5EF4-FFF2-40B4-BE49-F238E27FC236}">
                <a16:creationId xmlns:a16="http://schemas.microsoft.com/office/drawing/2014/main" id="{43A34E77-65E8-214A-93DD-907ECB950F42}"/>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9C15D6B-DF62-4A31-87F3-2084A6C590A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47893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and Content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6" name="Picture Placeholder 8">
            <a:extLst>
              <a:ext uri="{FF2B5EF4-FFF2-40B4-BE49-F238E27FC236}">
                <a16:creationId xmlns:a16="http://schemas.microsoft.com/office/drawing/2014/main" id="{E0B206EA-4BA0-3F4C-A4ED-E78F311CD8A8}"/>
              </a:ext>
            </a:extLst>
          </p:cNvPr>
          <p:cNvSpPr>
            <a:spLocks noGrp="1"/>
          </p:cNvSpPr>
          <p:nvPr>
            <p:ph type="pic" sz="quarter" idx="13"/>
          </p:nvPr>
        </p:nvSpPr>
        <p:spPr>
          <a:xfrm>
            <a:off x="6993359" y="1"/>
            <a:ext cx="5198641" cy="6858002"/>
          </a:xfrm>
          <a:prstGeom prst="rect">
            <a:avLst/>
          </a:prstGeom>
          <a:solidFill>
            <a:schemeClr val="accent4">
              <a:lumMod val="50000"/>
            </a:schemeClr>
          </a:solidFill>
        </p:spPr>
        <p:txBody>
          <a:bodyPr/>
          <a:lstStyle/>
          <a:p>
            <a:r>
              <a:rPr lang="en-US"/>
              <a:t>Click icon to add picture</a:t>
            </a:r>
            <a:endParaRPr lang="id-ID"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489057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45581" y="1507066"/>
            <a:ext cx="4890578"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B907ACF-A34F-FE4A-8511-B7FE12F69496}"/>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257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and Content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6" name="Picture Placeholder 8">
            <a:extLst>
              <a:ext uri="{FF2B5EF4-FFF2-40B4-BE49-F238E27FC236}">
                <a16:creationId xmlns:a16="http://schemas.microsoft.com/office/drawing/2014/main" id="{E0B206EA-4BA0-3F4C-A4ED-E78F311CD8A8}"/>
              </a:ext>
            </a:extLst>
          </p:cNvPr>
          <p:cNvSpPr>
            <a:spLocks noGrp="1"/>
          </p:cNvSpPr>
          <p:nvPr>
            <p:ph type="pic" sz="quarter" idx="13"/>
          </p:nvPr>
        </p:nvSpPr>
        <p:spPr>
          <a:xfrm>
            <a:off x="0" y="1"/>
            <a:ext cx="5198641" cy="6858002"/>
          </a:xfrm>
          <a:prstGeom prst="rect">
            <a:avLst/>
          </a:prstGeom>
          <a:solidFill>
            <a:schemeClr val="accent4">
              <a:lumMod val="50000"/>
            </a:schemeClr>
          </a:solidFill>
        </p:spPr>
        <p:txBody>
          <a:bodyPr/>
          <a:lstStyle/>
          <a:p>
            <a:r>
              <a:rPr lang="en-US"/>
              <a:t>Click icon to add picture</a:t>
            </a:r>
            <a:endParaRPr lang="id-ID"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5711877" y="339645"/>
            <a:ext cx="489057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5708797" y="1507066"/>
            <a:ext cx="4890578"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4037ED-B73E-2946-8FAC-2803EA71C585}"/>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2672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and Content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B206EA-4BA0-3F4C-A4ED-E78F311CD8A8}"/>
              </a:ext>
            </a:extLst>
          </p:cNvPr>
          <p:cNvSpPr>
            <a:spLocks noGrp="1"/>
          </p:cNvSpPr>
          <p:nvPr>
            <p:ph type="pic" sz="quarter" idx="13"/>
          </p:nvPr>
        </p:nvSpPr>
        <p:spPr>
          <a:xfrm>
            <a:off x="1134319" y="1"/>
            <a:ext cx="11057681" cy="6858002"/>
          </a:xfrm>
          <a:prstGeom prst="rect">
            <a:avLst/>
          </a:prstGeom>
          <a:solidFill>
            <a:schemeClr val="accent4">
              <a:lumMod val="50000"/>
            </a:schemeClr>
          </a:solidFill>
        </p:spPr>
        <p:txBody>
          <a:bodyPr/>
          <a:lstStyle/>
          <a:p>
            <a:r>
              <a:rPr lang="en-US"/>
              <a:t>Click icon to add picture</a:t>
            </a:r>
            <a:endParaRPr lang="id-ID"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4890577"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45581" y="1507066"/>
            <a:ext cx="4890578"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B907ACF-A34F-FE4A-8511-B7FE12F69496}"/>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3944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and Content_5">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B206EA-4BA0-3F4C-A4ED-E78F311CD8A8}"/>
              </a:ext>
            </a:extLst>
          </p:cNvPr>
          <p:cNvSpPr>
            <a:spLocks noGrp="1"/>
          </p:cNvSpPr>
          <p:nvPr>
            <p:ph type="pic" sz="quarter" idx="13"/>
          </p:nvPr>
        </p:nvSpPr>
        <p:spPr>
          <a:xfrm>
            <a:off x="1" y="1"/>
            <a:ext cx="12192000" cy="6858002"/>
          </a:xfrm>
          <a:prstGeom prst="rect">
            <a:avLst/>
          </a:prstGeom>
          <a:solidFill>
            <a:schemeClr val="accent4">
              <a:lumMod val="50000"/>
            </a:schemeClr>
          </a:solidFill>
        </p:spPr>
        <p:txBody>
          <a:bodyPr/>
          <a:lstStyle/>
          <a:p>
            <a:r>
              <a:rPr lang="en-US"/>
              <a:t>Click icon to add picture</a:t>
            </a:r>
            <a:endParaRPr lang="id-ID"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69E9592-D634-1947-B3FB-EB3B7F16FF28}"/>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id="{6D456EAF-F3B8-AF4A-90FF-4B0693C56A33}"/>
              </a:ext>
            </a:extLst>
          </p:cNvPr>
          <p:cNvSpPr>
            <a:spLocks noGrp="1"/>
          </p:cNvSpPr>
          <p:nvPr>
            <p:ph type="ctrTitle" hasCustomPrompt="1"/>
          </p:nvPr>
        </p:nvSpPr>
        <p:spPr>
          <a:xfrm>
            <a:off x="392623" y="339645"/>
            <a:ext cx="4890577"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15" name="Text Placeholder 10">
            <a:extLst>
              <a:ext uri="{FF2B5EF4-FFF2-40B4-BE49-F238E27FC236}">
                <a16:creationId xmlns:a16="http://schemas.microsoft.com/office/drawing/2014/main" id="{F7FB4ADF-1B3E-A442-B2C9-518CBE7637DB}"/>
              </a:ext>
            </a:extLst>
          </p:cNvPr>
          <p:cNvSpPr>
            <a:spLocks noGrp="1"/>
          </p:cNvSpPr>
          <p:nvPr>
            <p:ph type="body" sz="quarter" idx="14"/>
          </p:nvPr>
        </p:nvSpPr>
        <p:spPr>
          <a:xfrm>
            <a:off x="392624" y="1507066"/>
            <a:ext cx="4890578"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4899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Title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1134319" y="0"/>
            <a:ext cx="11057681"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cxnSp>
        <p:nvCxnSpPr>
          <p:cNvPr id="3" name="Straight Connector 2">
            <a:extLst>
              <a:ext uri="{FF2B5EF4-FFF2-40B4-BE49-F238E27FC236}">
                <a16:creationId xmlns:a16="http://schemas.microsoft.com/office/drawing/2014/main" id="{A9525627-537D-D740-918D-FD8895672A9F}"/>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375684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and Caption_2">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46059" y="292426"/>
            <a:ext cx="6297515"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sp>
        <p:nvSpPr>
          <p:cNvPr id="9" name="Title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7313354" y="4418889"/>
            <a:ext cx="3289100" cy="637507"/>
          </a:xfrm>
        </p:spPr>
        <p:txBody>
          <a:bodyPr lIns="0" rIns="0" anchor="b">
            <a:noAutofit/>
          </a:bodyPr>
          <a:lstStyle>
            <a:lvl1pPr algn="l">
              <a:defRPr sz="4000" b="0" i="0" cap="all" baseline="0">
                <a:solidFill>
                  <a:schemeClr val="accent4">
                    <a:lumMod val="75000"/>
                  </a:schemeClr>
                </a:solidFill>
                <a:latin typeface="Sagona ExtraLight" panose="02020303050505020204" pitchFamily="18" charset="0"/>
              </a:defRPr>
            </a:lvl1pPr>
          </a:lstStyle>
          <a:p>
            <a:r>
              <a:rPr lang="en-US" dirty="0"/>
              <a:t>TITLE </a:t>
            </a:r>
            <a:br>
              <a:rPr lang="en-US" dirty="0"/>
            </a:br>
            <a:r>
              <a:rPr lang="en-US" dirty="0"/>
              <a:t>GOES HERE</a:t>
            </a:r>
          </a:p>
        </p:txBody>
      </p:sp>
      <p:sp>
        <p:nvSpPr>
          <p:cNvPr id="10" name="Text Placeholder 10">
            <a:extLst>
              <a:ext uri="{FF2B5EF4-FFF2-40B4-BE49-F238E27FC236}">
                <a16:creationId xmlns:a16="http://schemas.microsoft.com/office/drawing/2014/main" id="{0DAC9D44-F28B-2B43-8B6F-260CB811AA38}"/>
              </a:ext>
            </a:extLst>
          </p:cNvPr>
          <p:cNvSpPr>
            <a:spLocks noGrp="1"/>
          </p:cNvSpPr>
          <p:nvPr>
            <p:ph type="body" sz="quarter" idx="14"/>
          </p:nvPr>
        </p:nvSpPr>
        <p:spPr>
          <a:xfrm>
            <a:off x="7313355" y="5080791"/>
            <a:ext cx="3289100" cy="1484783"/>
          </a:xfrm>
        </p:spPr>
        <p:txBody>
          <a:bodyPr lIns="0" rIns="0" anchor="t">
            <a:normAutofit/>
          </a:bodyPr>
          <a:lstStyle>
            <a:lvl1pPr marL="0" indent="0">
              <a:lnSpc>
                <a:spcPct val="100000"/>
              </a:lnSpc>
              <a:buNone/>
              <a:defRPr sz="1400">
                <a:latin typeface="+mj-lt"/>
              </a:defRPr>
            </a:lvl1pPr>
            <a:lvl2pPr marL="457200" indent="0">
              <a:lnSpc>
                <a:spcPct val="100000"/>
              </a:lnSpc>
              <a:buNone/>
              <a:defRPr sz="1400">
                <a:latin typeface="+mj-lt"/>
              </a:defRPr>
            </a:lvl2pPr>
            <a:lvl3pPr marL="914400" indent="0">
              <a:lnSpc>
                <a:spcPct val="100000"/>
              </a:lnSpc>
              <a:buNone/>
              <a:defRPr sz="1400">
                <a:latin typeface="+mj-lt"/>
              </a:defRPr>
            </a:lvl3pPr>
            <a:lvl4pPr marL="1371600" indent="0">
              <a:lnSpc>
                <a:spcPct val="100000"/>
              </a:lnSpc>
              <a:buNone/>
              <a:defRPr sz="1400">
                <a:latin typeface="+mj-lt"/>
              </a:defRPr>
            </a:lvl4pPr>
            <a:lvl5pPr marL="1828800" indent="0">
              <a:lnSpc>
                <a:spcPct val="100000"/>
              </a:lnSpc>
              <a:buNone/>
              <a:defRPr sz="14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B39C4094-208E-7E4A-848A-F76A1573073A}"/>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3550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and Caption_3">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5445942" y="292426"/>
            <a:ext cx="6297515"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sp>
        <p:nvSpPr>
          <p:cNvPr id="9" name="Title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392622" y="4418889"/>
            <a:ext cx="4609683" cy="637507"/>
          </a:xfrm>
        </p:spPr>
        <p:txBody>
          <a:bodyPr lIns="0" rIns="0" anchor="b">
            <a:noAutofit/>
          </a:bodyPr>
          <a:lstStyle>
            <a:lvl1pPr algn="l">
              <a:defRPr sz="4000" b="0" i="0" cap="all" baseline="0">
                <a:solidFill>
                  <a:schemeClr val="accent4">
                    <a:lumMod val="75000"/>
                  </a:schemeClr>
                </a:solidFill>
                <a:latin typeface="Sagona ExtraLight" panose="02020303050505020204" pitchFamily="18" charset="0"/>
              </a:defRPr>
            </a:lvl1pPr>
          </a:lstStyle>
          <a:p>
            <a:r>
              <a:rPr lang="en-US" dirty="0"/>
              <a:t>TITLE GOEs HERE</a:t>
            </a:r>
          </a:p>
        </p:txBody>
      </p:sp>
      <p:sp>
        <p:nvSpPr>
          <p:cNvPr id="10" name="Text Placeholder 10">
            <a:extLst>
              <a:ext uri="{FF2B5EF4-FFF2-40B4-BE49-F238E27FC236}">
                <a16:creationId xmlns:a16="http://schemas.microsoft.com/office/drawing/2014/main" id="{0DAC9D44-F28B-2B43-8B6F-260CB811AA38}"/>
              </a:ext>
            </a:extLst>
          </p:cNvPr>
          <p:cNvSpPr>
            <a:spLocks noGrp="1"/>
          </p:cNvSpPr>
          <p:nvPr>
            <p:ph type="body" sz="quarter" idx="14"/>
          </p:nvPr>
        </p:nvSpPr>
        <p:spPr>
          <a:xfrm>
            <a:off x="392622" y="5080791"/>
            <a:ext cx="4609683" cy="1484783"/>
          </a:xfrm>
        </p:spPr>
        <p:txBody>
          <a:bodyPr lIns="0" rIns="0" anchor="t">
            <a:normAutofit/>
          </a:bodyPr>
          <a:lstStyle>
            <a:lvl1pPr marL="0" indent="0">
              <a:lnSpc>
                <a:spcPct val="100000"/>
              </a:lnSpc>
              <a:buNone/>
              <a:defRPr sz="1400">
                <a:latin typeface="+mj-lt"/>
              </a:defRPr>
            </a:lvl1pPr>
            <a:lvl2pPr marL="457200" indent="0">
              <a:lnSpc>
                <a:spcPct val="100000"/>
              </a:lnSpc>
              <a:buNone/>
              <a:defRPr sz="1400">
                <a:latin typeface="+mj-lt"/>
              </a:defRPr>
            </a:lvl2pPr>
            <a:lvl3pPr marL="914400" indent="0">
              <a:lnSpc>
                <a:spcPct val="100000"/>
              </a:lnSpc>
              <a:buNone/>
              <a:defRPr sz="1400">
                <a:latin typeface="+mj-lt"/>
              </a:defRPr>
            </a:lvl3pPr>
            <a:lvl4pPr marL="1371600" indent="0">
              <a:lnSpc>
                <a:spcPct val="100000"/>
              </a:lnSpc>
              <a:buNone/>
              <a:defRPr sz="1400">
                <a:latin typeface="+mj-lt"/>
              </a:defRPr>
            </a:lvl4pPr>
            <a:lvl5pPr marL="1828800" indent="0">
              <a:lnSpc>
                <a:spcPct val="100000"/>
              </a:lnSpc>
              <a:buNone/>
              <a:defRPr sz="14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a:extLst>
              <a:ext uri="{FF2B5EF4-FFF2-40B4-BE49-F238E27FC236}">
                <a16:creationId xmlns:a16="http://schemas.microsoft.com/office/drawing/2014/main" id="{8BE71BC7-72EE-294C-9A39-61A77EE295A0}"/>
              </a:ext>
            </a:extLst>
          </p:cNvPr>
          <p:cNvCxnSpPr>
            <a:cxnSpLocks/>
          </p:cNvCxnSpPr>
          <p:nvPr userDrawn="1"/>
        </p:nvCxnSpPr>
        <p:spPr>
          <a:xfrm>
            <a:off x="392623" y="5080791"/>
            <a:ext cx="4609683"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7384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and Caption_4">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sp>
        <p:nvSpPr>
          <p:cNvPr id="9" name="Title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1645581" y="4418889"/>
            <a:ext cx="3289100" cy="637507"/>
          </a:xfrm>
        </p:spPr>
        <p:txBody>
          <a:bodyPr lIns="0" rIns="0" anchor="b">
            <a:noAutofit/>
          </a:bodyPr>
          <a:lstStyle>
            <a:lvl1pPr algn="l">
              <a:defRPr sz="4000" b="0" i="0" cap="all" baseline="0">
                <a:solidFill>
                  <a:schemeClr val="bg1"/>
                </a:solidFill>
                <a:latin typeface="Sagona ExtraLight" panose="02020303050505020204" pitchFamily="18" charset="0"/>
              </a:defRPr>
            </a:lvl1pPr>
          </a:lstStyle>
          <a:p>
            <a:r>
              <a:rPr lang="en-US" dirty="0"/>
              <a:t>TITLE </a:t>
            </a:r>
            <a:br>
              <a:rPr lang="en-US" dirty="0"/>
            </a:br>
            <a:r>
              <a:rPr lang="en-US" dirty="0"/>
              <a:t>GOEs HERE</a:t>
            </a:r>
          </a:p>
        </p:txBody>
      </p:sp>
      <p:sp>
        <p:nvSpPr>
          <p:cNvPr id="10" name="Text Placeholder 10">
            <a:extLst>
              <a:ext uri="{FF2B5EF4-FFF2-40B4-BE49-F238E27FC236}">
                <a16:creationId xmlns:a16="http://schemas.microsoft.com/office/drawing/2014/main" id="{0DAC9D44-F28B-2B43-8B6F-260CB811AA38}"/>
              </a:ext>
            </a:extLst>
          </p:cNvPr>
          <p:cNvSpPr>
            <a:spLocks noGrp="1"/>
          </p:cNvSpPr>
          <p:nvPr>
            <p:ph type="body" sz="quarter" idx="14"/>
          </p:nvPr>
        </p:nvSpPr>
        <p:spPr>
          <a:xfrm>
            <a:off x="1645582" y="5080791"/>
            <a:ext cx="3289100" cy="1484783"/>
          </a:xfrm>
        </p:spPr>
        <p:txBody>
          <a:bodyPr lIns="0" rIns="0" anchor="t">
            <a:normAutofit/>
          </a:bodyPr>
          <a:lstStyle>
            <a:lvl1pPr marL="0" indent="0">
              <a:lnSpc>
                <a:spcPct val="100000"/>
              </a:lnSpc>
              <a:buNone/>
              <a:defRPr sz="1400">
                <a:solidFill>
                  <a:schemeClr val="bg1"/>
                </a:solidFill>
                <a:latin typeface="+mj-lt"/>
              </a:defRPr>
            </a:lvl1pPr>
            <a:lvl2pPr marL="457200" indent="0">
              <a:lnSpc>
                <a:spcPct val="100000"/>
              </a:lnSpc>
              <a:buNone/>
              <a:defRPr sz="1400">
                <a:solidFill>
                  <a:schemeClr val="bg1"/>
                </a:solidFill>
                <a:latin typeface="+mj-lt"/>
              </a:defRPr>
            </a:lvl2pPr>
            <a:lvl3pPr marL="914400" indent="0">
              <a:lnSpc>
                <a:spcPct val="100000"/>
              </a:lnSpc>
              <a:buNone/>
              <a:defRPr sz="1400">
                <a:solidFill>
                  <a:schemeClr val="bg1"/>
                </a:solidFill>
                <a:latin typeface="+mj-lt"/>
              </a:defRPr>
            </a:lvl3pPr>
            <a:lvl4pPr marL="1371600" indent="0">
              <a:lnSpc>
                <a:spcPct val="100000"/>
              </a:lnSpc>
              <a:buNone/>
              <a:defRPr sz="1400">
                <a:solidFill>
                  <a:schemeClr val="bg1"/>
                </a:solidFill>
                <a:latin typeface="+mj-lt"/>
              </a:defRPr>
            </a:lvl4pPr>
            <a:lvl5pPr marL="1828800" indent="0">
              <a:lnSpc>
                <a:spcPct val="100000"/>
              </a:lnSpc>
              <a:buNone/>
              <a:defRPr sz="14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a:extLst>
              <a:ext uri="{FF2B5EF4-FFF2-40B4-BE49-F238E27FC236}">
                <a16:creationId xmlns:a16="http://schemas.microsoft.com/office/drawing/2014/main" id="{776AC280-5A8D-B048-BECC-9C306F32508F}"/>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9061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and Caption_5">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id="{1F4417F7-7CDE-DF44-9B0E-AC44EE99BF4B}"/>
              </a:ext>
            </a:extLst>
          </p:cNvPr>
          <p:cNvSpPr>
            <a:spLocks noGrp="1"/>
          </p:cNvSpPr>
          <p:nvPr>
            <p:ph type="pic" sz="quarter" idx="10"/>
          </p:nvPr>
        </p:nvSpPr>
        <p:spPr>
          <a:xfrm>
            <a:off x="0" y="0"/>
            <a:ext cx="12192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endParaRPr lang="en-US" dirty="0"/>
          </a:p>
        </p:txBody>
      </p:sp>
      <p:sp>
        <p:nvSpPr>
          <p:cNvPr id="9" name="Title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392622" y="3429000"/>
            <a:ext cx="4609683" cy="637507"/>
          </a:xfrm>
        </p:spPr>
        <p:txBody>
          <a:bodyPr lIns="0" rIns="0" anchor="b">
            <a:noAutofit/>
          </a:bodyPr>
          <a:lstStyle>
            <a:lvl1pPr algn="l">
              <a:defRPr sz="4000" b="0" i="0" cap="all" baseline="0">
                <a:solidFill>
                  <a:schemeClr val="bg1"/>
                </a:solidFill>
                <a:latin typeface="Sagona ExtraLight" panose="02020303050505020204" pitchFamily="18" charset="0"/>
              </a:defRPr>
            </a:lvl1pPr>
          </a:lstStyle>
          <a:p>
            <a:r>
              <a:rPr lang="en-US" dirty="0"/>
              <a:t>TITLE GOEs HERE</a:t>
            </a:r>
          </a:p>
        </p:txBody>
      </p:sp>
      <p:sp>
        <p:nvSpPr>
          <p:cNvPr id="10" name="Text Placeholder 10">
            <a:extLst>
              <a:ext uri="{FF2B5EF4-FFF2-40B4-BE49-F238E27FC236}">
                <a16:creationId xmlns:a16="http://schemas.microsoft.com/office/drawing/2014/main" id="{0DAC9D44-F28B-2B43-8B6F-260CB811AA38}"/>
              </a:ext>
            </a:extLst>
          </p:cNvPr>
          <p:cNvSpPr>
            <a:spLocks noGrp="1"/>
          </p:cNvSpPr>
          <p:nvPr>
            <p:ph type="body" sz="quarter" idx="14"/>
          </p:nvPr>
        </p:nvSpPr>
        <p:spPr>
          <a:xfrm>
            <a:off x="392622" y="4090902"/>
            <a:ext cx="4609683" cy="1484783"/>
          </a:xfrm>
        </p:spPr>
        <p:txBody>
          <a:bodyPr lIns="0" rIns="0" anchor="t">
            <a:normAutofit/>
          </a:bodyPr>
          <a:lstStyle>
            <a:lvl1pPr marL="0" indent="0">
              <a:lnSpc>
                <a:spcPct val="100000"/>
              </a:lnSpc>
              <a:buNone/>
              <a:defRPr sz="1400">
                <a:solidFill>
                  <a:schemeClr val="bg1"/>
                </a:solidFill>
                <a:latin typeface="+mj-lt"/>
              </a:defRPr>
            </a:lvl1pPr>
            <a:lvl2pPr marL="457200" indent="0">
              <a:lnSpc>
                <a:spcPct val="100000"/>
              </a:lnSpc>
              <a:buNone/>
              <a:defRPr sz="1400">
                <a:solidFill>
                  <a:schemeClr val="bg1"/>
                </a:solidFill>
                <a:latin typeface="+mj-lt"/>
              </a:defRPr>
            </a:lvl2pPr>
            <a:lvl3pPr marL="914400" indent="0">
              <a:lnSpc>
                <a:spcPct val="100000"/>
              </a:lnSpc>
              <a:buNone/>
              <a:defRPr sz="1400">
                <a:solidFill>
                  <a:schemeClr val="bg1"/>
                </a:solidFill>
                <a:latin typeface="+mj-lt"/>
              </a:defRPr>
            </a:lvl3pPr>
            <a:lvl4pPr marL="1371600" indent="0">
              <a:lnSpc>
                <a:spcPct val="100000"/>
              </a:lnSpc>
              <a:buNone/>
              <a:defRPr sz="1400">
                <a:solidFill>
                  <a:schemeClr val="bg1"/>
                </a:solidFill>
                <a:latin typeface="+mj-lt"/>
              </a:defRPr>
            </a:lvl4pPr>
            <a:lvl5pPr marL="1828800" indent="0">
              <a:lnSpc>
                <a:spcPct val="100000"/>
              </a:lnSpc>
              <a:buNone/>
              <a:defRPr sz="14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79F22032-BAB9-744C-B14E-54350BBD1C71}"/>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238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verview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2" y="339645"/>
            <a:ext cx="1021945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noProof="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Rectangle: Rounded Corners 16">
            <a:extLst>
              <a:ext uri="{FF2B5EF4-FFF2-40B4-BE49-F238E27FC236}">
                <a16:creationId xmlns:a16="http://schemas.microsoft.com/office/drawing/2014/main" id="{B3776AA3-9860-D247-8A43-85FD58FFFD43}"/>
              </a:ext>
            </a:extLst>
          </p:cNvPr>
          <p:cNvSpPr/>
          <p:nvPr/>
        </p:nvSpPr>
        <p:spPr>
          <a:xfrm>
            <a:off x="392622" y="229400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 name="Picture Placeholder 5">
            <a:extLst>
              <a:ext uri="{FF2B5EF4-FFF2-40B4-BE49-F238E27FC236}">
                <a16:creationId xmlns:a16="http://schemas.microsoft.com/office/drawing/2014/main" id="{7A07194D-FDC6-4941-AE99-5ED1F7F4C585}"/>
              </a:ext>
            </a:extLst>
          </p:cNvPr>
          <p:cNvSpPr>
            <a:spLocks noGrp="1"/>
          </p:cNvSpPr>
          <p:nvPr>
            <p:ph type="pic" sz="quarter" idx="13"/>
          </p:nvPr>
        </p:nvSpPr>
        <p:spPr>
          <a:xfrm>
            <a:off x="464682" y="2366353"/>
            <a:ext cx="369944" cy="368788"/>
          </a:xfrm>
        </p:spPr>
        <p:txBody>
          <a:bodyPr anchor="ctr">
            <a:normAutofit/>
          </a:bodyPr>
          <a:lstStyle>
            <a:lvl1pPr marL="0" indent="0" algn="ctr">
              <a:buNone/>
              <a:defRPr sz="800"/>
            </a:lvl1pPr>
          </a:lstStyle>
          <a:p>
            <a:r>
              <a:rPr lang="en-US" noProof="0"/>
              <a:t>Click icon to add picture</a:t>
            </a:r>
            <a:endParaRPr lang="en-US" noProof="0" dirty="0"/>
          </a:p>
        </p:txBody>
      </p:sp>
      <p:sp>
        <p:nvSpPr>
          <p:cNvPr id="57" name="Rectangle: Rounded Corners 16">
            <a:extLst>
              <a:ext uri="{FF2B5EF4-FFF2-40B4-BE49-F238E27FC236}">
                <a16:creationId xmlns:a16="http://schemas.microsoft.com/office/drawing/2014/main" id="{F5244B71-4557-B64C-8C28-456C7623AE5B}"/>
              </a:ext>
            </a:extLst>
          </p:cNvPr>
          <p:cNvSpPr/>
          <p:nvPr userDrawn="1"/>
        </p:nvSpPr>
        <p:spPr>
          <a:xfrm>
            <a:off x="392622" y="3519693"/>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8" name="Picture Placeholder 5">
            <a:extLst>
              <a:ext uri="{FF2B5EF4-FFF2-40B4-BE49-F238E27FC236}">
                <a16:creationId xmlns:a16="http://schemas.microsoft.com/office/drawing/2014/main" id="{B12F4613-2BD8-E54D-A2E0-8707A28A10A4}"/>
              </a:ext>
            </a:extLst>
          </p:cNvPr>
          <p:cNvSpPr>
            <a:spLocks noGrp="1"/>
          </p:cNvSpPr>
          <p:nvPr>
            <p:ph type="pic" sz="quarter" idx="14"/>
          </p:nvPr>
        </p:nvSpPr>
        <p:spPr>
          <a:xfrm>
            <a:off x="464682" y="3592038"/>
            <a:ext cx="369944" cy="368788"/>
          </a:xfrm>
        </p:spPr>
        <p:txBody>
          <a:bodyPr anchor="ctr">
            <a:normAutofit/>
          </a:bodyPr>
          <a:lstStyle>
            <a:lvl1pPr marL="0" indent="0" algn="ctr">
              <a:buNone/>
              <a:defRPr sz="800"/>
            </a:lvl1pPr>
          </a:lstStyle>
          <a:p>
            <a:r>
              <a:rPr lang="en-US" noProof="0"/>
              <a:t>Click icon to add picture</a:t>
            </a:r>
          </a:p>
        </p:txBody>
      </p:sp>
      <p:sp>
        <p:nvSpPr>
          <p:cNvPr id="61" name="Rectangle: Rounded Corners 16">
            <a:extLst>
              <a:ext uri="{FF2B5EF4-FFF2-40B4-BE49-F238E27FC236}">
                <a16:creationId xmlns:a16="http://schemas.microsoft.com/office/drawing/2014/main" id="{1A5F3004-02A9-1E43-A3E5-8ABCD5ED1A1C}"/>
              </a:ext>
            </a:extLst>
          </p:cNvPr>
          <p:cNvSpPr/>
          <p:nvPr userDrawn="1"/>
        </p:nvSpPr>
        <p:spPr>
          <a:xfrm>
            <a:off x="392622" y="4784289"/>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2" name="Picture Placeholder 5">
            <a:extLst>
              <a:ext uri="{FF2B5EF4-FFF2-40B4-BE49-F238E27FC236}">
                <a16:creationId xmlns:a16="http://schemas.microsoft.com/office/drawing/2014/main" id="{1A844DD7-EE1E-F04F-91C7-38039BFF2046}"/>
              </a:ext>
            </a:extLst>
          </p:cNvPr>
          <p:cNvSpPr>
            <a:spLocks noGrp="1"/>
          </p:cNvSpPr>
          <p:nvPr>
            <p:ph type="pic" sz="quarter" idx="15"/>
          </p:nvPr>
        </p:nvSpPr>
        <p:spPr>
          <a:xfrm>
            <a:off x="464682" y="4856634"/>
            <a:ext cx="369944" cy="368788"/>
          </a:xfrm>
        </p:spPr>
        <p:txBody>
          <a:bodyPr anchor="ctr">
            <a:normAutofit/>
          </a:bodyPr>
          <a:lstStyle>
            <a:lvl1pPr marL="0" indent="0" algn="ctr">
              <a:buNone/>
              <a:defRPr sz="800"/>
            </a:lvl1pPr>
          </a:lstStyle>
          <a:p>
            <a:r>
              <a:rPr lang="en-US" noProof="0"/>
              <a:t>Click icon to add picture</a:t>
            </a:r>
          </a:p>
        </p:txBody>
      </p:sp>
      <p:sp>
        <p:nvSpPr>
          <p:cNvPr id="98" name="Rectangle: Rounded Corners 16">
            <a:extLst>
              <a:ext uri="{FF2B5EF4-FFF2-40B4-BE49-F238E27FC236}">
                <a16:creationId xmlns:a16="http://schemas.microsoft.com/office/drawing/2014/main" id="{491E125D-06D1-A343-A3C9-CBC63A66CDC0}"/>
              </a:ext>
            </a:extLst>
          </p:cNvPr>
          <p:cNvSpPr/>
          <p:nvPr userDrawn="1"/>
        </p:nvSpPr>
        <p:spPr>
          <a:xfrm>
            <a:off x="5605550" y="229400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9" name="Picture Placeholder 5">
            <a:extLst>
              <a:ext uri="{FF2B5EF4-FFF2-40B4-BE49-F238E27FC236}">
                <a16:creationId xmlns:a16="http://schemas.microsoft.com/office/drawing/2014/main" id="{26670858-0422-9546-B0BD-9B2D594140BA}"/>
              </a:ext>
            </a:extLst>
          </p:cNvPr>
          <p:cNvSpPr>
            <a:spLocks noGrp="1"/>
          </p:cNvSpPr>
          <p:nvPr>
            <p:ph type="pic" sz="quarter" idx="21"/>
          </p:nvPr>
        </p:nvSpPr>
        <p:spPr>
          <a:xfrm>
            <a:off x="5683052" y="2366353"/>
            <a:ext cx="369944" cy="368788"/>
          </a:xfrm>
        </p:spPr>
        <p:txBody>
          <a:bodyPr anchor="ctr">
            <a:normAutofit/>
          </a:bodyPr>
          <a:lstStyle>
            <a:lvl1pPr marL="0" indent="0" algn="ctr">
              <a:buNone/>
              <a:defRPr sz="800"/>
            </a:lvl1pPr>
          </a:lstStyle>
          <a:p>
            <a:r>
              <a:rPr lang="en-US" noProof="0"/>
              <a:t>Click icon to add picture</a:t>
            </a:r>
          </a:p>
        </p:txBody>
      </p:sp>
      <p:sp>
        <p:nvSpPr>
          <p:cNvPr id="100" name="Rectangle: Rounded Corners 16">
            <a:extLst>
              <a:ext uri="{FF2B5EF4-FFF2-40B4-BE49-F238E27FC236}">
                <a16:creationId xmlns:a16="http://schemas.microsoft.com/office/drawing/2014/main" id="{9DDF7684-5C6D-B344-A059-87C2BDD8657A}"/>
              </a:ext>
            </a:extLst>
          </p:cNvPr>
          <p:cNvSpPr/>
          <p:nvPr userDrawn="1"/>
        </p:nvSpPr>
        <p:spPr>
          <a:xfrm>
            <a:off x="5610992" y="3519693"/>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1" name="Picture Placeholder 5">
            <a:extLst>
              <a:ext uri="{FF2B5EF4-FFF2-40B4-BE49-F238E27FC236}">
                <a16:creationId xmlns:a16="http://schemas.microsoft.com/office/drawing/2014/main" id="{72578CBB-F47F-C740-982B-BA1719663CCD}"/>
              </a:ext>
            </a:extLst>
          </p:cNvPr>
          <p:cNvSpPr>
            <a:spLocks noGrp="1"/>
          </p:cNvSpPr>
          <p:nvPr>
            <p:ph type="pic" sz="quarter" idx="22"/>
          </p:nvPr>
        </p:nvSpPr>
        <p:spPr>
          <a:xfrm>
            <a:off x="5683052" y="3592038"/>
            <a:ext cx="369944" cy="368788"/>
          </a:xfrm>
        </p:spPr>
        <p:txBody>
          <a:bodyPr anchor="ctr">
            <a:normAutofit/>
          </a:bodyPr>
          <a:lstStyle>
            <a:lvl1pPr marL="0" indent="0" algn="ctr">
              <a:buNone/>
              <a:defRPr sz="800"/>
            </a:lvl1pPr>
          </a:lstStyle>
          <a:p>
            <a:r>
              <a:rPr lang="en-US" noProof="0"/>
              <a:t>Click icon to add picture</a:t>
            </a:r>
          </a:p>
        </p:txBody>
      </p:sp>
      <p:sp>
        <p:nvSpPr>
          <p:cNvPr id="102" name="Rectangle: Rounded Corners 16">
            <a:extLst>
              <a:ext uri="{FF2B5EF4-FFF2-40B4-BE49-F238E27FC236}">
                <a16:creationId xmlns:a16="http://schemas.microsoft.com/office/drawing/2014/main" id="{FE14D617-9285-9D4D-84E4-7BBD145B397E}"/>
              </a:ext>
            </a:extLst>
          </p:cNvPr>
          <p:cNvSpPr/>
          <p:nvPr userDrawn="1"/>
        </p:nvSpPr>
        <p:spPr>
          <a:xfrm>
            <a:off x="5610992" y="4784289"/>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3" name="Picture Placeholder 5">
            <a:extLst>
              <a:ext uri="{FF2B5EF4-FFF2-40B4-BE49-F238E27FC236}">
                <a16:creationId xmlns:a16="http://schemas.microsoft.com/office/drawing/2014/main" id="{32A1D8CC-0021-A243-9775-CF930D41B94D}"/>
              </a:ext>
            </a:extLst>
          </p:cNvPr>
          <p:cNvSpPr>
            <a:spLocks noGrp="1"/>
          </p:cNvSpPr>
          <p:nvPr>
            <p:ph type="pic" sz="quarter" idx="23"/>
          </p:nvPr>
        </p:nvSpPr>
        <p:spPr>
          <a:xfrm>
            <a:off x="5683052" y="4856634"/>
            <a:ext cx="369944" cy="368788"/>
          </a:xfrm>
        </p:spPr>
        <p:txBody>
          <a:bodyPr anchor="ctr">
            <a:normAutofit/>
          </a:bodyPr>
          <a:lstStyle>
            <a:lvl1pPr marL="0" indent="0" algn="ctr">
              <a:buNone/>
              <a:defRPr sz="800"/>
            </a:lvl1pPr>
          </a:lstStyle>
          <a:p>
            <a:r>
              <a:rPr lang="en-US" noProof="0"/>
              <a:t>Click icon to add picture</a:t>
            </a:r>
          </a:p>
        </p:txBody>
      </p:sp>
      <p:sp>
        <p:nvSpPr>
          <p:cNvPr id="107" name="Text Placeholder 10">
            <a:extLst>
              <a:ext uri="{FF2B5EF4-FFF2-40B4-BE49-F238E27FC236}">
                <a16:creationId xmlns:a16="http://schemas.microsoft.com/office/drawing/2014/main" id="{8867B6C6-0A29-A04E-BAE5-B9060225E124}"/>
              </a:ext>
            </a:extLst>
          </p:cNvPr>
          <p:cNvSpPr>
            <a:spLocks noGrp="1"/>
          </p:cNvSpPr>
          <p:nvPr>
            <p:ph type="body" sz="quarter" idx="25"/>
          </p:nvPr>
        </p:nvSpPr>
        <p:spPr>
          <a:xfrm>
            <a:off x="1222571" y="2512451"/>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09" name="Text Placeholder 2">
            <a:extLst>
              <a:ext uri="{FF2B5EF4-FFF2-40B4-BE49-F238E27FC236}">
                <a16:creationId xmlns:a16="http://schemas.microsoft.com/office/drawing/2014/main" id="{9DF49D7C-2E08-9348-9C2B-0496EF9612DF}"/>
              </a:ext>
            </a:extLst>
          </p:cNvPr>
          <p:cNvSpPr>
            <a:spLocks noGrp="1"/>
          </p:cNvSpPr>
          <p:nvPr>
            <p:ph type="body" idx="26"/>
          </p:nvPr>
        </p:nvSpPr>
        <p:spPr>
          <a:xfrm>
            <a:off x="1222570" y="2265592"/>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0" name="Text Placeholder 10">
            <a:extLst>
              <a:ext uri="{FF2B5EF4-FFF2-40B4-BE49-F238E27FC236}">
                <a16:creationId xmlns:a16="http://schemas.microsoft.com/office/drawing/2014/main" id="{2733402A-D14F-6D48-A59D-329C3824DD2E}"/>
              </a:ext>
            </a:extLst>
          </p:cNvPr>
          <p:cNvSpPr>
            <a:spLocks noGrp="1"/>
          </p:cNvSpPr>
          <p:nvPr>
            <p:ph type="body" sz="quarter" idx="27"/>
          </p:nvPr>
        </p:nvSpPr>
        <p:spPr>
          <a:xfrm>
            <a:off x="1222571" y="3745506"/>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1" name="Text Placeholder 2">
            <a:extLst>
              <a:ext uri="{FF2B5EF4-FFF2-40B4-BE49-F238E27FC236}">
                <a16:creationId xmlns:a16="http://schemas.microsoft.com/office/drawing/2014/main" id="{3886AD51-641D-6B44-B558-2B15E88D1BC5}"/>
              </a:ext>
            </a:extLst>
          </p:cNvPr>
          <p:cNvSpPr>
            <a:spLocks noGrp="1"/>
          </p:cNvSpPr>
          <p:nvPr>
            <p:ph type="body" idx="28"/>
          </p:nvPr>
        </p:nvSpPr>
        <p:spPr>
          <a:xfrm>
            <a:off x="1222570" y="3498647"/>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2" name="Text Placeholder 10">
            <a:extLst>
              <a:ext uri="{FF2B5EF4-FFF2-40B4-BE49-F238E27FC236}">
                <a16:creationId xmlns:a16="http://schemas.microsoft.com/office/drawing/2014/main" id="{C00297CA-1F0B-4C44-852F-CF6FEA9F9481}"/>
              </a:ext>
            </a:extLst>
          </p:cNvPr>
          <p:cNvSpPr>
            <a:spLocks noGrp="1"/>
          </p:cNvSpPr>
          <p:nvPr>
            <p:ph type="body" sz="quarter" idx="29"/>
          </p:nvPr>
        </p:nvSpPr>
        <p:spPr>
          <a:xfrm>
            <a:off x="1222571" y="5006270"/>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3" name="Text Placeholder 2">
            <a:extLst>
              <a:ext uri="{FF2B5EF4-FFF2-40B4-BE49-F238E27FC236}">
                <a16:creationId xmlns:a16="http://schemas.microsoft.com/office/drawing/2014/main" id="{3F704107-F38D-E044-8226-ACDDEDEDC605}"/>
              </a:ext>
            </a:extLst>
          </p:cNvPr>
          <p:cNvSpPr>
            <a:spLocks noGrp="1"/>
          </p:cNvSpPr>
          <p:nvPr>
            <p:ph type="body" idx="30"/>
          </p:nvPr>
        </p:nvSpPr>
        <p:spPr>
          <a:xfrm>
            <a:off x="1222570" y="4759411"/>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4" name="Text Placeholder 10">
            <a:extLst>
              <a:ext uri="{FF2B5EF4-FFF2-40B4-BE49-F238E27FC236}">
                <a16:creationId xmlns:a16="http://schemas.microsoft.com/office/drawing/2014/main" id="{7A332327-16D9-9B48-8EAC-A4F377D5904D}"/>
              </a:ext>
            </a:extLst>
          </p:cNvPr>
          <p:cNvSpPr>
            <a:spLocks noGrp="1"/>
          </p:cNvSpPr>
          <p:nvPr>
            <p:ph type="body" sz="quarter" idx="33"/>
          </p:nvPr>
        </p:nvSpPr>
        <p:spPr>
          <a:xfrm>
            <a:off x="6500441" y="2512451"/>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5" name="Text Placeholder 2">
            <a:extLst>
              <a:ext uri="{FF2B5EF4-FFF2-40B4-BE49-F238E27FC236}">
                <a16:creationId xmlns:a16="http://schemas.microsoft.com/office/drawing/2014/main" id="{8EB0263B-D418-C14A-A00B-092B5EB5C515}"/>
              </a:ext>
            </a:extLst>
          </p:cNvPr>
          <p:cNvSpPr>
            <a:spLocks noGrp="1"/>
          </p:cNvSpPr>
          <p:nvPr>
            <p:ph type="body" idx="34"/>
          </p:nvPr>
        </p:nvSpPr>
        <p:spPr>
          <a:xfrm>
            <a:off x="6500441" y="2265592"/>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6" name="Text Placeholder 10">
            <a:extLst>
              <a:ext uri="{FF2B5EF4-FFF2-40B4-BE49-F238E27FC236}">
                <a16:creationId xmlns:a16="http://schemas.microsoft.com/office/drawing/2014/main" id="{53CC49A6-2AB5-664B-9A6C-56D70E1382D7}"/>
              </a:ext>
            </a:extLst>
          </p:cNvPr>
          <p:cNvSpPr>
            <a:spLocks noGrp="1"/>
          </p:cNvSpPr>
          <p:nvPr>
            <p:ph type="body" sz="quarter" idx="35"/>
          </p:nvPr>
        </p:nvSpPr>
        <p:spPr>
          <a:xfrm>
            <a:off x="6500441" y="3745506"/>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7" name="Text Placeholder 2">
            <a:extLst>
              <a:ext uri="{FF2B5EF4-FFF2-40B4-BE49-F238E27FC236}">
                <a16:creationId xmlns:a16="http://schemas.microsoft.com/office/drawing/2014/main" id="{718CCABC-AF06-5241-8D13-EB2F4637D435}"/>
              </a:ext>
            </a:extLst>
          </p:cNvPr>
          <p:cNvSpPr>
            <a:spLocks noGrp="1"/>
          </p:cNvSpPr>
          <p:nvPr>
            <p:ph type="body" idx="36"/>
          </p:nvPr>
        </p:nvSpPr>
        <p:spPr>
          <a:xfrm>
            <a:off x="6500441" y="3498647"/>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8" name="Text Placeholder 10">
            <a:extLst>
              <a:ext uri="{FF2B5EF4-FFF2-40B4-BE49-F238E27FC236}">
                <a16:creationId xmlns:a16="http://schemas.microsoft.com/office/drawing/2014/main" id="{5119242C-1FE8-C140-9349-8172F954E3CB}"/>
              </a:ext>
            </a:extLst>
          </p:cNvPr>
          <p:cNvSpPr>
            <a:spLocks noGrp="1"/>
          </p:cNvSpPr>
          <p:nvPr>
            <p:ph type="body" sz="quarter" idx="37"/>
          </p:nvPr>
        </p:nvSpPr>
        <p:spPr>
          <a:xfrm>
            <a:off x="6500441" y="5006270"/>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9" name="Text Placeholder 2">
            <a:extLst>
              <a:ext uri="{FF2B5EF4-FFF2-40B4-BE49-F238E27FC236}">
                <a16:creationId xmlns:a16="http://schemas.microsoft.com/office/drawing/2014/main" id="{23F2AE0B-3E70-BB47-8FBC-FE66A5A297BD}"/>
              </a:ext>
            </a:extLst>
          </p:cNvPr>
          <p:cNvSpPr>
            <a:spLocks noGrp="1"/>
          </p:cNvSpPr>
          <p:nvPr>
            <p:ph type="body" idx="38"/>
          </p:nvPr>
        </p:nvSpPr>
        <p:spPr>
          <a:xfrm>
            <a:off x="6500441" y="4759411"/>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cxnSp>
        <p:nvCxnSpPr>
          <p:cNvPr id="42" name="Straight Connector 41">
            <a:extLst>
              <a:ext uri="{FF2B5EF4-FFF2-40B4-BE49-F238E27FC236}">
                <a16:creationId xmlns:a16="http://schemas.microsoft.com/office/drawing/2014/main" id="{58A232C0-1AC5-164D-B8B6-CC8F07CF2E21}"/>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30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Overview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Rectangle: Rounded Corners 16">
            <a:extLst>
              <a:ext uri="{FF2B5EF4-FFF2-40B4-BE49-F238E27FC236}">
                <a16:creationId xmlns:a16="http://schemas.microsoft.com/office/drawing/2014/main" id="{B3776AA3-9860-D247-8A43-85FD58FFFD43}"/>
              </a:ext>
            </a:extLst>
          </p:cNvPr>
          <p:cNvSpPr/>
          <p:nvPr/>
        </p:nvSpPr>
        <p:spPr>
          <a:xfrm>
            <a:off x="392623" y="2356447"/>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 name="Picture Placeholder 5">
            <a:extLst>
              <a:ext uri="{FF2B5EF4-FFF2-40B4-BE49-F238E27FC236}">
                <a16:creationId xmlns:a16="http://schemas.microsoft.com/office/drawing/2014/main" id="{7A07194D-FDC6-4941-AE99-5ED1F7F4C585}"/>
              </a:ext>
            </a:extLst>
          </p:cNvPr>
          <p:cNvSpPr>
            <a:spLocks noGrp="1"/>
          </p:cNvSpPr>
          <p:nvPr>
            <p:ph type="pic" sz="quarter" idx="13"/>
          </p:nvPr>
        </p:nvSpPr>
        <p:spPr>
          <a:xfrm>
            <a:off x="464683" y="2428792"/>
            <a:ext cx="369944" cy="368788"/>
          </a:xfrm>
        </p:spPr>
        <p:txBody>
          <a:bodyPr anchor="ctr">
            <a:normAutofit/>
          </a:bodyPr>
          <a:lstStyle>
            <a:lvl1pPr marL="0" indent="0" algn="ctr">
              <a:buNone/>
              <a:defRPr sz="800"/>
            </a:lvl1pPr>
          </a:lstStyle>
          <a:p>
            <a:r>
              <a:rPr lang="en-US" noProof="0"/>
              <a:t>Click icon to add picture</a:t>
            </a:r>
          </a:p>
        </p:txBody>
      </p:sp>
      <p:sp>
        <p:nvSpPr>
          <p:cNvPr id="57" name="Rectangle: Rounded Corners 16">
            <a:extLst>
              <a:ext uri="{FF2B5EF4-FFF2-40B4-BE49-F238E27FC236}">
                <a16:creationId xmlns:a16="http://schemas.microsoft.com/office/drawing/2014/main" id="{F5244B71-4557-B64C-8C28-456C7623AE5B}"/>
              </a:ext>
            </a:extLst>
          </p:cNvPr>
          <p:cNvSpPr/>
          <p:nvPr userDrawn="1"/>
        </p:nvSpPr>
        <p:spPr>
          <a:xfrm>
            <a:off x="392623" y="3582132"/>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8" name="Picture Placeholder 5">
            <a:extLst>
              <a:ext uri="{FF2B5EF4-FFF2-40B4-BE49-F238E27FC236}">
                <a16:creationId xmlns:a16="http://schemas.microsoft.com/office/drawing/2014/main" id="{B12F4613-2BD8-E54D-A2E0-8707A28A10A4}"/>
              </a:ext>
            </a:extLst>
          </p:cNvPr>
          <p:cNvSpPr>
            <a:spLocks noGrp="1"/>
          </p:cNvSpPr>
          <p:nvPr>
            <p:ph type="pic" sz="quarter" idx="14"/>
          </p:nvPr>
        </p:nvSpPr>
        <p:spPr>
          <a:xfrm>
            <a:off x="464683" y="3654477"/>
            <a:ext cx="369944" cy="368788"/>
          </a:xfrm>
        </p:spPr>
        <p:txBody>
          <a:bodyPr anchor="ctr">
            <a:normAutofit/>
          </a:bodyPr>
          <a:lstStyle>
            <a:lvl1pPr marL="0" indent="0" algn="ctr">
              <a:buNone/>
              <a:defRPr sz="800"/>
            </a:lvl1pPr>
          </a:lstStyle>
          <a:p>
            <a:r>
              <a:rPr lang="en-US" noProof="0"/>
              <a:t>Click icon to add picture</a:t>
            </a:r>
          </a:p>
        </p:txBody>
      </p:sp>
      <p:sp>
        <p:nvSpPr>
          <p:cNvPr id="61" name="Rectangle: Rounded Corners 16">
            <a:extLst>
              <a:ext uri="{FF2B5EF4-FFF2-40B4-BE49-F238E27FC236}">
                <a16:creationId xmlns:a16="http://schemas.microsoft.com/office/drawing/2014/main" id="{1A5F3004-02A9-1E43-A3E5-8ABCD5ED1A1C}"/>
              </a:ext>
            </a:extLst>
          </p:cNvPr>
          <p:cNvSpPr/>
          <p:nvPr userDrawn="1"/>
        </p:nvSpPr>
        <p:spPr>
          <a:xfrm>
            <a:off x="392623" y="484672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2" name="Picture Placeholder 5">
            <a:extLst>
              <a:ext uri="{FF2B5EF4-FFF2-40B4-BE49-F238E27FC236}">
                <a16:creationId xmlns:a16="http://schemas.microsoft.com/office/drawing/2014/main" id="{1A844DD7-EE1E-F04F-91C7-38039BFF2046}"/>
              </a:ext>
            </a:extLst>
          </p:cNvPr>
          <p:cNvSpPr>
            <a:spLocks noGrp="1"/>
          </p:cNvSpPr>
          <p:nvPr>
            <p:ph type="pic" sz="quarter" idx="15"/>
          </p:nvPr>
        </p:nvSpPr>
        <p:spPr>
          <a:xfrm>
            <a:off x="464683" y="4919073"/>
            <a:ext cx="369944" cy="368788"/>
          </a:xfrm>
        </p:spPr>
        <p:txBody>
          <a:bodyPr anchor="ctr">
            <a:normAutofit/>
          </a:bodyPr>
          <a:lstStyle>
            <a:lvl1pPr marL="0" indent="0" algn="ctr">
              <a:buNone/>
              <a:defRPr sz="800"/>
            </a:lvl1pPr>
          </a:lstStyle>
          <a:p>
            <a:r>
              <a:rPr lang="en-US" noProof="0"/>
              <a:t>Click icon to add picture</a:t>
            </a:r>
          </a:p>
        </p:txBody>
      </p:sp>
      <p:sp>
        <p:nvSpPr>
          <p:cNvPr id="98" name="Rectangle: Rounded Corners 16">
            <a:extLst>
              <a:ext uri="{FF2B5EF4-FFF2-40B4-BE49-F238E27FC236}">
                <a16:creationId xmlns:a16="http://schemas.microsoft.com/office/drawing/2014/main" id="{491E125D-06D1-A343-A3C9-CBC63A66CDC0}"/>
              </a:ext>
            </a:extLst>
          </p:cNvPr>
          <p:cNvSpPr/>
          <p:nvPr userDrawn="1"/>
        </p:nvSpPr>
        <p:spPr>
          <a:xfrm>
            <a:off x="6472581" y="2356447"/>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9" name="Picture Placeholder 5">
            <a:extLst>
              <a:ext uri="{FF2B5EF4-FFF2-40B4-BE49-F238E27FC236}">
                <a16:creationId xmlns:a16="http://schemas.microsoft.com/office/drawing/2014/main" id="{26670858-0422-9546-B0BD-9B2D594140BA}"/>
              </a:ext>
            </a:extLst>
          </p:cNvPr>
          <p:cNvSpPr>
            <a:spLocks noGrp="1"/>
          </p:cNvSpPr>
          <p:nvPr>
            <p:ph type="pic" sz="quarter" idx="21"/>
          </p:nvPr>
        </p:nvSpPr>
        <p:spPr>
          <a:xfrm>
            <a:off x="6544641" y="2428792"/>
            <a:ext cx="369944" cy="368788"/>
          </a:xfrm>
        </p:spPr>
        <p:txBody>
          <a:bodyPr anchor="ctr">
            <a:normAutofit/>
          </a:bodyPr>
          <a:lstStyle>
            <a:lvl1pPr marL="0" indent="0" algn="ctr">
              <a:buNone/>
              <a:defRPr sz="800"/>
            </a:lvl1pPr>
          </a:lstStyle>
          <a:p>
            <a:r>
              <a:rPr lang="en-US" noProof="0"/>
              <a:t>Click icon to add picture</a:t>
            </a:r>
          </a:p>
        </p:txBody>
      </p:sp>
      <p:sp>
        <p:nvSpPr>
          <p:cNvPr id="100" name="Rectangle: Rounded Corners 16">
            <a:extLst>
              <a:ext uri="{FF2B5EF4-FFF2-40B4-BE49-F238E27FC236}">
                <a16:creationId xmlns:a16="http://schemas.microsoft.com/office/drawing/2014/main" id="{9DDF7684-5C6D-B344-A059-87C2BDD8657A}"/>
              </a:ext>
            </a:extLst>
          </p:cNvPr>
          <p:cNvSpPr/>
          <p:nvPr userDrawn="1"/>
        </p:nvSpPr>
        <p:spPr>
          <a:xfrm>
            <a:off x="6472581" y="3582132"/>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1" name="Picture Placeholder 5">
            <a:extLst>
              <a:ext uri="{FF2B5EF4-FFF2-40B4-BE49-F238E27FC236}">
                <a16:creationId xmlns:a16="http://schemas.microsoft.com/office/drawing/2014/main" id="{72578CBB-F47F-C740-982B-BA1719663CCD}"/>
              </a:ext>
            </a:extLst>
          </p:cNvPr>
          <p:cNvSpPr>
            <a:spLocks noGrp="1"/>
          </p:cNvSpPr>
          <p:nvPr>
            <p:ph type="pic" sz="quarter" idx="22"/>
          </p:nvPr>
        </p:nvSpPr>
        <p:spPr>
          <a:xfrm>
            <a:off x="6544641" y="3654477"/>
            <a:ext cx="369944" cy="368788"/>
          </a:xfrm>
        </p:spPr>
        <p:txBody>
          <a:bodyPr anchor="ctr">
            <a:normAutofit/>
          </a:bodyPr>
          <a:lstStyle>
            <a:lvl1pPr marL="0" indent="0" algn="ctr">
              <a:buNone/>
              <a:defRPr sz="800"/>
            </a:lvl1pPr>
          </a:lstStyle>
          <a:p>
            <a:r>
              <a:rPr lang="en-US" noProof="0"/>
              <a:t>Click icon to add picture</a:t>
            </a:r>
          </a:p>
        </p:txBody>
      </p:sp>
      <p:sp>
        <p:nvSpPr>
          <p:cNvPr id="102" name="Rectangle: Rounded Corners 16">
            <a:extLst>
              <a:ext uri="{FF2B5EF4-FFF2-40B4-BE49-F238E27FC236}">
                <a16:creationId xmlns:a16="http://schemas.microsoft.com/office/drawing/2014/main" id="{FE14D617-9285-9D4D-84E4-7BBD145B397E}"/>
              </a:ext>
            </a:extLst>
          </p:cNvPr>
          <p:cNvSpPr/>
          <p:nvPr userDrawn="1"/>
        </p:nvSpPr>
        <p:spPr>
          <a:xfrm>
            <a:off x="6472581" y="484672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3" name="Picture Placeholder 5">
            <a:extLst>
              <a:ext uri="{FF2B5EF4-FFF2-40B4-BE49-F238E27FC236}">
                <a16:creationId xmlns:a16="http://schemas.microsoft.com/office/drawing/2014/main" id="{32A1D8CC-0021-A243-9775-CF930D41B94D}"/>
              </a:ext>
            </a:extLst>
          </p:cNvPr>
          <p:cNvSpPr>
            <a:spLocks noGrp="1"/>
          </p:cNvSpPr>
          <p:nvPr>
            <p:ph type="pic" sz="quarter" idx="23"/>
          </p:nvPr>
        </p:nvSpPr>
        <p:spPr>
          <a:xfrm>
            <a:off x="6544641" y="4919073"/>
            <a:ext cx="369944" cy="368788"/>
          </a:xfrm>
        </p:spPr>
        <p:txBody>
          <a:bodyPr anchor="ctr">
            <a:normAutofit/>
          </a:bodyPr>
          <a:lstStyle>
            <a:lvl1pPr marL="0" indent="0" algn="ctr">
              <a:buNone/>
              <a:defRPr sz="800"/>
            </a:lvl1pPr>
          </a:lstStyle>
          <a:p>
            <a:r>
              <a:rPr lang="en-US" noProof="0"/>
              <a:t>Click icon to add picture</a:t>
            </a:r>
          </a:p>
        </p:txBody>
      </p:sp>
      <p:sp>
        <p:nvSpPr>
          <p:cNvPr id="107" name="Text Placeholder 10">
            <a:extLst>
              <a:ext uri="{FF2B5EF4-FFF2-40B4-BE49-F238E27FC236}">
                <a16:creationId xmlns:a16="http://schemas.microsoft.com/office/drawing/2014/main" id="{8867B6C6-0A29-A04E-BAE5-B9060225E124}"/>
              </a:ext>
            </a:extLst>
          </p:cNvPr>
          <p:cNvSpPr>
            <a:spLocks noGrp="1"/>
          </p:cNvSpPr>
          <p:nvPr>
            <p:ph type="body" sz="quarter" idx="25"/>
          </p:nvPr>
        </p:nvSpPr>
        <p:spPr>
          <a:xfrm>
            <a:off x="1213862" y="2574890"/>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09" name="Text Placeholder 2">
            <a:extLst>
              <a:ext uri="{FF2B5EF4-FFF2-40B4-BE49-F238E27FC236}">
                <a16:creationId xmlns:a16="http://schemas.microsoft.com/office/drawing/2014/main" id="{9DF49D7C-2E08-9348-9C2B-0496EF9612DF}"/>
              </a:ext>
            </a:extLst>
          </p:cNvPr>
          <p:cNvSpPr>
            <a:spLocks noGrp="1"/>
          </p:cNvSpPr>
          <p:nvPr>
            <p:ph type="body" idx="26"/>
          </p:nvPr>
        </p:nvSpPr>
        <p:spPr>
          <a:xfrm>
            <a:off x="1213862" y="2328032"/>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0" name="Text Placeholder 10">
            <a:extLst>
              <a:ext uri="{FF2B5EF4-FFF2-40B4-BE49-F238E27FC236}">
                <a16:creationId xmlns:a16="http://schemas.microsoft.com/office/drawing/2014/main" id="{2733402A-D14F-6D48-A59D-329C3824DD2E}"/>
              </a:ext>
            </a:extLst>
          </p:cNvPr>
          <p:cNvSpPr>
            <a:spLocks noGrp="1"/>
          </p:cNvSpPr>
          <p:nvPr>
            <p:ph type="body" sz="quarter" idx="27"/>
          </p:nvPr>
        </p:nvSpPr>
        <p:spPr>
          <a:xfrm>
            <a:off x="1213862" y="3807945"/>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1" name="Text Placeholder 2">
            <a:extLst>
              <a:ext uri="{FF2B5EF4-FFF2-40B4-BE49-F238E27FC236}">
                <a16:creationId xmlns:a16="http://schemas.microsoft.com/office/drawing/2014/main" id="{3886AD51-641D-6B44-B558-2B15E88D1BC5}"/>
              </a:ext>
            </a:extLst>
          </p:cNvPr>
          <p:cNvSpPr>
            <a:spLocks noGrp="1"/>
          </p:cNvSpPr>
          <p:nvPr>
            <p:ph type="body" idx="28"/>
          </p:nvPr>
        </p:nvSpPr>
        <p:spPr>
          <a:xfrm>
            <a:off x="1213862" y="3561087"/>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2" name="Text Placeholder 10">
            <a:extLst>
              <a:ext uri="{FF2B5EF4-FFF2-40B4-BE49-F238E27FC236}">
                <a16:creationId xmlns:a16="http://schemas.microsoft.com/office/drawing/2014/main" id="{C00297CA-1F0B-4C44-852F-CF6FEA9F9481}"/>
              </a:ext>
            </a:extLst>
          </p:cNvPr>
          <p:cNvSpPr>
            <a:spLocks noGrp="1"/>
          </p:cNvSpPr>
          <p:nvPr>
            <p:ph type="body" sz="quarter" idx="29"/>
          </p:nvPr>
        </p:nvSpPr>
        <p:spPr>
          <a:xfrm>
            <a:off x="1213862" y="5068709"/>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3" name="Text Placeholder 2">
            <a:extLst>
              <a:ext uri="{FF2B5EF4-FFF2-40B4-BE49-F238E27FC236}">
                <a16:creationId xmlns:a16="http://schemas.microsoft.com/office/drawing/2014/main" id="{3F704107-F38D-E044-8226-ACDDEDEDC605}"/>
              </a:ext>
            </a:extLst>
          </p:cNvPr>
          <p:cNvSpPr>
            <a:spLocks noGrp="1"/>
          </p:cNvSpPr>
          <p:nvPr>
            <p:ph type="body" idx="30"/>
          </p:nvPr>
        </p:nvSpPr>
        <p:spPr>
          <a:xfrm>
            <a:off x="1213862" y="4821851"/>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4" name="Text Placeholder 10">
            <a:extLst>
              <a:ext uri="{FF2B5EF4-FFF2-40B4-BE49-F238E27FC236}">
                <a16:creationId xmlns:a16="http://schemas.microsoft.com/office/drawing/2014/main" id="{7A332327-16D9-9B48-8EAC-A4F377D5904D}"/>
              </a:ext>
            </a:extLst>
          </p:cNvPr>
          <p:cNvSpPr>
            <a:spLocks noGrp="1"/>
          </p:cNvSpPr>
          <p:nvPr>
            <p:ph type="body" sz="quarter" idx="33"/>
          </p:nvPr>
        </p:nvSpPr>
        <p:spPr>
          <a:xfrm>
            <a:off x="7358765" y="2574890"/>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id="{8EB0263B-D418-C14A-A00B-092B5EB5C515}"/>
              </a:ext>
            </a:extLst>
          </p:cNvPr>
          <p:cNvSpPr>
            <a:spLocks noGrp="1"/>
          </p:cNvSpPr>
          <p:nvPr>
            <p:ph type="body" idx="34"/>
          </p:nvPr>
        </p:nvSpPr>
        <p:spPr>
          <a:xfrm>
            <a:off x="7358764" y="2328032"/>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id="{53CC49A6-2AB5-664B-9A6C-56D70E1382D7}"/>
              </a:ext>
            </a:extLst>
          </p:cNvPr>
          <p:cNvSpPr>
            <a:spLocks noGrp="1"/>
          </p:cNvSpPr>
          <p:nvPr>
            <p:ph type="body" sz="quarter" idx="35"/>
          </p:nvPr>
        </p:nvSpPr>
        <p:spPr>
          <a:xfrm>
            <a:off x="7358765" y="3807945"/>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id="{718CCABC-AF06-5241-8D13-EB2F4637D435}"/>
              </a:ext>
            </a:extLst>
          </p:cNvPr>
          <p:cNvSpPr>
            <a:spLocks noGrp="1"/>
          </p:cNvSpPr>
          <p:nvPr>
            <p:ph type="body" idx="36"/>
          </p:nvPr>
        </p:nvSpPr>
        <p:spPr>
          <a:xfrm>
            <a:off x="7358764" y="3561087"/>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id="{5119242C-1FE8-C140-9349-8172F954E3CB}"/>
              </a:ext>
            </a:extLst>
          </p:cNvPr>
          <p:cNvSpPr>
            <a:spLocks noGrp="1"/>
          </p:cNvSpPr>
          <p:nvPr>
            <p:ph type="body" sz="quarter" idx="37"/>
          </p:nvPr>
        </p:nvSpPr>
        <p:spPr>
          <a:xfrm>
            <a:off x="7358765" y="5068709"/>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id="{23F2AE0B-3E70-BB47-8FBC-FE66A5A297BD}"/>
              </a:ext>
            </a:extLst>
          </p:cNvPr>
          <p:cNvSpPr>
            <a:spLocks noGrp="1"/>
          </p:cNvSpPr>
          <p:nvPr>
            <p:ph type="body" idx="38"/>
          </p:nvPr>
        </p:nvSpPr>
        <p:spPr>
          <a:xfrm>
            <a:off x="7358764" y="4821851"/>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2844026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verview_4">
    <p:spTree>
      <p:nvGrpSpPr>
        <p:cNvPr id="1" name=""/>
        <p:cNvGrpSpPr/>
        <p:nvPr/>
      </p:nvGrpSpPr>
      <p:grpSpPr>
        <a:xfrm>
          <a:off x="0" y="0"/>
          <a:ext cx="0" cy="0"/>
          <a:chOff x="0" y="0"/>
          <a:chExt cx="0" cy="0"/>
        </a:xfrm>
      </p:grpSpPr>
      <p:sp>
        <p:nvSpPr>
          <p:cNvPr id="40" name="Picture Placeholder 5">
            <a:extLst>
              <a:ext uri="{FF2B5EF4-FFF2-40B4-BE49-F238E27FC236}">
                <a16:creationId xmlns:a16="http://schemas.microsoft.com/office/drawing/2014/main" id="{D2B2CC15-A5D6-7646-B184-255F86FB708E}"/>
              </a:ext>
            </a:extLst>
          </p:cNvPr>
          <p:cNvSpPr>
            <a:spLocks noGrp="1"/>
          </p:cNvSpPr>
          <p:nvPr>
            <p:ph type="pic" sz="quarter" idx="41"/>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endParaRPr lang="en-US"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8F9F391E-143D-F948-ADAE-29AEA3C1EBFB}" type="datetimeFigureOut">
              <a:rPr lang="en-US" smtClean="0"/>
              <a:pPr/>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lvl1pPr>
              <a:defRPr>
                <a:solidFill>
                  <a:schemeClr val="bg1"/>
                </a:solidFill>
              </a:defRPr>
            </a:lvl1pPr>
          </a:lstStyle>
          <a:p>
            <a:fld id="{31FEFF75-79D2-EE46-877B-299D1510E681}" type="slidenum">
              <a:rPr lang="en-US" smtClean="0"/>
              <a:pPr/>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10113030"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7A07194D-FDC6-4941-AE99-5ED1F7F4C585}"/>
              </a:ext>
            </a:extLst>
          </p:cNvPr>
          <p:cNvSpPr>
            <a:spLocks noGrp="1"/>
          </p:cNvSpPr>
          <p:nvPr>
            <p:ph type="pic" sz="quarter" idx="13"/>
          </p:nvPr>
        </p:nvSpPr>
        <p:spPr>
          <a:xfrm>
            <a:off x="1730896" y="2366353"/>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58" name="Picture Placeholder 5">
            <a:extLst>
              <a:ext uri="{FF2B5EF4-FFF2-40B4-BE49-F238E27FC236}">
                <a16:creationId xmlns:a16="http://schemas.microsoft.com/office/drawing/2014/main" id="{B12F4613-2BD8-E54D-A2E0-8707A28A10A4}"/>
              </a:ext>
            </a:extLst>
          </p:cNvPr>
          <p:cNvSpPr>
            <a:spLocks noGrp="1"/>
          </p:cNvSpPr>
          <p:nvPr>
            <p:ph type="pic" sz="quarter" idx="14"/>
          </p:nvPr>
        </p:nvSpPr>
        <p:spPr>
          <a:xfrm>
            <a:off x="1730896" y="3592038"/>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62" name="Picture Placeholder 5">
            <a:extLst>
              <a:ext uri="{FF2B5EF4-FFF2-40B4-BE49-F238E27FC236}">
                <a16:creationId xmlns:a16="http://schemas.microsoft.com/office/drawing/2014/main" id="{1A844DD7-EE1E-F04F-91C7-38039BFF2046}"/>
              </a:ext>
            </a:extLst>
          </p:cNvPr>
          <p:cNvSpPr>
            <a:spLocks noGrp="1"/>
          </p:cNvSpPr>
          <p:nvPr>
            <p:ph type="pic" sz="quarter" idx="15"/>
          </p:nvPr>
        </p:nvSpPr>
        <p:spPr>
          <a:xfrm>
            <a:off x="1730896" y="4856634"/>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99" name="Picture Placeholder 5">
            <a:extLst>
              <a:ext uri="{FF2B5EF4-FFF2-40B4-BE49-F238E27FC236}">
                <a16:creationId xmlns:a16="http://schemas.microsoft.com/office/drawing/2014/main" id="{26670858-0422-9546-B0BD-9B2D594140BA}"/>
              </a:ext>
            </a:extLst>
          </p:cNvPr>
          <p:cNvSpPr>
            <a:spLocks noGrp="1"/>
          </p:cNvSpPr>
          <p:nvPr>
            <p:ph type="pic" sz="quarter" idx="21"/>
          </p:nvPr>
        </p:nvSpPr>
        <p:spPr>
          <a:xfrm>
            <a:off x="6949266" y="2366353"/>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1" name="Picture Placeholder 5">
            <a:extLst>
              <a:ext uri="{FF2B5EF4-FFF2-40B4-BE49-F238E27FC236}">
                <a16:creationId xmlns:a16="http://schemas.microsoft.com/office/drawing/2014/main" id="{72578CBB-F47F-C740-982B-BA1719663CCD}"/>
              </a:ext>
            </a:extLst>
          </p:cNvPr>
          <p:cNvSpPr>
            <a:spLocks noGrp="1"/>
          </p:cNvSpPr>
          <p:nvPr>
            <p:ph type="pic" sz="quarter" idx="22"/>
          </p:nvPr>
        </p:nvSpPr>
        <p:spPr>
          <a:xfrm>
            <a:off x="6949266" y="3592038"/>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3" name="Picture Placeholder 5">
            <a:extLst>
              <a:ext uri="{FF2B5EF4-FFF2-40B4-BE49-F238E27FC236}">
                <a16:creationId xmlns:a16="http://schemas.microsoft.com/office/drawing/2014/main" id="{32A1D8CC-0021-A243-9775-CF930D41B94D}"/>
              </a:ext>
            </a:extLst>
          </p:cNvPr>
          <p:cNvSpPr>
            <a:spLocks noGrp="1"/>
          </p:cNvSpPr>
          <p:nvPr>
            <p:ph type="pic" sz="quarter" idx="23"/>
          </p:nvPr>
        </p:nvSpPr>
        <p:spPr>
          <a:xfrm>
            <a:off x="6949266" y="4856634"/>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7" name="Text Placeholder 10">
            <a:extLst>
              <a:ext uri="{FF2B5EF4-FFF2-40B4-BE49-F238E27FC236}">
                <a16:creationId xmlns:a16="http://schemas.microsoft.com/office/drawing/2014/main" id="{8867B6C6-0A29-A04E-BAE5-B9060225E124}"/>
              </a:ext>
            </a:extLst>
          </p:cNvPr>
          <p:cNvSpPr>
            <a:spLocks noGrp="1"/>
          </p:cNvSpPr>
          <p:nvPr>
            <p:ph type="body" sz="quarter" idx="25"/>
          </p:nvPr>
        </p:nvSpPr>
        <p:spPr>
          <a:xfrm>
            <a:off x="2488785" y="2512451"/>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09" name="Text Placeholder 2">
            <a:extLst>
              <a:ext uri="{FF2B5EF4-FFF2-40B4-BE49-F238E27FC236}">
                <a16:creationId xmlns:a16="http://schemas.microsoft.com/office/drawing/2014/main" id="{9DF49D7C-2E08-9348-9C2B-0496EF9612DF}"/>
              </a:ext>
            </a:extLst>
          </p:cNvPr>
          <p:cNvSpPr>
            <a:spLocks noGrp="1"/>
          </p:cNvSpPr>
          <p:nvPr>
            <p:ph type="body" idx="26"/>
          </p:nvPr>
        </p:nvSpPr>
        <p:spPr>
          <a:xfrm>
            <a:off x="2488784" y="2265592"/>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0" name="Text Placeholder 10">
            <a:extLst>
              <a:ext uri="{FF2B5EF4-FFF2-40B4-BE49-F238E27FC236}">
                <a16:creationId xmlns:a16="http://schemas.microsoft.com/office/drawing/2014/main" id="{2733402A-D14F-6D48-A59D-329C3824DD2E}"/>
              </a:ext>
            </a:extLst>
          </p:cNvPr>
          <p:cNvSpPr>
            <a:spLocks noGrp="1"/>
          </p:cNvSpPr>
          <p:nvPr>
            <p:ph type="body" sz="quarter" idx="27"/>
          </p:nvPr>
        </p:nvSpPr>
        <p:spPr>
          <a:xfrm>
            <a:off x="2488785" y="3745506"/>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1" name="Text Placeholder 2">
            <a:extLst>
              <a:ext uri="{FF2B5EF4-FFF2-40B4-BE49-F238E27FC236}">
                <a16:creationId xmlns:a16="http://schemas.microsoft.com/office/drawing/2014/main" id="{3886AD51-641D-6B44-B558-2B15E88D1BC5}"/>
              </a:ext>
            </a:extLst>
          </p:cNvPr>
          <p:cNvSpPr>
            <a:spLocks noGrp="1"/>
          </p:cNvSpPr>
          <p:nvPr>
            <p:ph type="body" idx="28"/>
          </p:nvPr>
        </p:nvSpPr>
        <p:spPr>
          <a:xfrm>
            <a:off x="2488784" y="3498647"/>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2" name="Text Placeholder 10">
            <a:extLst>
              <a:ext uri="{FF2B5EF4-FFF2-40B4-BE49-F238E27FC236}">
                <a16:creationId xmlns:a16="http://schemas.microsoft.com/office/drawing/2014/main" id="{C00297CA-1F0B-4C44-852F-CF6FEA9F9481}"/>
              </a:ext>
            </a:extLst>
          </p:cNvPr>
          <p:cNvSpPr>
            <a:spLocks noGrp="1"/>
          </p:cNvSpPr>
          <p:nvPr>
            <p:ph type="body" sz="quarter" idx="29"/>
          </p:nvPr>
        </p:nvSpPr>
        <p:spPr>
          <a:xfrm>
            <a:off x="2488785" y="5006270"/>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3" name="Text Placeholder 2">
            <a:extLst>
              <a:ext uri="{FF2B5EF4-FFF2-40B4-BE49-F238E27FC236}">
                <a16:creationId xmlns:a16="http://schemas.microsoft.com/office/drawing/2014/main" id="{3F704107-F38D-E044-8226-ACDDEDEDC605}"/>
              </a:ext>
            </a:extLst>
          </p:cNvPr>
          <p:cNvSpPr>
            <a:spLocks noGrp="1"/>
          </p:cNvSpPr>
          <p:nvPr>
            <p:ph type="body" idx="30"/>
          </p:nvPr>
        </p:nvSpPr>
        <p:spPr>
          <a:xfrm>
            <a:off x="2488784" y="4759411"/>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4" name="Text Placeholder 10">
            <a:extLst>
              <a:ext uri="{FF2B5EF4-FFF2-40B4-BE49-F238E27FC236}">
                <a16:creationId xmlns:a16="http://schemas.microsoft.com/office/drawing/2014/main" id="{7A332327-16D9-9B48-8EAC-A4F377D5904D}"/>
              </a:ext>
            </a:extLst>
          </p:cNvPr>
          <p:cNvSpPr>
            <a:spLocks noGrp="1"/>
          </p:cNvSpPr>
          <p:nvPr>
            <p:ph type="body" sz="quarter" idx="33"/>
          </p:nvPr>
        </p:nvSpPr>
        <p:spPr>
          <a:xfrm>
            <a:off x="7766655" y="2512451"/>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id="{8EB0263B-D418-C14A-A00B-092B5EB5C515}"/>
              </a:ext>
            </a:extLst>
          </p:cNvPr>
          <p:cNvSpPr>
            <a:spLocks noGrp="1"/>
          </p:cNvSpPr>
          <p:nvPr>
            <p:ph type="body" idx="34"/>
          </p:nvPr>
        </p:nvSpPr>
        <p:spPr>
          <a:xfrm>
            <a:off x="7766655" y="2265592"/>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id="{53CC49A6-2AB5-664B-9A6C-56D70E1382D7}"/>
              </a:ext>
            </a:extLst>
          </p:cNvPr>
          <p:cNvSpPr>
            <a:spLocks noGrp="1"/>
          </p:cNvSpPr>
          <p:nvPr>
            <p:ph type="body" sz="quarter" idx="35"/>
          </p:nvPr>
        </p:nvSpPr>
        <p:spPr>
          <a:xfrm>
            <a:off x="7766655" y="3745506"/>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id="{718CCABC-AF06-5241-8D13-EB2F4637D435}"/>
              </a:ext>
            </a:extLst>
          </p:cNvPr>
          <p:cNvSpPr>
            <a:spLocks noGrp="1"/>
          </p:cNvSpPr>
          <p:nvPr>
            <p:ph type="body" idx="36"/>
          </p:nvPr>
        </p:nvSpPr>
        <p:spPr>
          <a:xfrm>
            <a:off x="7766655" y="3498647"/>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id="{5119242C-1FE8-C140-9349-8172F954E3CB}"/>
              </a:ext>
            </a:extLst>
          </p:cNvPr>
          <p:cNvSpPr>
            <a:spLocks noGrp="1"/>
          </p:cNvSpPr>
          <p:nvPr>
            <p:ph type="body" sz="quarter" idx="37"/>
          </p:nvPr>
        </p:nvSpPr>
        <p:spPr>
          <a:xfrm>
            <a:off x="7766655" y="5006270"/>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id="{23F2AE0B-3E70-BB47-8FBC-FE66A5A297BD}"/>
              </a:ext>
            </a:extLst>
          </p:cNvPr>
          <p:cNvSpPr>
            <a:spLocks noGrp="1"/>
          </p:cNvSpPr>
          <p:nvPr>
            <p:ph type="body" idx="38"/>
          </p:nvPr>
        </p:nvSpPr>
        <p:spPr>
          <a:xfrm>
            <a:off x="7766655" y="4759411"/>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41" name="Straight Connector 40">
            <a:extLst>
              <a:ext uri="{FF2B5EF4-FFF2-40B4-BE49-F238E27FC236}">
                <a16:creationId xmlns:a16="http://schemas.microsoft.com/office/drawing/2014/main" id="{2D604C81-B013-4641-9B16-5E9ECBD30CBA}"/>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1681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verview_5">
    <p:spTree>
      <p:nvGrpSpPr>
        <p:cNvPr id="1" name=""/>
        <p:cNvGrpSpPr/>
        <p:nvPr/>
      </p:nvGrpSpPr>
      <p:grpSpPr>
        <a:xfrm>
          <a:off x="0" y="0"/>
          <a:ext cx="0" cy="0"/>
          <a:chOff x="0" y="0"/>
          <a:chExt cx="0" cy="0"/>
        </a:xfrm>
      </p:grpSpPr>
      <p:sp>
        <p:nvSpPr>
          <p:cNvPr id="40" name="Picture Placeholder 5">
            <a:extLst>
              <a:ext uri="{FF2B5EF4-FFF2-40B4-BE49-F238E27FC236}">
                <a16:creationId xmlns:a16="http://schemas.microsoft.com/office/drawing/2014/main" id="{C76CA39F-4826-EC4A-B911-A0B38E489269}"/>
              </a:ext>
            </a:extLst>
          </p:cNvPr>
          <p:cNvSpPr>
            <a:spLocks noGrp="1"/>
          </p:cNvSpPr>
          <p:nvPr>
            <p:ph type="pic" sz="quarter" idx="41"/>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endParaRPr lang="en-US"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8F9F391E-143D-F948-ADAE-29AEA3C1EBFB}" type="datetimeFigureOut">
              <a:rPr lang="en-US" smtClean="0"/>
              <a:pPr/>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a:xfrm>
            <a:off x="4038600" y="6356350"/>
            <a:ext cx="4114800" cy="365125"/>
          </a:xfrm>
        </p:spPr>
        <p:txBody>
          <a:bodyPr/>
          <a:lstStyle>
            <a:lvl1pPr>
              <a:defRPr>
                <a:solidFill>
                  <a:schemeClr val="bg1"/>
                </a:solidFill>
              </a:defRPr>
            </a:lvl1p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31FEFF75-79D2-EE46-877B-299D1510E681}" type="slidenum">
              <a:rPr lang="en-US" smtClean="0"/>
              <a:pPr/>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974810"/>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F93E56-30EE-384E-9A8A-090C645582DB}"/>
              </a:ext>
            </a:extLst>
          </p:cNvPr>
          <p:cNvCxnSpPr>
            <a:cxnSpLocks/>
          </p:cNvCxnSpPr>
          <p:nvPr userDrawn="1"/>
        </p:nvCxnSpPr>
        <p:spPr>
          <a:xfrm>
            <a:off x="392623" y="2038081"/>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7A07194D-FDC6-4941-AE99-5ED1F7F4C585}"/>
              </a:ext>
            </a:extLst>
          </p:cNvPr>
          <p:cNvSpPr>
            <a:spLocks noGrp="1"/>
          </p:cNvSpPr>
          <p:nvPr>
            <p:ph type="pic" sz="quarter" idx="13"/>
          </p:nvPr>
        </p:nvSpPr>
        <p:spPr>
          <a:xfrm>
            <a:off x="464683" y="2215464"/>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58" name="Picture Placeholder 5">
            <a:extLst>
              <a:ext uri="{FF2B5EF4-FFF2-40B4-BE49-F238E27FC236}">
                <a16:creationId xmlns:a16="http://schemas.microsoft.com/office/drawing/2014/main" id="{B12F4613-2BD8-E54D-A2E0-8707A28A10A4}"/>
              </a:ext>
            </a:extLst>
          </p:cNvPr>
          <p:cNvSpPr>
            <a:spLocks noGrp="1"/>
          </p:cNvSpPr>
          <p:nvPr>
            <p:ph type="pic" sz="quarter" idx="14"/>
          </p:nvPr>
        </p:nvSpPr>
        <p:spPr>
          <a:xfrm>
            <a:off x="464683" y="3441149"/>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62" name="Picture Placeholder 5">
            <a:extLst>
              <a:ext uri="{FF2B5EF4-FFF2-40B4-BE49-F238E27FC236}">
                <a16:creationId xmlns:a16="http://schemas.microsoft.com/office/drawing/2014/main" id="{1A844DD7-EE1E-F04F-91C7-38039BFF2046}"/>
              </a:ext>
            </a:extLst>
          </p:cNvPr>
          <p:cNvSpPr>
            <a:spLocks noGrp="1"/>
          </p:cNvSpPr>
          <p:nvPr>
            <p:ph type="pic" sz="quarter" idx="15"/>
          </p:nvPr>
        </p:nvSpPr>
        <p:spPr>
          <a:xfrm>
            <a:off x="464683" y="4705745"/>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99" name="Picture Placeholder 5">
            <a:extLst>
              <a:ext uri="{FF2B5EF4-FFF2-40B4-BE49-F238E27FC236}">
                <a16:creationId xmlns:a16="http://schemas.microsoft.com/office/drawing/2014/main" id="{26670858-0422-9546-B0BD-9B2D594140BA}"/>
              </a:ext>
            </a:extLst>
          </p:cNvPr>
          <p:cNvSpPr>
            <a:spLocks noGrp="1"/>
          </p:cNvSpPr>
          <p:nvPr>
            <p:ph type="pic" sz="quarter" idx="21"/>
          </p:nvPr>
        </p:nvSpPr>
        <p:spPr>
          <a:xfrm>
            <a:off x="6544641" y="2215464"/>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1" name="Picture Placeholder 5">
            <a:extLst>
              <a:ext uri="{FF2B5EF4-FFF2-40B4-BE49-F238E27FC236}">
                <a16:creationId xmlns:a16="http://schemas.microsoft.com/office/drawing/2014/main" id="{72578CBB-F47F-C740-982B-BA1719663CCD}"/>
              </a:ext>
            </a:extLst>
          </p:cNvPr>
          <p:cNvSpPr>
            <a:spLocks noGrp="1"/>
          </p:cNvSpPr>
          <p:nvPr>
            <p:ph type="pic" sz="quarter" idx="22"/>
          </p:nvPr>
        </p:nvSpPr>
        <p:spPr>
          <a:xfrm>
            <a:off x="6544641" y="3441149"/>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3" name="Picture Placeholder 5">
            <a:extLst>
              <a:ext uri="{FF2B5EF4-FFF2-40B4-BE49-F238E27FC236}">
                <a16:creationId xmlns:a16="http://schemas.microsoft.com/office/drawing/2014/main" id="{32A1D8CC-0021-A243-9775-CF930D41B94D}"/>
              </a:ext>
            </a:extLst>
          </p:cNvPr>
          <p:cNvSpPr>
            <a:spLocks noGrp="1"/>
          </p:cNvSpPr>
          <p:nvPr>
            <p:ph type="pic" sz="quarter" idx="23"/>
          </p:nvPr>
        </p:nvSpPr>
        <p:spPr>
          <a:xfrm>
            <a:off x="6544641" y="4705745"/>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7" name="Text Placeholder 10">
            <a:extLst>
              <a:ext uri="{FF2B5EF4-FFF2-40B4-BE49-F238E27FC236}">
                <a16:creationId xmlns:a16="http://schemas.microsoft.com/office/drawing/2014/main" id="{8867B6C6-0A29-A04E-BAE5-B9060225E124}"/>
              </a:ext>
            </a:extLst>
          </p:cNvPr>
          <p:cNvSpPr>
            <a:spLocks noGrp="1"/>
          </p:cNvSpPr>
          <p:nvPr>
            <p:ph type="body" sz="quarter" idx="25"/>
          </p:nvPr>
        </p:nvSpPr>
        <p:spPr>
          <a:xfrm>
            <a:off x="1213862" y="2361562"/>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09" name="Text Placeholder 2">
            <a:extLst>
              <a:ext uri="{FF2B5EF4-FFF2-40B4-BE49-F238E27FC236}">
                <a16:creationId xmlns:a16="http://schemas.microsoft.com/office/drawing/2014/main" id="{9DF49D7C-2E08-9348-9C2B-0496EF9612DF}"/>
              </a:ext>
            </a:extLst>
          </p:cNvPr>
          <p:cNvSpPr>
            <a:spLocks noGrp="1"/>
          </p:cNvSpPr>
          <p:nvPr>
            <p:ph type="body" idx="26"/>
          </p:nvPr>
        </p:nvSpPr>
        <p:spPr>
          <a:xfrm>
            <a:off x="1213862" y="2114704"/>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0" name="Text Placeholder 10">
            <a:extLst>
              <a:ext uri="{FF2B5EF4-FFF2-40B4-BE49-F238E27FC236}">
                <a16:creationId xmlns:a16="http://schemas.microsoft.com/office/drawing/2014/main" id="{2733402A-D14F-6D48-A59D-329C3824DD2E}"/>
              </a:ext>
            </a:extLst>
          </p:cNvPr>
          <p:cNvSpPr>
            <a:spLocks noGrp="1"/>
          </p:cNvSpPr>
          <p:nvPr>
            <p:ph type="body" sz="quarter" idx="27"/>
          </p:nvPr>
        </p:nvSpPr>
        <p:spPr>
          <a:xfrm>
            <a:off x="1213862" y="3594617"/>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1" name="Text Placeholder 2">
            <a:extLst>
              <a:ext uri="{FF2B5EF4-FFF2-40B4-BE49-F238E27FC236}">
                <a16:creationId xmlns:a16="http://schemas.microsoft.com/office/drawing/2014/main" id="{3886AD51-641D-6B44-B558-2B15E88D1BC5}"/>
              </a:ext>
            </a:extLst>
          </p:cNvPr>
          <p:cNvSpPr>
            <a:spLocks noGrp="1"/>
          </p:cNvSpPr>
          <p:nvPr>
            <p:ph type="body" idx="28"/>
          </p:nvPr>
        </p:nvSpPr>
        <p:spPr>
          <a:xfrm>
            <a:off x="1213862" y="3347759"/>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2" name="Text Placeholder 10">
            <a:extLst>
              <a:ext uri="{FF2B5EF4-FFF2-40B4-BE49-F238E27FC236}">
                <a16:creationId xmlns:a16="http://schemas.microsoft.com/office/drawing/2014/main" id="{C00297CA-1F0B-4C44-852F-CF6FEA9F9481}"/>
              </a:ext>
            </a:extLst>
          </p:cNvPr>
          <p:cNvSpPr>
            <a:spLocks noGrp="1"/>
          </p:cNvSpPr>
          <p:nvPr>
            <p:ph type="body" sz="quarter" idx="29"/>
          </p:nvPr>
        </p:nvSpPr>
        <p:spPr>
          <a:xfrm>
            <a:off x="1213862" y="4855381"/>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3" name="Text Placeholder 2">
            <a:extLst>
              <a:ext uri="{FF2B5EF4-FFF2-40B4-BE49-F238E27FC236}">
                <a16:creationId xmlns:a16="http://schemas.microsoft.com/office/drawing/2014/main" id="{3F704107-F38D-E044-8226-ACDDEDEDC605}"/>
              </a:ext>
            </a:extLst>
          </p:cNvPr>
          <p:cNvSpPr>
            <a:spLocks noGrp="1"/>
          </p:cNvSpPr>
          <p:nvPr>
            <p:ph type="body" idx="30"/>
          </p:nvPr>
        </p:nvSpPr>
        <p:spPr>
          <a:xfrm>
            <a:off x="1213862" y="4608523"/>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4" name="Text Placeholder 10">
            <a:extLst>
              <a:ext uri="{FF2B5EF4-FFF2-40B4-BE49-F238E27FC236}">
                <a16:creationId xmlns:a16="http://schemas.microsoft.com/office/drawing/2014/main" id="{7A332327-16D9-9B48-8EAC-A4F377D5904D}"/>
              </a:ext>
            </a:extLst>
          </p:cNvPr>
          <p:cNvSpPr>
            <a:spLocks noGrp="1"/>
          </p:cNvSpPr>
          <p:nvPr>
            <p:ph type="body" sz="quarter" idx="33"/>
          </p:nvPr>
        </p:nvSpPr>
        <p:spPr>
          <a:xfrm>
            <a:off x="7358765" y="2361562"/>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id="{8EB0263B-D418-C14A-A00B-092B5EB5C515}"/>
              </a:ext>
            </a:extLst>
          </p:cNvPr>
          <p:cNvSpPr>
            <a:spLocks noGrp="1"/>
          </p:cNvSpPr>
          <p:nvPr>
            <p:ph type="body" idx="34"/>
          </p:nvPr>
        </p:nvSpPr>
        <p:spPr>
          <a:xfrm>
            <a:off x="7358764" y="2114704"/>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id="{53CC49A6-2AB5-664B-9A6C-56D70E1382D7}"/>
              </a:ext>
            </a:extLst>
          </p:cNvPr>
          <p:cNvSpPr>
            <a:spLocks noGrp="1"/>
          </p:cNvSpPr>
          <p:nvPr>
            <p:ph type="body" sz="quarter" idx="35"/>
          </p:nvPr>
        </p:nvSpPr>
        <p:spPr>
          <a:xfrm>
            <a:off x="7358765" y="3594617"/>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id="{718CCABC-AF06-5241-8D13-EB2F4637D435}"/>
              </a:ext>
            </a:extLst>
          </p:cNvPr>
          <p:cNvSpPr>
            <a:spLocks noGrp="1"/>
          </p:cNvSpPr>
          <p:nvPr>
            <p:ph type="body" idx="36"/>
          </p:nvPr>
        </p:nvSpPr>
        <p:spPr>
          <a:xfrm>
            <a:off x="7358764" y="3347759"/>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id="{5119242C-1FE8-C140-9349-8172F954E3CB}"/>
              </a:ext>
            </a:extLst>
          </p:cNvPr>
          <p:cNvSpPr>
            <a:spLocks noGrp="1"/>
          </p:cNvSpPr>
          <p:nvPr>
            <p:ph type="body" sz="quarter" idx="37"/>
          </p:nvPr>
        </p:nvSpPr>
        <p:spPr>
          <a:xfrm>
            <a:off x="7358765" y="4855381"/>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id="{23F2AE0B-3E70-BB47-8FBC-FE66A5A297BD}"/>
              </a:ext>
            </a:extLst>
          </p:cNvPr>
          <p:cNvSpPr>
            <a:spLocks noGrp="1"/>
          </p:cNvSpPr>
          <p:nvPr>
            <p:ph type="body" idx="38"/>
          </p:nvPr>
        </p:nvSpPr>
        <p:spPr>
          <a:xfrm>
            <a:off x="7358764" y="4608523"/>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79" name="Straight Connector 78">
            <a:extLst>
              <a:ext uri="{FF2B5EF4-FFF2-40B4-BE49-F238E27FC236}">
                <a16:creationId xmlns:a16="http://schemas.microsoft.com/office/drawing/2014/main" id="{6AF7CBB0-F32C-B84C-AEEA-FA0944BBB865}"/>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58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ation Title_5">
    <p:bg>
      <p:bgPr>
        <a:solidFill>
          <a:schemeClr val="tx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0" y="0"/>
            <a:ext cx="12192001"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DB4FF4E3-951F-F040-800F-0DDAC2CCC507}"/>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42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27322" y="1507066"/>
            <a:ext cx="10134371"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79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011521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392624" y="1507066"/>
            <a:ext cx="10115221"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A21F7CE-A4E6-574A-B490-8FC432772886}"/>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51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392624" y="1507066"/>
            <a:ext cx="11369070"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05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4">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id="{91DF7114-976E-3345-A7C4-77F951EA42C4}"/>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27322" y="1507066"/>
            <a:ext cx="10134371"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06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_5">
    <p:spTree>
      <p:nvGrpSpPr>
        <p:cNvPr id="1" name=""/>
        <p:cNvGrpSpPr/>
        <p:nvPr/>
      </p:nvGrpSpPr>
      <p:grpSpPr>
        <a:xfrm>
          <a:off x="0" y="0"/>
          <a:ext cx="0" cy="0"/>
          <a:chOff x="0" y="0"/>
          <a:chExt cx="0" cy="0"/>
        </a:xfrm>
      </p:grpSpPr>
      <p:sp>
        <p:nvSpPr>
          <p:cNvPr id="10" name="Picture Placeholder 5">
            <a:extLst>
              <a:ext uri="{FF2B5EF4-FFF2-40B4-BE49-F238E27FC236}">
                <a16:creationId xmlns:a16="http://schemas.microsoft.com/office/drawing/2014/main" id="{CCA2E80D-B045-2346-9C1F-70BFBD4AF7BA}"/>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5/28/2023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392624" y="1507066"/>
            <a:ext cx="11369070"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40B4699-8C04-D74B-BFAF-27221E81DEBB}"/>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87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902FA6-24E0-3C4A-8B7A-F529DB122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845A71-C369-2A42-A14F-2BD1985F7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870798-FB93-8742-9A92-FA7A241AFA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56824-A55C-4F44-B9CB-109B027241D7}" type="datetimeFigureOut">
              <a:rPr lang="en-US" smtClean="0"/>
              <a:t>5/28/2023</a:t>
            </a:fld>
            <a:endParaRPr lang="en-US" dirty="0"/>
          </a:p>
        </p:txBody>
      </p:sp>
      <p:sp>
        <p:nvSpPr>
          <p:cNvPr id="5" name="Footer Placeholder 4">
            <a:extLst>
              <a:ext uri="{FF2B5EF4-FFF2-40B4-BE49-F238E27FC236}">
                <a16:creationId xmlns:a16="http://schemas.microsoft.com/office/drawing/2014/main" id="{7642A715-D537-DD4B-8BE6-1E573155F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A9E735-B191-784C-98F7-65384DACA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6627B-E4D5-2947-8E88-B84039729B99}" type="slidenum">
              <a:rPr lang="en-US" smtClean="0"/>
              <a:t>‹#›</a:t>
            </a:fld>
            <a:endParaRPr lang="en-US" dirty="0"/>
          </a:p>
        </p:txBody>
      </p:sp>
    </p:spTree>
    <p:extLst>
      <p:ext uri="{BB962C8B-B14F-4D97-AF65-F5344CB8AC3E}">
        <p14:creationId xmlns:p14="http://schemas.microsoft.com/office/powerpoint/2010/main" val="2234582933"/>
      </p:ext>
    </p:extLst>
  </p:cSld>
  <p:clrMap bg1="lt1" tx1="dk1" bg2="lt2" tx2="dk2" accent1="accent1" accent2="accent2" accent3="accent3" accent4="accent4" accent5="accent5" accent6="accent6" hlink="hlink" folHlink="folHlink"/>
  <p:sldLayoutIdLst>
    <p:sldLayoutId id="2147483669" r:id="rId1"/>
    <p:sldLayoutId id="2147483673" r:id="rId2"/>
    <p:sldLayoutId id="2147483670" r:id="rId3"/>
    <p:sldLayoutId id="2147483674" r:id="rId4"/>
    <p:sldLayoutId id="2147483661" r:id="rId5"/>
    <p:sldLayoutId id="2147483676" r:id="rId6"/>
    <p:sldLayoutId id="2147483675" r:id="rId7"/>
    <p:sldLayoutId id="2147483677" r:id="rId8"/>
    <p:sldLayoutId id="2147483678" r:id="rId9"/>
    <p:sldLayoutId id="2147483679" r:id="rId10"/>
    <p:sldLayoutId id="2147483681" r:id="rId11"/>
    <p:sldLayoutId id="2147483682" r:id="rId12"/>
    <p:sldLayoutId id="2147483686" r:id="rId13"/>
    <p:sldLayoutId id="2147483683" r:id="rId14"/>
    <p:sldLayoutId id="2147483685" r:id="rId15"/>
    <p:sldLayoutId id="2147483684" r:id="rId16"/>
    <p:sldLayoutId id="2147483680" r:id="rId17"/>
    <p:sldLayoutId id="2147483691" r:id="rId18"/>
    <p:sldLayoutId id="2147483692" r:id="rId19"/>
    <p:sldLayoutId id="2147483693" r:id="rId20"/>
    <p:sldLayoutId id="2147483694" r:id="rId21"/>
    <p:sldLayoutId id="2147483688" r:id="rId22"/>
    <p:sldLayoutId id="2147483687" r:id="rId23"/>
    <p:sldLayoutId id="2147483689" r:id="rId24"/>
    <p:sldLayoutId id="2147483690" r:id="rId25"/>
    <p:sldLayoutId id="2147483695" r:id="rId26"/>
    <p:sldLayoutId id="2147483696" r:id="rId27"/>
    <p:sldLayoutId id="2147483697" r:id="rId28"/>
    <p:sldLayoutId id="2147483698" r:id="rId29"/>
    <p:sldLayoutId id="2147483703" r:id="rId30"/>
    <p:sldLayoutId id="2147483704" r:id="rId31"/>
    <p:sldLayoutId id="2147483705" r:id="rId32"/>
    <p:sldLayoutId id="2147483706" r:id="rId33"/>
    <p:sldLayoutId id="2147483700" r:id="rId34"/>
    <p:sldLayoutId id="2147483699" r:id="rId35"/>
    <p:sldLayoutId id="2147483701" r:id="rId36"/>
    <p:sldLayoutId id="2147483702" r:id="rId3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48362CB-F41D-164B-BAC7-F91A6E68A2AC}"/>
              </a:ext>
            </a:extLst>
          </p:cNvPr>
          <p:cNvSpPr>
            <a:spLocks noGrp="1"/>
          </p:cNvSpPr>
          <p:nvPr>
            <p:ph type="body" idx="13"/>
          </p:nvPr>
        </p:nvSpPr>
        <p:spPr>
          <a:xfrm>
            <a:off x="1524000" y="5286196"/>
            <a:ext cx="4179375" cy="851368"/>
          </a:xfrm>
        </p:spPr>
        <p:txBody>
          <a:bodyPr>
            <a:normAutofit/>
          </a:bodyPr>
          <a:lstStyle/>
          <a:p>
            <a:r>
              <a:rPr lang="en-US" sz="3200" dirty="0"/>
              <a:t>Psalms 30</a:t>
            </a:r>
            <a:endParaRPr lang="id-ID" sz="3200" dirty="0"/>
          </a:p>
        </p:txBody>
      </p:sp>
      <p:sp>
        <p:nvSpPr>
          <p:cNvPr id="5" name="Title 4">
            <a:extLst>
              <a:ext uri="{FF2B5EF4-FFF2-40B4-BE49-F238E27FC236}">
                <a16:creationId xmlns:a16="http://schemas.microsoft.com/office/drawing/2014/main" id="{99516ACA-375D-1140-8EDA-CE04AAC75809}"/>
              </a:ext>
            </a:extLst>
          </p:cNvPr>
          <p:cNvSpPr>
            <a:spLocks noGrp="1"/>
          </p:cNvSpPr>
          <p:nvPr>
            <p:ph type="ctrTitle"/>
          </p:nvPr>
        </p:nvSpPr>
        <p:spPr>
          <a:xfrm>
            <a:off x="1524000" y="2715790"/>
            <a:ext cx="10266218" cy="2387600"/>
          </a:xfrm>
        </p:spPr>
        <p:txBody>
          <a:bodyPr>
            <a:normAutofit/>
          </a:bodyPr>
          <a:lstStyle/>
          <a:p>
            <a:r>
              <a:rPr lang="en-US" sz="6000" b="1" dirty="0"/>
              <a:t>“I Shall Not Be Moved!”</a:t>
            </a:r>
          </a:p>
        </p:txBody>
      </p:sp>
    </p:spTree>
    <p:extLst>
      <p:ext uri="{BB962C8B-B14F-4D97-AF65-F5344CB8AC3E}">
        <p14:creationId xmlns:p14="http://schemas.microsoft.com/office/powerpoint/2010/main" val="428584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B178B4-CDED-454C-BED2-2E2B10ADA703}"/>
              </a:ext>
            </a:extLst>
          </p:cNvPr>
          <p:cNvSpPr>
            <a:spLocks noGrp="1"/>
          </p:cNvSpPr>
          <p:nvPr>
            <p:ph type="ctrTitle"/>
          </p:nvPr>
        </p:nvSpPr>
        <p:spPr>
          <a:xfrm>
            <a:off x="1627324" y="48700"/>
            <a:ext cx="10134369" cy="1002552"/>
          </a:xfrm>
        </p:spPr>
        <p:txBody>
          <a:bodyPr/>
          <a:lstStyle/>
          <a:p>
            <a:r>
              <a:rPr lang="en-US" b="1" dirty="0"/>
              <a:t>Context of Psalms 30</a:t>
            </a:r>
          </a:p>
        </p:txBody>
      </p:sp>
      <p:sp>
        <p:nvSpPr>
          <p:cNvPr id="7" name="Text Placeholder 6">
            <a:extLst>
              <a:ext uri="{FF2B5EF4-FFF2-40B4-BE49-F238E27FC236}">
                <a16:creationId xmlns:a16="http://schemas.microsoft.com/office/drawing/2014/main" id="{54E9E228-B02C-3941-B458-23CB2D67B476}"/>
              </a:ext>
            </a:extLst>
          </p:cNvPr>
          <p:cNvSpPr>
            <a:spLocks noGrp="1"/>
          </p:cNvSpPr>
          <p:nvPr>
            <p:ph type="body" sz="quarter" idx="14"/>
          </p:nvPr>
        </p:nvSpPr>
        <p:spPr>
          <a:xfrm>
            <a:off x="1371600" y="1149927"/>
            <a:ext cx="10617200" cy="5487939"/>
          </a:xfrm>
        </p:spPr>
        <p:txBody>
          <a:bodyPr>
            <a:normAutofit/>
          </a:bodyPr>
          <a:lstStyle/>
          <a:p>
            <a:pPr marL="285750" indent="-285750">
              <a:buFont typeface="Arial" panose="020B0604020202020204" pitchFamily="34" charset="0"/>
              <a:buChar char="•"/>
            </a:pPr>
            <a:r>
              <a:rPr lang="en-US" sz="3300" dirty="0"/>
              <a:t>From the context, it is evident that it was written after some troubling and difficult circumstances in David’s life.</a:t>
            </a:r>
          </a:p>
          <a:p>
            <a:pPr marL="285750" indent="-285750">
              <a:buFont typeface="Arial" panose="020B0604020202020204" pitchFamily="34" charset="0"/>
              <a:buChar char="•"/>
            </a:pPr>
            <a:r>
              <a:rPr lang="en-US" sz="3300" dirty="0"/>
              <a:t>We know that for a long time King Saul relentlessly pursued David that he might put him to death. </a:t>
            </a:r>
            <a:r>
              <a:rPr lang="en-US" sz="2400" dirty="0"/>
              <a:t>(1 Sam. 16-30)</a:t>
            </a:r>
          </a:p>
          <a:p>
            <a:pPr marL="285750" indent="-285750">
              <a:buFont typeface="Arial" panose="020B0604020202020204" pitchFamily="34" charset="0"/>
              <a:buChar char="•"/>
            </a:pPr>
            <a:r>
              <a:rPr lang="en-US" sz="3300" b="1" dirty="0"/>
              <a:t>Verse 6 </a:t>
            </a:r>
            <a:r>
              <a:rPr lang="en-US" sz="3300" dirty="0"/>
              <a:t>identifies a time before David’s past troubles </a:t>
            </a:r>
            <a:r>
              <a:rPr lang="en-US" sz="3300" b="1" i="1" dirty="0"/>
              <a:t>“in my prosperity”</a:t>
            </a:r>
            <a:r>
              <a:rPr lang="en-US" sz="3300" dirty="0"/>
              <a:t> when he declared, </a:t>
            </a:r>
            <a:r>
              <a:rPr lang="en-US" sz="3300" b="1" i="1" dirty="0"/>
              <a:t>“I will never by moved.”</a:t>
            </a:r>
            <a:r>
              <a:rPr lang="en-US" sz="3300" b="1" dirty="0"/>
              <a:t> </a:t>
            </a:r>
          </a:p>
          <a:p>
            <a:pPr marL="285750" indent="-285750">
              <a:buFont typeface="Arial" panose="020B0604020202020204" pitchFamily="34" charset="0"/>
              <a:buChar char="•"/>
            </a:pPr>
            <a:r>
              <a:rPr lang="en-US" sz="3300" b="1" dirty="0"/>
              <a:t>Upon the death of King Saul, David now reflects on how he now stands.</a:t>
            </a:r>
          </a:p>
          <a:p>
            <a:pPr marL="285750" indent="-285750">
              <a:buFont typeface="Arial" panose="020B0604020202020204" pitchFamily="34" charset="0"/>
              <a:buChar char="•"/>
            </a:pPr>
            <a:r>
              <a:rPr lang="en-US" sz="3300" dirty="0"/>
              <a:t>Note the words </a:t>
            </a:r>
            <a:r>
              <a:rPr lang="en-US" sz="3300" b="1" i="1" dirty="0"/>
              <a:t>“As for me…” </a:t>
            </a:r>
            <a:r>
              <a:rPr lang="en-US" sz="3300" dirty="0"/>
              <a:t>used 20 times in Psalms</a:t>
            </a:r>
            <a:r>
              <a:rPr lang="en-US" sz="3300" b="1" dirty="0"/>
              <a:t>… Why?</a:t>
            </a:r>
          </a:p>
        </p:txBody>
      </p:sp>
    </p:spTree>
    <p:extLst>
      <p:ext uri="{BB962C8B-B14F-4D97-AF65-F5344CB8AC3E}">
        <p14:creationId xmlns:p14="http://schemas.microsoft.com/office/powerpoint/2010/main" val="858885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B178B4-CDED-454C-BED2-2E2B10ADA703}"/>
              </a:ext>
            </a:extLst>
          </p:cNvPr>
          <p:cNvSpPr>
            <a:spLocks noGrp="1"/>
          </p:cNvSpPr>
          <p:nvPr>
            <p:ph type="ctrTitle"/>
          </p:nvPr>
        </p:nvSpPr>
        <p:spPr>
          <a:xfrm>
            <a:off x="1627324" y="48700"/>
            <a:ext cx="10134369" cy="1002552"/>
          </a:xfrm>
        </p:spPr>
        <p:txBody>
          <a:bodyPr/>
          <a:lstStyle/>
          <a:p>
            <a:br>
              <a:rPr lang="en-US" b="1" dirty="0"/>
            </a:br>
            <a:r>
              <a:rPr lang="en-US" b="1" dirty="0"/>
              <a:t>“I will never be moved”</a:t>
            </a:r>
          </a:p>
        </p:txBody>
      </p:sp>
      <p:sp>
        <p:nvSpPr>
          <p:cNvPr id="7" name="Text Placeholder 6">
            <a:extLst>
              <a:ext uri="{FF2B5EF4-FFF2-40B4-BE49-F238E27FC236}">
                <a16:creationId xmlns:a16="http://schemas.microsoft.com/office/drawing/2014/main" id="{54E9E228-B02C-3941-B458-23CB2D67B476}"/>
              </a:ext>
            </a:extLst>
          </p:cNvPr>
          <p:cNvSpPr>
            <a:spLocks noGrp="1"/>
          </p:cNvSpPr>
          <p:nvPr>
            <p:ph type="body" sz="quarter" idx="14"/>
          </p:nvPr>
        </p:nvSpPr>
        <p:spPr>
          <a:xfrm>
            <a:off x="1405468" y="1149927"/>
            <a:ext cx="10532532" cy="5521805"/>
          </a:xfrm>
        </p:spPr>
        <p:txBody>
          <a:bodyPr>
            <a:normAutofit/>
          </a:bodyPr>
          <a:lstStyle/>
          <a:p>
            <a:r>
              <a:rPr lang="en-US" sz="3300" b="1" dirty="0"/>
              <a:t>Also said by David in Psalms 16:8; 62:2-6.</a:t>
            </a:r>
          </a:p>
          <a:p>
            <a:r>
              <a:rPr lang="en-US" sz="3300" dirty="0"/>
              <a:t>He said before </a:t>
            </a:r>
            <a:r>
              <a:rPr lang="en-US" sz="3300" b="1" i="1" dirty="0"/>
              <a:t>“in my prosperity” </a:t>
            </a:r>
            <a:r>
              <a:rPr lang="en-US" sz="3300" b="1" dirty="0"/>
              <a:t>before troubles came</a:t>
            </a:r>
            <a:r>
              <a:rPr lang="en-US" sz="3300" b="1" i="1" dirty="0"/>
              <a:t>. </a:t>
            </a:r>
            <a:r>
              <a:rPr lang="en-US" sz="3300" b="1" dirty="0"/>
              <a:t> </a:t>
            </a:r>
            <a:br>
              <a:rPr lang="en-US" sz="3300" b="1" dirty="0"/>
            </a:br>
            <a:r>
              <a:rPr lang="en-US" sz="3300" b="1" dirty="0"/>
              <a:t>Are we tempted to feel secure in our relationship with God when times are good? (Mark 14:29; Luke 22:33)</a:t>
            </a:r>
          </a:p>
          <a:p>
            <a:r>
              <a:rPr lang="en-US" sz="3600" b="1" dirty="0"/>
              <a:t>Are we not to be confident? </a:t>
            </a:r>
            <a:r>
              <a:rPr lang="en-US" sz="3300" dirty="0"/>
              <a:t>Should we not also declare </a:t>
            </a:r>
            <a:br>
              <a:rPr lang="en-US" sz="3300" b="1" dirty="0"/>
            </a:br>
            <a:r>
              <a:rPr lang="en-US" sz="3300" b="1" dirty="0"/>
              <a:t>“</a:t>
            </a:r>
            <a:r>
              <a:rPr lang="en-US" sz="3300" b="1" i="1" dirty="0"/>
              <a:t>I shall not be moved</a:t>
            </a:r>
            <a:r>
              <a:rPr lang="en-US" sz="3300" b="1" dirty="0"/>
              <a:t>”? (2 Timothy 1:12; 4:17-18)</a:t>
            </a:r>
          </a:p>
          <a:p>
            <a:r>
              <a:rPr lang="en-US" sz="3300" b="1" dirty="0"/>
              <a:t>Not through his own strength, but God’s, that he now recognizes his ability to yet “</a:t>
            </a:r>
            <a:r>
              <a:rPr lang="en-US" sz="3300" b="1" i="1" dirty="0"/>
              <a:t>strand strong</a:t>
            </a:r>
            <a:r>
              <a:rPr lang="en-US" sz="3300" b="1" dirty="0"/>
              <a:t>.” (vs. 7; 1 Peter 4:11)</a:t>
            </a:r>
          </a:p>
          <a:p>
            <a:r>
              <a:rPr lang="en-US" sz="3300" b="1" dirty="0"/>
              <a:t>In troubling times, to whom will we turn? (Isaiah 33:6)</a:t>
            </a:r>
          </a:p>
        </p:txBody>
      </p:sp>
    </p:spTree>
    <p:extLst>
      <p:ext uri="{BB962C8B-B14F-4D97-AF65-F5344CB8AC3E}">
        <p14:creationId xmlns:p14="http://schemas.microsoft.com/office/powerpoint/2010/main" val="2625297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B178B4-CDED-454C-BED2-2E2B10ADA703}"/>
              </a:ext>
            </a:extLst>
          </p:cNvPr>
          <p:cNvSpPr>
            <a:spLocks noGrp="1"/>
          </p:cNvSpPr>
          <p:nvPr>
            <p:ph type="ctrTitle"/>
          </p:nvPr>
        </p:nvSpPr>
        <p:spPr>
          <a:xfrm>
            <a:off x="1627324" y="48700"/>
            <a:ext cx="10134369" cy="1373700"/>
          </a:xfrm>
        </p:spPr>
        <p:txBody>
          <a:bodyPr/>
          <a:lstStyle/>
          <a:p>
            <a:br>
              <a:rPr lang="en-US" b="1" dirty="0"/>
            </a:br>
            <a:r>
              <a:rPr lang="en-US" b="1" dirty="0"/>
              <a:t>What Do We need to do to ensure “I will never be moved”</a:t>
            </a:r>
          </a:p>
        </p:txBody>
      </p:sp>
      <p:sp>
        <p:nvSpPr>
          <p:cNvPr id="7" name="Text Placeholder 6">
            <a:extLst>
              <a:ext uri="{FF2B5EF4-FFF2-40B4-BE49-F238E27FC236}">
                <a16:creationId xmlns:a16="http://schemas.microsoft.com/office/drawing/2014/main" id="{54E9E228-B02C-3941-B458-23CB2D67B476}"/>
              </a:ext>
            </a:extLst>
          </p:cNvPr>
          <p:cNvSpPr>
            <a:spLocks noGrp="1"/>
          </p:cNvSpPr>
          <p:nvPr>
            <p:ph type="body" sz="quarter" idx="14"/>
          </p:nvPr>
        </p:nvSpPr>
        <p:spPr>
          <a:xfrm>
            <a:off x="1286934" y="1625599"/>
            <a:ext cx="10617199" cy="5012267"/>
          </a:xfrm>
        </p:spPr>
        <p:txBody>
          <a:bodyPr>
            <a:normAutofit/>
          </a:bodyPr>
          <a:lstStyle/>
          <a:p>
            <a:pPr marL="457200" indent="-457200">
              <a:buFont typeface="Arial" panose="020B0604020202020204" pitchFamily="34" charset="0"/>
              <a:buChar char="•"/>
            </a:pPr>
            <a:r>
              <a:rPr lang="en-US" sz="3600" b="1" dirty="0"/>
              <a:t>Recognize God’s favor and grace. </a:t>
            </a:r>
            <a:r>
              <a:rPr lang="en-US" sz="3200" dirty="0"/>
              <a:t>(vs. 7, 9-10; </a:t>
            </a:r>
            <a:br>
              <a:rPr lang="en-US" sz="3200" dirty="0"/>
            </a:br>
            <a:r>
              <a:rPr lang="en-US" sz="3200" dirty="0"/>
              <a:t>2 Corinthians 12:7-10; 1 Peter 4:11)</a:t>
            </a:r>
          </a:p>
          <a:p>
            <a:pPr marL="457200" indent="-457200">
              <a:buFont typeface="Arial" panose="020B0604020202020204" pitchFamily="34" charset="0"/>
              <a:buChar char="•"/>
            </a:pPr>
            <a:r>
              <a:rPr lang="en-US" sz="3600" b="1" dirty="0"/>
              <a:t>The power of prayer. </a:t>
            </a:r>
            <a:r>
              <a:rPr lang="en-US" sz="3200" dirty="0"/>
              <a:t>(vs. 8; Psalms 55:22; James 5:16; </a:t>
            </a:r>
            <a:br>
              <a:rPr lang="en-US" sz="3200" dirty="0"/>
            </a:br>
            <a:r>
              <a:rPr lang="en-US" sz="3200" dirty="0"/>
              <a:t>1 John 5:13-15; Romans 15:30-32; Acts 21)</a:t>
            </a:r>
          </a:p>
          <a:p>
            <a:pPr marL="457200" indent="-457200">
              <a:buFont typeface="Arial" panose="020B0604020202020204" pitchFamily="34" charset="0"/>
              <a:buChar char="•"/>
            </a:pPr>
            <a:r>
              <a:rPr lang="en-US" sz="3600" b="1" dirty="0"/>
              <a:t>The need for joy in serving and enduring trials</a:t>
            </a:r>
            <a:r>
              <a:rPr lang="en-US" sz="3200" dirty="0"/>
              <a:t>. (vs. 11; Philippians 4:1, 4; 3:1; James 1:2-4; 1 Peter 1:6-9)</a:t>
            </a:r>
          </a:p>
          <a:p>
            <a:pPr marL="457200" indent="-457200">
              <a:buFont typeface="Arial" panose="020B0604020202020204" pitchFamily="34" charset="0"/>
              <a:buChar char="•"/>
            </a:pPr>
            <a:r>
              <a:rPr lang="en-US" sz="3600" b="1" dirty="0"/>
              <a:t>Worship, telling others, </a:t>
            </a:r>
            <a:r>
              <a:rPr lang="en-US" sz="3600" dirty="0"/>
              <a:t>and</a:t>
            </a:r>
            <a:r>
              <a:rPr lang="en-US" sz="3600" b="1" dirty="0"/>
              <a:t> thankfulness</a:t>
            </a:r>
            <a:r>
              <a:rPr lang="en-US" sz="3200" dirty="0"/>
              <a:t>. (vs. 12; </a:t>
            </a:r>
            <a:br>
              <a:rPr lang="en-US" sz="3200" dirty="0"/>
            </a:br>
            <a:r>
              <a:rPr lang="en-US" sz="3200" dirty="0"/>
              <a:t>Psalms 122:1; Malachi 1:13; Psalms 66:16; 71:15; 96:1-3)</a:t>
            </a:r>
          </a:p>
        </p:txBody>
      </p:sp>
    </p:spTree>
    <p:extLst>
      <p:ext uri="{BB962C8B-B14F-4D97-AF65-F5344CB8AC3E}">
        <p14:creationId xmlns:p14="http://schemas.microsoft.com/office/powerpoint/2010/main" val="206610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B178B4-CDED-454C-BED2-2E2B10ADA703}"/>
              </a:ext>
            </a:extLst>
          </p:cNvPr>
          <p:cNvSpPr>
            <a:spLocks noGrp="1"/>
          </p:cNvSpPr>
          <p:nvPr>
            <p:ph type="ctrTitle"/>
          </p:nvPr>
        </p:nvSpPr>
        <p:spPr>
          <a:xfrm>
            <a:off x="1627324" y="48700"/>
            <a:ext cx="10134369" cy="1373700"/>
          </a:xfrm>
        </p:spPr>
        <p:txBody>
          <a:bodyPr/>
          <a:lstStyle/>
          <a:p>
            <a:br>
              <a:rPr lang="en-US" b="1" dirty="0"/>
            </a:br>
            <a:r>
              <a:rPr lang="en-US" b="1" dirty="0"/>
              <a:t>Can we be moved?</a:t>
            </a:r>
          </a:p>
        </p:txBody>
      </p:sp>
      <p:sp>
        <p:nvSpPr>
          <p:cNvPr id="7" name="Text Placeholder 6">
            <a:extLst>
              <a:ext uri="{FF2B5EF4-FFF2-40B4-BE49-F238E27FC236}">
                <a16:creationId xmlns:a16="http://schemas.microsoft.com/office/drawing/2014/main" id="{54E9E228-B02C-3941-B458-23CB2D67B476}"/>
              </a:ext>
            </a:extLst>
          </p:cNvPr>
          <p:cNvSpPr>
            <a:spLocks noGrp="1"/>
          </p:cNvSpPr>
          <p:nvPr>
            <p:ph type="body" sz="quarter" idx="14"/>
          </p:nvPr>
        </p:nvSpPr>
        <p:spPr>
          <a:xfrm>
            <a:off x="1286934" y="1625599"/>
            <a:ext cx="10617199" cy="5012267"/>
          </a:xfrm>
        </p:spPr>
        <p:txBody>
          <a:bodyPr>
            <a:normAutofit/>
          </a:bodyPr>
          <a:lstStyle/>
          <a:p>
            <a:pPr marL="457200" indent="-457200">
              <a:buFont typeface="Arial" panose="020B0604020202020204" pitchFamily="34" charset="0"/>
              <a:buChar char="•"/>
            </a:pPr>
            <a:r>
              <a:rPr lang="en-US" sz="3600" b="1" dirty="0"/>
              <a:t>Understanding Romans 8:31-37. </a:t>
            </a:r>
            <a:r>
              <a:rPr lang="en-US" sz="3600" b="1" i="1" dirty="0"/>
              <a:t>“Will tribulation, or distress, or persecution, or famine, or nakedness, or sward?”</a:t>
            </a:r>
            <a:r>
              <a:rPr lang="en-US" sz="3600" b="1" dirty="0"/>
              <a:t> (cf., John 10:27-29) </a:t>
            </a:r>
          </a:p>
          <a:p>
            <a:pPr marL="457200" indent="-457200">
              <a:buFont typeface="Arial" panose="020B0604020202020204" pitchFamily="34" charset="0"/>
              <a:buChar char="•"/>
            </a:pPr>
            <a:r>
              <a:rPr lang="en-US" sz="3600" b="1" dirty="0"/>
              <a:t>Will we allow ourselves to be moved by the currents and paths of the world which slowly lead us away from Jesus Christ and His righteousness? (Hebrews </a:t>
            </a:r>
            <a:r>
              <a:rPr lang="en-US" sz="3600" b="1"/>
              <a:t>2:1-3)</a:t>
            </a:r>
          </a:p>
        </p:txBody>
      </p:sp>
    </p:spTree>
    <p:extLst>
      <p:ext uri="{BB962C8B-B14F-4D97-AF65-F5344CB8AC3E}">
        <p14:creationId xmlns:p14="http://schemas.microsoft.com/office/powerpoint/2010/main" val="72312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B178B4-CDED-454C-BED2-2E2B10ADA703}"/>
              </a:ext>
            </a:extLst>
          </p:cNvPr>
          <p:cNvSpPr>
            <a:spLocks noGrp="1"/>
          </p:cNvSpPr>
          <p:nvPr>
            <p:ph type="ctrTitle"/>
          </p:nvPr>
        </p:nvSpPr>
        <p:spPr>
          <a:xfrm>
            <a:off x="1627324" y="48700"/>
            <a:ext cx="10134369" cy="1373700"/>
          </a:xfrm>
        </p:spPr>
        <p:txBody>
          <a:bodyPr/>
          <a:lstStyle/>
          <a:p>
            <a:br>
              <a:rPr lang="en-US" b="1" dirty="0"/>
            </a:br>
            <a:r>
              <a:rPr lang="en-US" b="1" dirty="0"/>
              <a:t>“I shall not be moved… If…”</a:t>
            </a:r>
          </a:p>
        </p:txBody>
      </p:sp>
      <p:sp>
        <p:nvSpPr>
          <p:cNvPr id="7" name="Text Placeholder 6">
            <a:extLst>
              <a:ext uri="{FF2B5EF4-FFF2-40B4-BE49-F238E27FC236}">
                <a16:creationId xmlns:a16="http://schemas.microsoft.com/office/drawing/2014/main" id="{54E9E228-B02C-3941-B458-23CB2D67B476}"/>
              </a:ext>
            </a:extLst>
          </p:cNvPr>
          <p:cNvSpPr>
            <a:spLocks noGrp="1"/>
          </p:cNvSpPr>
          <p:nvPr>
            <p:ph type="body" sz="quarter" idx="14"/>
          </p:nvPr>
        </p:nvSpPr>
        <p:spPr>
          <a:xfrm>
            <a:off x="1286934" y="1625599"/>
            <a:ext cx="10617199" cy="5012267"/>
          </a:xfrm>
        </p:spPr>
        <p:txBody>
          <a:bodyPr>
            <a:normAutofit/>
          </a:bodyPr>
          <a:lstStyle/>
          <a:p>
            <a:pPr marL="457200" indent="-457200">
              <a:buFont typeface="Arial" panose="020B0604020202020204" pitchFamily="34" charset="0"/>
              <a:buChar char="•"/>
            </a:pPr>
            <a:r>
              <a:rPr lang="en-US" sz="3600" b="1" dirty="0"/>
              <a:t>Daily meditation on God’s word. </a:t>
            </a:r>
            <a:r>
              <a:rPr lang="en-US" sz="3200" dirty="0"/>
              <a:t>(Psalms 1:1-6; 92:12-14; Deuteronomy 6:4-9; 1 Timothy 4:6; Ephesians 5:18; Col. 3:16)</a:t>
            </a:r>
          </a:p>
          <a:p>
            <a:pPr marL="457200" indent="-457200">
              <a:buFont typeface="Arial" panose="020B0604020202020204" pitchFamily="34" charset="0"/>
              <a:buChar char="•"/>
            </a:pPr>
            <a:r>
              <a:rPr lang="en-US" sz="3600" b="1" dirty="0"/>
              <a:t>“Always abounding in the work of the Lord”. </a:t>
            </a:r>
            <a:br>
              <a:rPr lang="en-US" sz="3600" b="1" dirty="0"/>
            </a:br>
            <a:r>
              <a:rPr lang="en-US" sz="3200" dirty="0"/>
              <a:t>(1 Corinthians 15:58; Ephesians 4:16)</a:t>
            </a:r>
          </a:p>
          <a:p>
            <a:pPr marL="457200" indent="-457200">
              <a:buFont typeface="Arial" panose="020B0604020202020204" pitchFamily="34" charset="0"/>
              <a:buChar char="•"/>
            </a:pPr>
            <a:r>
              <a:rPr lang="en-US" sz="3600" b="1" dirty="0"/>
              <a:t>Focused on our hope</a:t>
            </a:r>
            <a:r>
              <a:rPr lang="en-US" sz="3200" dirty="0"/>
              <a:t>. (Hebrews 6:19; Colossians 1:23)</a:t>
            </a:r>
          </a:p>
          <a:p>
            <a:pPr marL="457200" indent="-457200">
              <a:buFont typeface="Arial" panose="020B0604020202020204" pitchFamily="34" charset="0"/>
              <a:buChar char="•"/>
            </a:pPr>
            <a:r>
              <a:rPr lang="en-US" sz="3600" b="1" dirty="0"/>
              <a:t>Worship, telling others, </a:t>
            </a:r>
            <a:r>
              <a:rPr lang="en-US" sz="3600" dirty="0"/>
              <a:t>and</a:t>
            </a:r>
            <a:r>
              <a:rPr lang="en-US" sz="3600" b="1" dirty="0"/>
              <a:t> thankfulness</a:t>
            </a:r>
            <a:r>
              <a:rPr lang="en-US" sz="3200" dirty="0"/>
              <a:t>. (vs. 12; </a:t>
            </a:r>
            <a:br>
              <a:rPr lang="en-US" sz="3200" dirty="0"/>
            </a:br>
            <a:r>
              <a:rPr lang="en-US" sz="3200" dirty="0"/>
              <a:t>Psalms 122:1; Malachi 1:13; Psalms 66:16; 71:15; 96:1-3)</a:t>
            </a:r>
          </a:p>
          <a:p>
            <a:pPr marL="457200" indent="-457200">
              <a:buFont typeface="Arial" panose="020B0604020202020204" pitchFamily="34" charset="0"/>
              <a:buChar char="•"/>
            </a:pPr>
            <a:r>
              <a:rPr lang="en-US" sz="3600" b="1" dirty="0"/>
              <a:t>Discipline and submission. </a:t>
            </a:r>
            <a:r>
              <a:rPr lang="en-US" sz="3200" dirty="0"/>
              <a:t>(Colossians 2:5, 19)</a:t>
            </a:r>
          </a:p>
        </p:txBody>
      </p:sp>
    </p:spTree>
    <p:extLst>
      <p:ext uri="{BB962C8B-B14F-4D97-AF65-F5344CB8AC3E}">
        <p14:creationId xmlns:p14="http://schemas.microsoft.com/office/powerpoint/2010/main" val="2896108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B178B4-CDED-454C-BED2-2E2B10ADA703}"/>
              </a:ext>
            </a:extLst>
          </p:cNvPr>
          <p:cNvSpPr>
            <a:spLocks noGrp="1"/>
          </p:cNvSpPr>
          <p:nvPr>
            <p:ph type="ctrTitle"/>
          </p:nvPr>
        </p:nvSpPr>
        <p:spPr>
          <a:xfrm>
            <a:off x="1627324" y="48700"/>
            <a:ext cx="10134369" cy="1373700"/>
          </a:xfrm>
        </p:spPr>
        <p:txBody>
          <a:bodyPr/>
          <a:lstStyle/>
          <a:p>
            <a:br>
              <a:rPr lang="en-US" b="1" dirty="0"/>
            </a:br>
            <a:r>
              <a:rPr lang="en-US" b="1" dirty="0"/>
              <a:t>By Way of contrast…</a:t>
            </a:r>
          </a:p>
        </p:txBody>
      </p:sp>
      <p:sp>
        <p:nvSpPr>
          <p:cNvPr id="7" name="Text Placeholder 6">
            <a:extLst>
              <a:ext uri="{FF2B5EF4-FFF2-40B4-BE49-F238E27FC236}">
                <a16:creationId xmlns:a16="http://schemas.microsoft.com/office/drawing/2014/main" id="{54E9E228-B02C-3941-B458-23CB2D67B476}"/>
              </a:ext>
            </a:extLst>
          </p:cNvPr>
          <p:cNvSpPr>
            <a:spLocks noGrp="1"/>
          </p:cNvSpPr>
          <p:nvPr>
            <p:ph type="body" sz="quarter" idx="14"/>
          </p:nvPr>
        </p:nvSpPr>
        <p:spPr>
          <a:xfrm>
            <a:off x="1286934" y="1625599"/>
            <a:ext cx="10617199" cy="5012267"/>
          </a:xfrm>
        </p:spPr>
        <p:txBody>
          <a:bodyPr>
            <a:normAutofit/>
          </a:bodyPr>
          <a:lstStyle/>
          <a:p>
            <a:pPr marL="457200" indent="-457200">
              <a:buFont typeface="Arial" panose="020B0604020202020204" pitchFamily="34" charset="0"/>
              <a:buChar char="•"/>
            </a:pPr>
            <a:r>
              <a:rPr lang="en-US" sz="3600" b="1" dirty="0"/>
              <a:t>Psalms 10:6 </a:t>
            </a:r>
            <a:r>
              <a:rPr lang="en-US" sz="3200" dirty="0"/>
              <a:t>(note context of vs. 3-5) </a:t>
            </a:r>
            <a:r>
              <a:rPr lang="en-US" sz="3600" dirty="0"/>
              <a:t>also speaks of one who boasts </a:t>
            </a:r>
            <a:r>
              <a:rPr lang="en-US" sz="3600" b="1" i="1" dirty="0"/>
              <a:t>“I will not be moved” </a:t>
            </a:r>
            <a:r>
              <a:rPr lang="en-US" sz="3600" dirty="0"/>
              <a:t>but speaks of one with a </a:t>
            </a:r>
            <a:r>
              <a:rPr lang="en-US" sz="3600" b="1" dirty="0"/>
              <a:t>hard heart </a:t>
            </a:r>
            <a:r>
              <a:rPr lang="en-US" sz="3600" dirty="0"/>
              <a:t>and stubborn spirit who will not accept the teaching of God. </a:t>
            </a:r>
            <a:endParaRPr lang="en-US" sz="3200" dirty="0"/>
          </a:p>
          <a:p>
            <a:pPr marL="457200" indent="-457200">
              <a:buFont typeface="Arial" panose="020B0604020202020204" pitchFamily="34" charset="0"/>
              <a:buChar char="•"/>
            </a:pPr>
            <a:r>
              <a:rPr lang="en-US" sz="3600" dirty="0"/>
              <a:t>If so, we need to </a:t>
            </a:r>
            <a:r>
              <a:rPr lang="en-US" sz="3600" b="1" dirty="0"/>
              <a:t>plow the fallow ground of our hearts</a:t>
            </a:r>
            <a:r>
              <a:rPr lang="en-US" sz="3600" dirty="0"/>
              <a:t> in faith and humility</a:t>
            </a:r>
            <a:r>
              <a:rPr lang="en-US" sz="3200" dirty="0"/>
              <a:t>. (Jeremiah 4:3)</a:t>
            </a:r>
            <a:endParaRPr lang="en-US" sz="3600" dirty="0"/>
          </a:p>
        </p:txBody>
      </p:sp>
    </p:spTree>
    <p:extLst>
      <p:ext uri="{BB962C8B-B14F-4D97-AF65-F5344CB8AC3E}">
        <p14:creationId xmlns:p14="http://schemas.microsoft.com/office/powerpoint/2010/main" val="4217690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B178B4-CDED-454C-BED2-2E2B10ADA703}"/>
              </a:ext>
            </a:extLst>
          </p:cNvPr>
          <p:cNvSpPr>
            <a:spLocks noGrp="1"/>
          </p:cNvSpPr>
          <p:nvPr>
            <p:ph type="ctrTitle"/>
          </p:nvPr>
        </p:nvSpPr>
        <p:spPr>
          <a:xfrm>
            <a:off x="1627324" y="48700"/>
            <a:ext cx="10134369" cy="1373700"/>
          </a:xfrm>
        </p:spPr>
        <p:txBody>
          <a:bodyPr/>
          <a:lstStyle/>
          <a:p>
            <a:br>
              <a:rPr lang="en-US" b="1" dirty="0"/>
            </a:br>
            <a:r>
              <a:rPr lang="en-US" b="1" dirty="0"/>
              <a:t>If we have moved…</a:t>
            </a:r>
          </a:p>
        </p:txBody>
      </p:sp>
      <p:sp>
        <p:nvSpPr>
          <p:cNvPr id="7" name="Text Placeholder 6">
            <a:extLst>
              <a:ext uri="{FF2B5EF4-FFF2-40B4-BE49-F238E27FC236}">
                <a16:creationId xmlns:a16="http://schemas.microsoft.com/office/drawing/2014/main" id="{54E9E228-B02C-3941-B458-23CB2D67B476}"/>
              </a:ext>
            </a:extLst>
          </p:cNvPr>
          <p:cNvSpPr>
            <a:spLocks noGrp="1"/>
          </p:cNvSpPr>
          <p:nvPr>
            <p:ph type="body" sz="quarter" idx="14"/>
          </p:nvPr>
        </p:nvSpPr>
        <p:spPr>
          <a:xfrm>
            <a:off x="1286934" y="1625599"/>
            <a:ext cx="10617199" cy="5012267"/>
          </a:xfrm>
        </p:spPr>
        <p:txBody>
          <a:bodyPr>
            <a:normAutofit/>
          </a:bodyPr>
          <a:lstStyle/>
          <a:p>
            <a:pPr marL="457200" indent="-457200">
              <a:buFont typeface="Arial" panose="020B0604020202020204" pitchFamily="34" charset="0"/>
              <a:buChar char="•"/>
            </a:pPr>
            <a:r>
              <a:rPr lang="en-US" sz="3600" b="1" dirty="0"/>
              <a:t>If we’re not as close to the Lord as we use to be, it’s not God who moved!</a:t>
            </a:r>
          </a:p>
          <a:p>
            <a:pPr marL="457200" indent="-457200">
              <a:buFont typeface="Arial" panose="020B0604020202020204" pitchFamily="34" charset="0"/>
              <a:buChar char="•"/>
            </a:pPr>
            <a:r>
              <a:rPr lang="en-US" sz="3600" b="1" dirty="0"/>
              <a:t>We need to be like David and acknowledge our sin </a:t>
            </a:r>
            <a:br>
              <a:rPr lang="en-US" sz="3600" b="1" dirty="0"/>
            </a:br>
            <a:r>
              <a:rPr lang="en-US" sz="3600" dirty="0"/>
              <a:t>(2 Samuel 12:13; Psalms 32 &amp; 51)</a:t>
            </a:r>
          </a:p>
          <a:p>
            <a:pPr marL="457200" indent="-457200">
              <a:buFont typeface="Arial" panose="020B0604020202020204" pitchFamily="34" charset="0"/>
              <a:buChar char="•"/>
            </a:pPr>
            <a:r>
              <a:rPr lang="en-US" sz="3600" b="1" dirty="0"/>
              <a:t>We need to “turn again” </a:t>
            </a:r>
            <a:r>
              <a:rPr lang="en-US" sz="3600" dirty="0"/>
              <a:t>(repent; Luke 22:32)</a:t>
            </a:r>
            <a:r>
              <a:rPr lang="en-US" sz="3600" b="1" dirty="0"/>
              <a:t> and look to our brethren to strengthen them</a:t>
            </a:r>
            <a:r>
              <a:rPr lang="en-US" sz="3600" dirty="0"/>
              <a:t>. (Galatians 6:6-10)</a:t>
            </a:r>
          </a:p>
          <a:p>
            <a:pPr marL="457200" indent="-457200">
              <a:buFont typeface="Arial" panose="020B0604020202020204" pitchFamily="34" charset="0"/>
              <a:buChar char="•"/>
            </a:pPr>
            <a:r>
              <a:rPr lang="en-US" sz="3600" b="1" dirty="0"/>
              <a:t>If we draw near to God, He will draw near to us!  </a:t>
            </a:r>
            <a:r>
              <a:rPr lang="en-US" sz="3600" dirty="0"/>
              <a:t>(James 4:8-10)</a:t>
            </a:r>
            <a:endParaRPr lang="en-US" sz="3200" dirty="0"/>
          </a:p>
        </p:txBody>
      </p:sp>
    </p:spTree>
    <p:extLst>
      <p:ext uri="{BB962C8B-B14F-4D97-AF65-F5344CB8AC3E}">
        <p14:creationId xmlns:p14="http://schemas.microsoft.com/office/powerpoint/2010/main" val="61176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Office Theme">
  <a:themeElements>
    <a:clrScheme name="Cool">
      <a:dk1>
        <a:srgbClr val="000000"/>
      </a:dk1>
      <a:lt1>
        <a:srgbClr val="FFFFFF"/>
      </a:lt1>
      <a:dk2>
        <a:srgbClr val="464646"/>
      </a:dk2>
      <a:lt2>
        <a:srgbClr val="FFFFFF"/>
      </a:lt2>
      <a:accent1>
        <a:srgbClr val="15D1BB"/>
      </a:accent1>
      <a:accent2>
        <a:srgbClr val="0FB4DB"/>
      </a:accent2>
      <a:accent3>
        <a:srgbClr val="0D81BB"/>
      </a:accent3>
      <a:accent4>
        <a:srgbClr val="045FC4"/>
      </a:accent4>
      <a:accent5>
        <a:srgbClr val="953FF3"/>
      </a:accent5>
      <a:accent6>
        <a:srgbClr val="C03EF4"/>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our Title goes Here" id="{216E2A47-1B33-481B-B469-F891BA0BB112}" vid="{A834A686-415F-444B-99EF-70560C1C6F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Modern clean sophisticated presentation</Template>
  <TotalTime>990</TotalTime>
  <Words>1003</Words>
  <Application>Microsoft Office PowerPoint</Application>
  <PresentationFormat>Widescreen</PresentationFormat>
  <Paragraphs>51</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Sagona ExtraLight</vt:lpstr>
      <vt:lpstr>Speak Pro</vt:lpstr>
      <vt:lpstr>Office Theme</vt:lpstr>
      <vt:lpstr>“I Shall Not Be Moved!”</vt:lpstr>
      <vt:lpstr>Context of Psalms 30</vt:lpstr>
      <vt:lpstr> “I will never be moved”</vt:lpstr>
      <vt:lpstr> What Do We need to do to ensure “I will never be moved”</vt:lpstr>
      <vt:lpstr> Can we be moved?</vt:lpstr>
      <vt:lpstr> “I shall not be moved… If…”</vt:lpstr>
      <vt:lpstr> By Way of contrast…</vt:lpstr>
      <vt:lpstr> If we have moved…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Shall Not Be Moved!”</dc:title>
  <dc:creator>Chris Simmons</dc:creator>
  <cp:lastModifiedBy>Chris Simmons</cp:lastModifiedBy>
  <cp:revision>5</cp:revision>
  <dcterms:created xsi:type="dcterms:W3CDTF">2023-05-13T15:27:31Z</dcterms:created>
  <dcterms:modified xsi:type="dcterms:W3CDTF">2023-05-28T20:36:59Z</dcterms:modified>
</cp:coreProperties>
</file>