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081" autoAdjust="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/>
    </p:cSldViewPr>
  </p:slideViewPr>
  <p:outlineViewPr>
    <p:cViewPr>
      <p:scale>
        <a:sx n="33" d="100"/>
        <a:sy n="33" d="100"/>
      </p:scale>
      <p:origin x="0" y="-39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5E7983-A9BA-4394-A4C4-D973BE43E1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5205A-3532-4AD2-B725-78FAC6E3B1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576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r>
              <a:rPr lang="en-US"/>
              <a:t>8/8/2021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5296A-9B3D-4AE9-A3AE-4530DC2E2D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r>
              <a:rPr lang="en-US"/>
              <a:t>In The Beginning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88292-8F0F-470B-904B-B974EFB786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576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B7EB38EB-4E15-4B87-ACEA-59B585A2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5993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r>
              <a:rPr lang="en-US"/>
              <a:t>8/8/2021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r>
              <a:rPr lang="en-US"/>
              <a:t>In The Beginning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53954EE1-232B-41C0-AA2D-D206294E2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722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0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0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8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60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1. Let there be light and there was light. Gen 1:3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2. Let there be firmament (expanse) in the midst of the waters Gen 1:6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3. Let the waters under the heavens be gathered into one place Gen 1:9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4. Let the earth bring forth grass Gen 1:11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5. Let there be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be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lights in the firmament of the heaven  Gen 1:15</a:t>
            </a:r>
            <a:br>
              <a:rPr lang="en-US" dirty="0"/>
            </a:b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6. Let the earth bring forth every living creature Gen 1:24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5C3DE-E067-47F5-8745-9238BF0A09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50268-AFB7-4D9F-B854-CC37D97EF7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</p:spTree>
    <p:extLst>
      <p:ext uri="{BB962C8B-B14F-4D97-AF65-F5344CB8AC3E}">
        <p14:creationId xmlns:p14="http://schemas.microsoft.com/office/powerpoint/2010/main" val="238485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9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21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08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3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8/8/2021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In The Beginning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54EE1-232B-41C0-AA2D-D206294E2B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4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6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6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1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5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505F-ED01-4F1E-8ECA-3C7DB294B31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AFE8C-200B-47C1-BD59-ED02410A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236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77A7-8E22-4B3C-9440-014EB770C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Lessons To Be Learned   </a:t>
            </a:r>
            <a:br>
              <a:rPr lang="en-US" sz="4950" dirty="0"/>
            </a:br>
            <a:r>
              <a:rPr lang="en-US" sz="5400" b="1" dirty="0"/>
              <a:t>In The Beginning</a:t>
            </a:r>
            <a:endParaRPr lang="en-US" sz="49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4F0F6E-6D4E-4CCB-A55F-FEAC2E73E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Genesis 2:15-17</a:t>
            </a:r>
          </a:p>
        </p:txBody>
      </p:sp>
    </p:spTree>
    <p:extLst>
      <p:ext uri="{BB962C8B-B14F-4D97-AF65-F5344CB8AC3E}">
        <p14:creationId xmlns:p14="http://schemas.microsoft.com/office/powerpoint/2010/main" val="179068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592A-4D75-41DB-9089-437C7ED1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promised to SEND HIS WORD to SAVE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9161E-4281-48C5-9523-E46510BA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God’s eternal plan.</a:t>
            </a:r>
            <a:r>
              <a:rPr lang="en-US" dirty="0"/>
              <a:t> (Ephesians 1:3-7; Acts 2:22-24) Will we…</a:t>
            </a:r>
          </a:p>
          <a:p>
            <a:pPr lvl="2"/>
            <a:r>
              <a:rPr lang="en-US" sz="2800" dirty="0"/>
              <a:t>Believe? (John 8:24; Mark 16:15-16)</a:t>
            </a:r>
          </a:p>
          <a:p>
            <a:pPr lvl="2"/>
            <a:r>
              <a:rPr lang="en-US" sz="2800" dirty="0"/>
              <a:t>Confess? (Romans 10:9-10)</a:t>
            </a:r>
          </a:p>
          <a:p>
            <a:pPr lvl="2"/>
            <a:r>
              <a:rPr lang="en-US" sz="2800" dirty="0"/>
              <a:t>Exercise true repentance! (Acts 17:30)</a:t>
            </a:r>
          </a:p>
          <a:p>
            <a:pPr lvl="2"/>
            <a:r>
              <a:rPr lang="en-US" sz="2800" dirty="0"/>
              <a:t>Be baptized to walk in newness of life and put on Christ? (Romans 6:3-4; Galatians 3:27)</a:t>
            </a:r>
          </a:p>
        </p:txBody>
      </p:sp>
    </p:spTree>
    <p:extLst>
      <p:ext uri="{BB962C8B-B14F-4D97-AF65-F5344CB8AC3E}">
        <p14:creationId xmlns:p14="http://schemas.microsoft.com/office/powerpoint/2010/main" val="29550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592A-4D75-41DB-9089-437C7ED1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Lessons Learned In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9161E-4281-48C5-9523-E46510BA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88040" cy="4667248"/>
          </a:xfrm>
        </p:spPr>
        <p:txBody>
          <a:bodyPr>
            <a:normAutofit/>
          </a:bodyPr>
          <a:lstStyle/>
          <a:p>
            <a:r>
              <a:rPr lang="en-US" sz="3200" b="1" dirty="0"/>
              <a:t>God’s word is POWERFUL</a:t>
            </a:r>
          </a:p>
          <a:p>
            <a:r>
              <a:rPr lang="en-US" sz="3200" b="1" dirty="0"/>
              <a:t>God’s word is UNDERSTANDABLE</a:t>
            </a:r>
          </a:p>
          <a:p>
            <a:r>
              <a:rPr lang="en-US" sz="3200" b="1" dirty="0"/>
              <a:t>God’s word is OPPOSED AND ATTACKED</a:t>
            </a:r>
          </a:p>
          <a:p>
            <a:r>
              <a:rPr lang="en-US" sz="3200" b="1" dirty="0"/>
              <a:t>Man has a choice on HOW TO RESPOND TO GOD’S WORD.</a:t>
            </a:r>
          </a:p>
          <a:p>
            <a:r>
              <a:rPr lang="en-US" sz="3200" b="1" dirty="0"/>
              <a:t>We must Accept RESPONSIBILITY TO GOD’S WORD</a:t>
            </a:r>
          </a:p>
          <a:p>
            <a:r>
              <a:rPr lang="en-US" sz="3200" b="1" dirty="0"/>
              <a:t>DISOBEDIENCE of GOD’S WORD carries SEVERE CONSEQUENCES</a:t>
            </a:r>
            <a:r>
              <a:rPr lang="en-US" sz="3200" dirty="0"/>
              <a:t>.</a:t>
            </a:r>
          </a:p>
          <a:p>
            <a:r>
              <a:rPr lang="en-US" sz="3200" b="1" dirty="0"/>
              <a:t>God promised to SEND HIS WORD to SAVE US.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7538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CBB3F-0514-42EF-A5E1-9A8684E5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3A4F9-C552-4032-A19F-09843AE6A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697B59-4789-430A-BBAF-4859070FF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"/>
            <a:ext cx="12192000" cy="683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53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A16B-EB27-4BD3-A7AA-FEC2CA02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God’s word is POWERFUL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D798-C19F-4487-90BF-6A18BE8C6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God Created The Heavens &amp; The Earth…</a:t>
            </a:r>
          </a:p>
          <a:p>
            <a:r>
              <a:rPr lang="en-US" b="1" dirty="0"/>
              <a:t>The power of God’s word - He spoke and it happened.</a:t>
            </a:r>
            <a:r>
              <a:rPr lang="en-US" dirty="0"/>
              <a:t> (Psalms 33:9; 148:5; Hebrews 11:3; 2 Peter 3:5-7)</a:t>
            </a:r>
          </a:p>
          <a:p>
            <a:r>
              <a:rPr lang="en-US" b="1" dirty="0"/>
              <a:t>God gave evidence of who He is and our need to submit to Him!</a:t>
            </a:r>
            <a:r>
              <a:rPr lang="en-US" dirty="0"/>
              <a:t> (Romans 1:18-20; Job 38-42)</a:t>
            </a:r>
          </a:p>
          <a:p>
            <a:r>
              <a:rPr lang="en-US" b="1" dirty="0"/>
              <a:t>God established the home and the family</a:t>
            </a:r>
            <a:r>
              <a:rPr lang="en-US" dirty="0"/>
              <a:t>. (Genesis 2:24-25; Matthew 19:8)</a:t>
            </a:r>
          </a:p>
          <a:p>
            <a:r>
              <a:rPr lang="en-US" b="1" dirty="0"/>
              <a:t>God established His rule and authority</a:t>
            </a:r>
            <a:r>
              <a:rPr lang="en-US" dirty="0"/>
              <a:t>. (Genesis 2:9; 3:2-3)</a:t>
            </a:r>
          </a:p>
        </p:txBody>
      </p:sp>
    </p:spTree>
    <p:extLst>
      <p:ext uri="{BB962C8B-B14F-4D97-AF65-F5344CB8AC3E}">
        <p14:creationId xmlns:p14="http://schemas.microsoft.com/office/powerpoint/2010/main" val="367878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F31F9-20B7-4F92-878F-BCF5F5B0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God’s word is UNDERSTANDABLE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2A2FF-5CD8-4C71-B8B8-715B2E7C6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en-US" dirty="0"/>
              <a:t>Genesis 2:16; 3:1-3 - </a:t>
            </a:r>
            <a:r>
              <a:rPr lang="en-US" sz="3200" i="1" dirty="0"/>
              <a:t>“…you shall not eat… you will surely die”</a:t>
            </a:r>
            <a:endParaRPr lang="en-US" i="1" dirty="0"/>
          </a:p>
          <a:p>
            <a:r>
              <a:rPr lang="en-US" sz="3200" b="1" i="1" dirty="0"/>
              <a:t>“When you read you can understand…”</a:t>
            </a:r>
            <a:r>
              <a:rPr lang="en-US" b="1" i="1" dirty="0"/>
              <a:t> </a:t>
            </a:r>
            <a:r>
              <a:rPr lang="en-US" dirty="0"/>
              <a:t>(Ephesians 3:3-5)</a:t>
            </a:r>
          </a:p>
          <a:p>
            <a:r>
              <a:rPr lang="en-US" b="1" i="1" dirty="0"/>
              <a:t>“</a:t>
            </a:r>
            <a:r>
              <a:rPr lang="en-US" sz="3200" b="1" i="1" dirty="0"/>
              <a:t>Do not be foolish, but understand what the will of the Lord is.”</a:t>
            </a:r>
            <a:r>
              <a:rPr lang="en-US" sz="3200" b="1" dirty="0"/>
              <a:t> </a:t>
            </a:r>
            <a:r>
              <a:rPr lang="en-US" dirty="0"/>
              <a:t>(Ephesians 5:17)</a:t>
            </a:r>
          </a:p>
          <a:p>
            <a:r>
              <a:rPr lang="en-US" sz="3200" dirty="0"/>
              <a:t>There are some things that are </a:t>
            </a:r>
            <a:r>
              <a:rPr lang="en-US" sz="3200" b="1" i="1" dirty="0"/>
              <a:t>“hard to understand” </a:t>
            </a:r>
            <a:br>
              <a:rPr lang="en-US" sz="3200" b="1" i="1" dirty="0"/>
            </a:br>
            <a:r>
              <a:rPr lang="en-US" dirty="0"/>
              <a:t>(2 Peter 3:16; </a:t>
            </a:r>
            <a:r>
              <a:rPr lang="en-US" sz="3200" b="1" dirty="0"/>
              <a:t>be careful!) and we will have to be diligent in our studies </a:t>
            </a:r>
            <a:r>
              <a:rPr lang="en-US" dirty="0"/>
              <a:t>(2 Timothy 2:15) </a:t>
            </a:r>
            <a:r>
              <a:rPr lang="en-US" sz="3200" dirty="0"/>
              <a:t>but it can - and must - be done. </a:t>
            </a:r>
            <a:br>
              <a:rPr lang="en-US" sz="3200" dirty="0"/>
            </a:br>
            <a:r>
              <a:rPr lang="en-US" dirty="0"/>
              <a:t>(Acts 8:30-31)</a:t>
            </a:r>
          </a:p>
        </p:txBody>
      </p:sp>
    </p:spTree>
    <p:extLst>
      <p:ext uri="{BB962C8B-B14F-4D97-AF65-F5344CB8AC3E}">
        <p14:creationId xmlns:p14="http://schemas.microsoft.com/office/powerpoint/2010/main" val="262846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60F3-023F-4A2B-8F98-5A280376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God’s word is OPPOSED AND ATTACKED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05EC1-A9D7-4825-9D42-3ACE5F41C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We have a formidable adversary</a:t>
            </a:r>
          </a:p>
          <a:p>
            <a:r>
              <a:rPr lang="en-US" sz="3200" b="1" dirty="0"/>
              <a:t>As the </a:t>
            </a:r>
            <a:r>
              <a:rPr lang="en-US" sz="3200" b="1" i="1" dirty="0"/>
              <a:t>“father of lies”</a:t>
            </a:r>
            <a:r>
              <a:rPr lang="en-US" sz="3200" b="1" dirty="0"/>
              <a:t> (John 8:44) he will alter scripture.</a:t>
            </a:r>
            <a:r>
              <a:rPr lang="en-US" dirty="0"/>
              <a:t> (Genesis 3:4-5) or take it out of context (Matthew 4:6-7). </a:t>
            </a:r>
          </a:p>
          <a:p>
            <a:r>
              <a:rPr lang="en-US" sz="3200" b="1" dirty="0"/>
              <a:t>He is the </a:t>
            </a:r>
            <a:r>
              <a:rPr lang="en-US" sz="3200" b="1" i="1" dirty="0"/>
              <a:t>“accuser” </a:t>
            </a:r>
            <a:r>
              <a:rPr lang="en-US" sz="3200" b="1" dirty="0"/>
              <a:t>of God’s children. </a:t>
            </a:r>
            <a:br>
              <a:rPr lang="en-US" sz="3200" b="1" dirty="0"/>
            </a:br>
            <a:r>
              <a:rPr lang="en-US" dirty="0"/>
              <a:t>(Revelation 12:10; Job 1:8-12)</a:t>
            </a:r>
          </a:p>
          <a:p>
            <a:r>
              <a:rPr lang="en-US" sz="3200" b="1" dirty="0"/>
              <a:t>He is a scheming adversary we can’t ignore. </a:t>
            </a:r>
            <a:br>
              <a:rPr lang="en-US" dirty="0"/>
            </a:br>
            <a:r>
              <a:rPr lang="en-US" dirty="0"/>
              <a:t>(1 John 2:15; 2 Corinthians 2:11; 1 Peter 5:8)</a:t>
            </a:r>
          </a:p>
          <a:p>
            <a:r>
              <a:rPr lang="en-US" sz="3200" b="1" dirty="0"/>
              <a:t>He can be resisted &amp; has been defeated.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(Ephesians 6:10-13; James 4:7)</a:t>
            </a:r>
          </a:p>
        </p:txBody>
      </p:sp>
    </p:spTree>
    <p:extLst>
      <p:ext uri="{BB962C8B-B14F-4D97-AF65-F5344CB8AC3E}">
        <p14:creationId xmlns:p14="http://schemas.microsoft.com/office/powerpoint/2010/main" val="35119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6C983-AB95-4B06-A61C-2D05BEC2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 has a choice on HOW TO RESPOND TO GOD’S WORD.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4DBEB-15A5-4E1A-8194-5BA4A3CBD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God allowed Adam &amp; Eve to choose whether to obey or not. </a:t>
            </a:r>
            <a:r>
              <a:rPr lang="en-US" dirty="0"/>
              <a:t>(Deuteronomy 30:15)</a:t>
            </a:r>
          </a:p>
          <a:p>
            <a:r>
              <a:rPr lang="en-US" sz="3200" b="1" dirty="0"/>
              <a:t>God desires our submission but it must be an exercise of our will. </a:t>
            </a:r>
            <a:r>
              <a:rPr lang="en-US" dirty="0"/>
              <a:t>(Joshua 24:15; 1 Kings 18:21; Romans 6:16).</a:t>
            </a:r>
          </a:p>
          <a:p>
            <a:r>
              <a:rPr lang="en-US" sz="3200" b="1" dirty="0"/>
              <a:t>We have been invited by Jesus to </a:t>
            </a:r>
            <a:r>
              <a:rPr lang="en-US" sz="3200" b="1" i="1" dirty="0"/>
              <a:t>“take (His) yoke upon (ourselves)”</a:t>
            </a:r>
            <a:r>
              <a:rPr lang="en-US" sz="3200" b="1" dirty="0"/>
              <a:t>.</a:t>
            </a:r>
            <a:r>
              <a:rPr lang="en-US" b="1" dirty="0"/>
              <a:t> </a:t>
            </a:r>
            <a:r>
              <a:rPr lang="en-US" dirty="0"/>
              <a:t>(Matthew 11:29)</a:t>
            </a:r>
          </a:p>
        </p:txBody>
      </p:sp>
    </p:spTree>
    <p:extLst>
      <p:ext uri="{BB962C8B-B14F-4D97-AF65-F5344CB8AC3E}">
        <p14:creationId xmlns:p14="http://schemas.microsoft.com/office/powerpoint/2010/main" val="126986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414D0-B2EE-4D23-A971-28827F522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must Accept RESPONSIBILITY TO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E8AEA-8FC9-44B2-AB34-CC2C4DA98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Adam blamed Eve; Eve blamed the serpent</a:t>
            </a:r>
            <a:r>
              <a:rPr lang="en-US" sz="3200" dirty="0"/>
              <a:t>. </a:t>
            </a:r>
          </a:p>
          <a:p>
            <a:r>
              <a:rPr lang="en-US" sz="3200" b="1" dirty="0"/>
              <a:t>Neither acknowledged or confessed</a:t>
            </a:r>
            <a:r>
              <a:rPr lang="en-US" dirty="0"/>
              <a:t>. (Luke 15:21; </a:t>
            </a:r>
            <a:br>
              <a:rPr lang="en-US" dirty="0"/>
            </a:br>
            <a:r>
              <a:rPr lang="en-US" dirty="0"/>
              <a:t>2 Samuel 12:13; Psalms 51:4)</a:t>
            </a:r>
          </a:p>
          <a:p>
            <a:r>
              <a:rPr lang="en-US" sz="3200" b="1" dirty="0"/>
              <a:t>Examples of denial</a:t>
            </a:r>
            <a:r>
              <a:rPr lang="en-US" dirty="0"/>
              <a:t>: (Exodus 32:21-24; 1 Samuel 15:15, 21)</a:t>
            </a:r>
          </a:p>
          <a:p>
            <a:r>
              <a:rPr lang="en-US" sz="3200" b="1" dirty="0"/>
              <a:t>We can’t hide from God</a:t>
            </a:r>
            <a:r>
              <a:rPr lang="en-US" dirty="0"/>
              <a:t>. (Genesis 3:8-10; Jeremiah 17:20; </a:t>
            </a:r>
            <a:br>
              <a:rPr lang="en-US" dirty="0"/>
            </a:br>
            <a:r>
              <a:rPr lang="en-US" dirty="0"/>
              <a:t>Psalms 139:3)</a:t>
            </a:r>
          </a:p>
        </p:txBody>
      </p:sp>
    </p:spTree>
    <p:extLst>
      <p:ext uri="{BB962C8B-B14F-4D97-AF65-F5344CB8AC3E}">
        <p14:creationId xmlns:p14="http://schemas.microsoft.com/office/powerpoint/2010/main" val="340788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22FD9-A395-4F6A-B2C9-9BD9AC8C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Disobedience of God’s word carries SEVERE CONSEQUENCES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3D77-57E3-483F-A3E4-33FB929E7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en-US" sz="3200" i="1" dirty="0"/>
              <a:t>“You shall surely die…” </a:t>
            </a:r>
            <a:r>
              <a:rPr lang="en-US" dirty="0"/>
              <a:t>(Genesis 2:17; James 1:14-15)</a:t>
            </a:r>
          </a:p>
          <a:p>
            <a:r>
              <a:rPr lang="en-US" sz="3200" dirty="0"/>
              <a:t>Dead while living. </a:t>
            </a:r>
            <a:r>
              <a:rPr lang="en-US" dirty="0"/>
              <a:t>(1 Timothy 5:6)</a:t>
            </a:r>
          </a:p>
          <a:p>
            <a:r>
              <a:rPr lang="en-US" sz="3200" dirty="0"/>
              <a:t>The </a:t>
            </a:r>
            <a:r>
              <a:rPr lang="en-US" sz="3200" i="1" dirty="0"/>
              <a:t>“wages of sin is death”</a:t>
            </a:r>
            <a:r>
              <a:rPr lang="en-US" sz="3200" dirty="0"/>
              <a:t>. </a:t>
            </a:r>
            <a:r>
              <a:rPr lang="en-US" dirty="0"/>
              <a:t>(Romans 6:23)</a:t>
            </a:r>
          </a:p>
          <a:p>
            <a:r>
              <a:rPr lang="en-US" sz="3200" dirty="0"/>
              <a:t>Eternal consequences. </a:t>
            </a:r>
            <a:r>
              <a:rPr lang="en-US" dirty="0"/>
              <a:t>(2 Thessalonians 1:7-9;   Ezekiel 18:20)</a:t>
            </a:r>
          </a:p>
        </p:txBody>
      </p:sp>
    </p:spTree>
    <p:extLst>
      <p:ext uri="{BB962C8B-B14F-4D97-AF65-F5344CB8AC3E}">
        <p14:creationId xmlns:p14="http://schemas.microsoft.com/office/powerpoint/2010/main" val="364774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592A-4D75-41DB-9089-437C7ED1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God promised to SEND HIS WORD to SAVE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9161E-4281-48C5-9523-E46510BAF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3200" dirty="0"/>
              <a:t>God would crush Satan through the seed of woman.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b="1" dirty="0">
                <a:solidFill>
                  <a:srgbClr val="FFFF00"/>
                </a:solidFill>
              </a:rPr>
              <a:t>Genesis 3:15</a:t>
            </a:r>
            <a:r>
              <a:rPr lang="en-US" dirty="0"/>
              <a:t>; Galatians 4:4 Hebrews 2:14-18)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FF00"/>
                </a:solidFill>
              </a:rPr>
              <a:t># 1 - The first of 5 Key Old Testament scriptures to help lead others to Jesus Christ.</a:t>
            </a:r>
          </a:p>
          <a:p>
            <a:r>
              <a:rPr lang="en-US" dirty="0"/>
              <a:t>God sent His Son - The Word. (John 1:1-4, 14; Heb. 2:14-18; 4:14-16)</a:t>
            </a:r>
          </a:p>
        </p:txBody>
      </p:sp>
    </p:spTree>
    <p:extLst>
      <p:ext uri="{BB962C8B-B14F-4D97-AF65-F5344CB8AC3E}">
        <p14:creationId xmlns:p14="http://schemas.microsoft.com/office/powerpoint/2010/main" val="28434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23444</TotalTime>
  <Words>833</Words>
  <Application>Microsoft Office PowerPoint</Application>
  <PresentationFormat>Widescreen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Helvetica-Neue</vt:lpstr>
      <vt:lpstr>Office Theme</vt:lpstr>
      <vt:lpstr>Lessons To Be Learned    In The Beginning</vt:lpstr>
      <vt:lpstr>PowerPoint Presentation</vt:lpstr>
      <vt:lpstr>God’s word is POWERFUL</vt:lpstr>
      <vt:lpstr>God’s word is UNDERSTANDABLE</vt:lpstr>
      <vt:lpstr>God’s word is OPPOSED AND ATTACKED</vt:lpstr>
      <vt:lpstr>Man has a choice on HOW TO RESPOND TO GOD’S WORD.</vt:lpstr>
      <vt:lpstr>We must Accept RESPONSIBILITY TO GOD’S WORD</vt:lpstr>
      <vt:lpstr>Disobedience of God’s word carries SEVERE CONSEQUENCES.</vt:lpstr>
      <vt:lpstr>God promised to SEND HIS WORD to SAVE US</vt:lpstr>
      <vt:lpstr>God promised to SEND HIS WORD to SAVE US</vt:lpstr>
      <vt:lpstr>Lessons Learned In The Beginning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   In The Beginning</dc:title>
  <dc:creator>Chris Simmons</dc:creator>
  <cp:lastModifiedBy>Chris Simmons</cp:lastModifiedBy>
  <cp:revision>22</cp:revision>
  <cp:lastPrinted>2021-08-08T21:39:39Z</cp:lastPrinted>
  <dcterms:created xsi:type="dcterms:W3CDTF">2019-06-30T03:09:31Z</dcterms:created>
  <dcterms:modified xsi:type="dcterms:W3CDTF">2023-05-24T16:30:17Z</dcterms:modified>
</cp:coreProperties>
</file>