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9"/>
  </p:notesMasterIdLst>
  <p:handoutMasterIdLst>
    <p:handoutMasterId r:id="rId20"/>
  </p:handoutMasterIdLst>
  <p:sldIdLst>
    <p:sldId id="364" r:id="rId2"/>
    <p:sldId id="365" r:id="rId3"/>
    <p:sldId id="380" r:id="rId4"/>
    <p:sldId id="379" r:id="rId5"/>
    <p:sldId id="368" r:id="rId6"/>
    <p:sldId id="367" r:id="rId7"/>
    <p:sldId id="369" r:id="rId8"/>
    <p:sldId id="371" r:id="rId9"/>
    <p:sldId id="372" r:id="rId10"/>
    <p:sldId id="370" r:id="rId11"/>
    <p:sldId id="378" r:id="rId12"/>
    <p:sldId id="381" r:id="rId13"/>
    <p:sldId id="382" r:id="rId14"/>
    <p:sldId id="383" r:id="rId15"/>
    <p:sldId id="377" r:id="rId16"/>
    <p:sldId id="385" r:id="rId17"/>
    <p:sldId id="384" r:id="rId18"/>
  </p:sldIdLst>
  <p:sldSz cx="9144000" cy="5143500" type="screen16x9"/>
  <p:notesSz cx="7102475" cy="9388475"/>
  <p:embeddedFontLst>
    <p:embeddedFont>
      <p:font typeface="Calibri" panose="020F0502020204030204" pitchFamily="34" charset="0"/>
      <p:regular r:id="rId21"/>
      <p:bold r:id="rId22"/>
      <p:italic r:id="rId23"/>
      <p:boldItalic r:id="rId24"/>
    </p:embeddedFont>
    <p:embeddedFont>
      <p:font typeface="Quicksand" panose="020B0604020202020204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E042EE-030E-48AD-AEE1-48DBF1C2F338}">
  <a:tblStyle styleId="{8CE042EE-030E-48AD-AEE1-48DBF1C2F3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71A6B3E-507F-4017-96D8-7895C4FAF28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372" autoAdjust="0"/>
  </p:normalViewPr>
  <p:slideViewPr>
    <p:cSldViewPr snapToGrid="0">
      <p:cViewPr varScale="1">
        <p:scale>
          <a:sx n="91" d="100"/>
          <a:sy n="91" d="100"/>
        </p:scale>
        <p:origin x="726" y="84"/>
      </p:cViewPr>
      <p:guideLst/>
    </p:cSldViewPr>
  </p:slideViewPr>
  <p:outlineViewPr>
    <p:cViewPr>
      <p:scale>
        <a:sx n="33" d="100"/>
        <a:sy n="33" d="100"/>
      </p:scale>
      <p:origin x="0" y="-13356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196" y="-13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83221F-7E95-43B2-8BA1-F001A240C4C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54C76D-8327-4706-A0E0-8EE0F74FB2C0}">
      <dgm:prSet phldrT="[Text]" custT="1"/>
      <dgm:spPr/>
      <dgm:t>
        <a:bodyPr/>
        <a:lstStyle/>
        <a:p>
          <a:r>
            <a:rPr lang="en-US" sz="3200" b="1" dirty="0">
              <a:solidFill>
                <a:schemeClr val="bg1"/>
              </a:solidFill>
            </a:rPr>
            <a:t>God</a:t>
          </a:r>
        </a:p>
      </dgm:t>
    </dgm:pt>
    <dgm:pt modelId="{B79B160A-3989-496F-874C-DBC6C7FDEC1F}" type="parTrans" cxnId="{F426EF80-2416-45CA-87D9-7D616F1C988B}">
      <dgm:prSet/>
      <dgm:spPr/>
      <dgm:t>
        <a:bodyPr/>
        <a:lstStyle/>
        <a:p>
          <a:endParaRPr lang="en-US"/>
        </a:p>
      </dgm:t>
    </dgm:pt>
    <dgm:pt modelId="{EB5BD658-4CD0-42FC-9558-3E7C7C7F2094}" type="sibTrans" cxnId="{F426EF80-2416-45CA-87D9-7D616F1C988B}">
      <dgm:prSet/>
      <dgm:spPr/>
      <dgm:t>
        <a:bodyPr/>
        <a:lstStyle/>
        <a:p>
          <a:endParaRPr lang="en-US"/>
        </a:p>
      </dgm:t>
    </dgm:pt>
    <dgm:pt modelId="{7678D46D-A479-4455-9450-0404497B092E}">
      <dgm:prSet phldrT="[Text]"/>
      <dgm:spPr/>
      <dgm:t>
        <a:bodyPr/>
        <a:lstStyle/>
        <a:p>
          <a:r>
            <a:rPr lang="en-US" dirty="0"/>
            <a:t>Romans 13:1; Daniel 4:17</a:t>
          </a:r>
        </a:p>
      </dgm:t>
    </dgm:pt>
    <dgm:pt modelId="{AF13F0EF-9516-4EEF-85F1-888285E4D53F}" type="parTrans" cxnId="{CC365578-8CE7-4D45-AFFC-D9CE86C42501}">
      <dgm:prSet/>
      <dgm:spPr/>
      <dgm:t>
        <a:bodyPr/>
        <a:lstStyle/>
        <a:p>
          <a:endParaRPr lang="en-US"/>
        </a:p>
      </dgm:t>
    </dgm:pt>
    <dgm:pt modelId="{DEFCE11C-BE64-40D6-A943-B6168475A72C}" type="sibTrans" cxnId="{CC365578-8CE7-4D45-AFFC-D9CE86C42501}">
      <dgm:prSet/>
      <dgm:spPr/>
      <dgm:t>
        <a:bodyPr/>
        <a:lstStyle/>
        <a:p>
          <a:endParaRPr lang="en-US"/>
        </a:p>
      </dgm:t>
    </dgm:pt>
    <dgm:pt modelId="{43847DA3-94E0-4A87-A8F7-FC0953C1A532}">
      <dgm:prSet phldrT="[Text]"/>
      <dgm:spPr/>
      <dgm:t>
        <a:bodyPr/>
        <a:lstStyle/>
        <a:p>
          <a:r>
            <a:rPr lang="en-US" dirty="0"/>
            <a:t>Job 38-42</a:t>
          </a:r>
        </a:p>
      </dgm:t>
    </dgm:pt>
    <dgm:pt modelId="{DA646325-0987-487E-BC6C-9810C938624A}" type="parTrans" cxnId="{6DA228AD-BAD0-4A37-A403-D6528FF8E86B}">
      <dgm:prSet/>
      <dgm:spPr/>
      <dgm:t>
        <a:bodyPr/>
        <a:lstStyle/>
        <a:p>
          <a:endParaRPr lang="en-US"/>
        </a:p>
      </dgm:t>
    </dgm:pt>
    <dgm:pt modelId="{9F4666C6-2465-4DBE-82F1-1829F12BC8A9}" type="sibTrans" cxnId="{6DA228AD-BAD0-4A37-A403-D6528FF8E86B}">
      <dgm:prSet/>
      <dgm:spPr/>
      <dgm:t>
        <a:bodyPr/>
        <a:lstStyle/>
        <a:p>
          <a:endParaRPr lang="en-US"/>
        </a:p>
      </dgm:t>
    </dgm:pt>
    <dgm:pt modelId="{99E2ACE8-13C8-4A67-B13F-9E77C96D2A3B}">
      <dgm:prSet phldrT="[Text]" custT="1"/>
      <dgm:spPr/>
      <dgm:t>
        <a:bodyPr/>
        <a:lstStyle/>
        <a:p>
          <a:r>
            <a:rPr lang="en-US" sz="2400" b="1" dirty="0">
              <a:solidFill>
                <a:schemeClr val="bg1"/>
              </a:solidFill>
            </a:rPr>
            <a:t>Jesus </a:t>
          </a:r>
          <a:br>
            <a:rPr lang="en-US" sz="2400" b="1" dirty="0">
              <a:solidFill>
                <a:schemeClr val="bg1"/>
              </a:solidFill>
            </a:rPr>
          </a:br>
          <a:r>
            <a:rPr lang="en-US" sz="2400" b="1" dirty="0">
              <a:solidFill>
                <a:schemeClr val="bg1"/>
              </a:solidFill>
            </a:rPr>
            <a:t>Christ</a:t>
          </a:r>
        </a:p>
      </dgm:t>
    </dgm:pt>
    <dgm:pt modelId="{98BE9D1E-B6CB-4376-B8B8-CE2020B24745}" type="parTrans" cxnId="{AF81D883-300C-4848-966F-1A5028DFDDD1}">
      <dgm:prSet/>
      <dgm:spPr/>
      <dgm:t>
        <a:bodyPr/>
        <a:lstStyle/>
        <a:p>
          <a:endParaRPr lang="en-US"/>
        </a:p>
      </dgm:t>
    </dgm:pt>
    <dgm:pt modelId="{1440B3E0-3BCF-496F-954E-01606BCDE45F}" type="sibTrans" cxnId="{AF81D883-300C-4848-966F-1A5028DFDDD1}">
      <dgm:prSet/>
      <dgm:spPr/>
      <dgm:t>
        <a:bodyPr/>
        <a:lstStyle/>
        <a:p>
          <a:endParaRPr lang="en-US"/>
        </a:p>
      </dgm:t>
    </dgm:pt>
    <dgm:pt modelId="{8FFA3695-6F80-496C-BB4F-BDA71C4A1490}">
      <dgm:prSet phldrT="[Text]"/>
      <dgm:spPr/>
      <dgm:t>
        <a:bodyPr/>
        <a:lstStyle/>
        <a:p>
          <a:r>
            <a:rPr lang="en-US" dirty="0"/>
            <a:t>Matthew 17:1-5; Hebrews 1:1-2; Matthew 28:18-20; </a:t>
          </a:r>
        </a:p>
      </dgm:t>
    </dgm:pt>
    <dgm:pt modelId="{77BB1615-C83C-4022-ACFA-39CEE05C981F}" type="parTrans" cxnId="{28C929C4-590A-47DF-844D-C2CF9E2C7BF9}">
      <dgm:prSet/>
      <dgm:spPr/>
      <dgm:t>
        <a:bodyPr/>
        <a:lstStyle/>
        <a:p>
          <a:endParaRPr lang="en-US"/>
        </a:p>
      </dgm:t>
    </dgm:pt>
    <dgm:pt modelId="{E58C9D55-1606-4D8A-BBDA-0CEF0B63BF47}" type="sibTrans" cxnId="{28C929C4-590A-47DF-844D-C2CF9E2C7BF9}">
      <dgm:prSet/>
      <dgm:spPr/>
      <dgm:t>
        <a:bodyPr/>
        <a:lstStyle/>
        <a:p>
          <a:endParaRPr lang="en-US"/>
        </a:p>
      </dgm:t>
    </dgm:pt>
    <dgm:pt modelId="{13AE4FE7-3D95-4B92-B367-03A7A18ECB43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The</a:t>
          </a:r>
          <a:br>
            <a:rPr lang="en-US" sz="1800" dirty="0">
              <a:solidFill>
                <a:schemeClr val="bg1"/>
              </a:solidFill>
            </a:rPr>
          </a:br>
          <a:r>
            <a:rPr lang="en-US" sz="1800" dirty="0">
              <a:solidFill>
                <a:schemeClr val="bg1"/>
              </a:solidFill>
            </a:rPr>
            <a:t>Apostles</a:t>
          </a:r>
        </a:p>
      </dgm:t>
    </dgm:pt>
    <dgm:pt modelId="{6A84C5F9-084D-4A0B-A442-38594829F4DC}" type="parTrans" cxnId="{7D931144-2173-4160-8D01-17D0816E09BB}">
      <dgm:prSet/>
      <dgm:spPr/>
      <dgm:t>
        <a:bodyPr/>
        <a:lstStyle/>
        <a:p>
          <a:endParaRPr lang="en-US"/>
        </a:p>
      </dgm:t>
    </dgm:pt>
    <dgm:pt modelId="{0AB158B3-8555-458F-9910-0DFAE8A4D846}" type="sibTrans" cxnId="{7D931144-2173-4160-8D01-17D0816E09BB}">
      <dgm:prSet/>
      <dgm:spPr/>
      <dgm:t>
        <a:bodyPr/>
        <a:lstStyle/>
        <a:p>
          <a:endParaRPr lang="en-US"/>
        </a:p>
      </dgm:t>
    </dgm:pt>
    <dgm:pt modelId="{E86B7E23-070B-4237-ACCC-EF4179F301A9}">
      <dgm:prSet phldrT="[Text]"/>
      <dgm:spPr/>
      <dgm:t>
        <a:bodyPr/>
        <a:lstStyle/>
        <a:p>
          <a:r>
            <a:rPr lang="en-US" dirty="0"/>
            <a:t>John 14:26; 15:26; 16:13; Matthew 16:19; </a:t>
          </a:r>
        </a:p>
      </dgm:t>
    </dgm:pt>
    <dgm:pt modelId="{D57C8046-CFE8-4483-838D-5570C0336701}" type="parTrans" cxnId="{19FC568F-E2A6-42C6-94A6-DA3948AC9886}">
      <dgm:prSet/>
      <dgm:spPr/>
      <dgm:t>
        <a:bodyPr/>
        <a:lstStyle/>
        <a:p>
          <a:endParaRPr lang="en-US"/>
        </a:p>
      </dgm:t>
    </dgm:pt>
    <dgm:pt modelId="{674EC339-2245-4817-B0DE-E8B09818C33E}" type="sibTrans" cxnId="{19FC568F-E2A6-42C6-94A6-DA3948AC9886}">
      <dgm:prSet/>
      <dgm:spPr/>
      <dgm:t>
        <a:bodyPr/>
        <a:lstStyle/>
        <a:p>
          <a:endParaRPr lang="en-US"/>
        </a:p>
      </dgm:t>
    </dgm:pt>
    <dgm:pt modelId="{34394FFA-A6B1-4AE5-B6D3-219E8CAB10C9}">
      <dgm:prSet phldrT="[Text]"/>
      <dgm:spPr/>
      <dgm:t>
        <a:bodyPr/>
        <a:lstStyle/>
        <a:p>
          <a:r>
            <a:rPr lang="en-US" dirty="0"/>
            <a:t>Daniel 7:13-14; Ephesians 1:20-22; Colossians 2:9-10</a:t>
          </a:r>
        </a:p>
      </dgm:t>
    </dgm:pt>
    <dgm:pt modelId="{DC942FB8-E97C-4B39-B589-292C4A820180}" type="parTrans" cxnId="{2CEA5C60-7BBD-4DCD-9E3A-150FC5CECCFE}">
      <dgm:prSet/>
      <dgm:spPr/>
      <dgm:t>
        <a:bodyPr/>
        <a:lstStyle/>
        <a:p>
          <a:endParaRPr lang="en-US"/>
        </a:p>
      </dgm:t>
    </dgm:pt>
    <dgm:pt modelId="{6A75A327-3605-4143-A984-6812E39110E5}" type="sibTrans" cxnId="{2CEA5C60-7BBD-4DCD-9E3A-150FC5CECCFE}">
      <dgm:prSet/>
      <dgm:spPr/>
      <dgm:t>
        <a:bodyPr/>
        <a:lstStyle/>
        <a:p>
          <a:endParaRPr lang="en-US"/>
        </a:p>
      </dgm:t>
    </dgm:pt>
    <dgm:pt modelId="{C3132654-FDCB-4C19-868A-CFE17FFB05FE}">
      <dgm:prSet phldrT="[Text]"/>
      <dgm:spPr/>
      <dgm:t>
        <a:bodyPr/>
        <a:lstStyle/>
        <a:p>
          <a:r>
            <a:rPr lang="en-US" dirty="0"/>
            <a:t>Philippians 4:9; 1 Thessalonians 4:1; 2 Peter 3:2</a:t>
          </a:r>
        </a:p>
      </dgm:t>
    </dgm:pt>
    <dgm:pt modelId="{D220A086-EAF2-4A0B-A212-56206619BCF9}" type="parTrans" cxnId="{2B7067E9-EE41-448B-A69D-ECFBBB09FAB4}">
      <dgm:prSet/>
      <dgm:spPr/>
      <dgm:t>
        <a:bodyPr/>
        <a:lstStyle/>
        <a:p>
          <a:endParaRPr lang="en-US"/>
        </a:p>
      </dgm:t>
    </dgm:pt>
    <dgm:pt modelId="{5E534995-196E-4D32-8909-F96B00913D06}" type="sibTrans" cxnId="{2B7067E9-EE41-448B-A69D-ECFBBB09FAB4}">
      <dgm:prSet/>
      <dgm:spPr/>
      <dgm:t>
        <a:bodyPr/>
        <a:lstStyle/>
        <a:p>
          <a:endParaRPr lang="en-US"/>
        </a:p>
      </dgm:t>
    </dgm:pt>
    <dgm:pt modelId="{5825AC34-8979-49C6-ACE9-ED3DB6CE6BB8}" type="pres">
      <dgm:prSet presAssocID="{8C83221F-7E95-43B2-8BA1-F001A240C4C1}" presName="linearFlow" presStyleCnt="0">
        <dgm:presLayoutVars>
          <dgm:dir/>
          <dgm:animLvl val="lvl"/>
          <dgm:resizeHandles val="exact"/>
        </dgm:presLayoutVars>
      </dgm:prSet>
      <dgm:spPr/>
    </dgm:pt>
    <dgm:pt modelId="{FFF72500-E060-4223-971A-D75FD4A3167E}" type="pres">
      <dgm:prSet presAssocID="{9654C76D-8327-4706-A0E0-8EE0F74FB2C0}" presName="composite" presStyleCnt="0"/>
      <dgm:spPr/>
    </dgm:pt>
    <dgm:pt modelId="{0F16223E-90CE-40DB-A7A4-3C3C4D5F61D9}" type="pres">
      <dgm:prSet presAssocID="{9654C76D-8327-4706-A0E0-8EE0F74FB2C0}" presName="parentText" presStyleLbl="alignNode1" presStyleIdx="0" presStyleCnt="3" custScaleX="181415">
        <dgm:presLayoutVars>
          <dgm:chMax val="1"/>
          <dgm:bulletEnabled val="1"/>
        </dgm:presLayoutVars>
      </dgm:prSet>
      <dgm:spPr/>
    </dgm:pt>
    <dgm:pt modelId="{762F3709-A17B-4660-8972-7760C62CCFC5}" type="pres">
      <dgm:prSet presAssocID="{9654C76D-8327-4706-A0E0-8EE0F74FB2C0}" presName="descendantText" presStyleLbl="alignAcc1" presStyleIdx="0" presStyleCnt="3" custScaleX="76027" custLinFactNeighborX="7236" custLinFactNeighborY="1617">
        <dgm:presLayoutVars>
          <dgm:bulletEnabled val="1"/>
        </dgm:presLayoutVars>
      </dgm:prSet>
      <dgm:spPr/>
    </dgm:pt>
    <dgm:pt modelId="{BEBE17AC-3BCE-471B-9AA7-5AD9B151090F}" type="pres">
      <dgm:prSet presAssocID="{EB5BD658-4CD0-42FC-9558-3E7C7C7F2094}" presName="sp" presStyleCnt="0"/>
      <dgm:spPr/>
    </dgm:pt>
    <dgm:pt modelId="{06F69371-9A1A-4E43-824E-017F23B95201}" type="pres">
      <dgm:prSet presAssocID="{99E2ACE8-13C8-4A67-B13F-9E77C96D2A3B}" presName="composite" presStyleCnt="0"/>
      <dgm:spPr/>
    </dgm:pt>
    <dgm:pt modelId="{C4C06660-95D7-4FBA-933C-6755793D11F3}" type="pres">
      <dgm:prSet presAssocID="{99E2ACE8-13C8-4A67-B13F-9E77C96D2A3B}" presName="parentText" presStyleLbl="alignNode1" presStyleIdx="1" presStyleCnt="3" custScaleX="187491" custLinFactNeighborX="-7391" custLinFactNeighborY="6208">
        <dgm:presLayoutVars>
          <dgm:chMax val="1"/>
          <dgm:bulletEnabled val="1"/>
        </dgm:presLayoutVars>
      </dgm:prSet>
      <dgm:spPr/>
    </dgm:pt>
    <dgm:pt modelId="{E2BF803A-DF39-48B8-96F3-27DC26FE1E90}" type="pres">
      <dgm:prSet presAssocID="{99E2ACE8-13C8-4A67-B13F-9E77C96D2A3B}" presName="descendantText" presStyleLbl="alignAcc1" presStyleIdx="1" presStyleCnt="3" custScaleX="82542">
        <dgm:presLayoutVars>
          <dgm:bulletEnabled val="1"/>
        </dgm:presLayoutVars>
      </dgm:prSet>
      <dgm:spPr/>
    </dgm:pt>
    <dgm:pt modelId="{A861BEA5-03FA-40DA-8282-83256E811566}" type="pres">
      <dgm:prSet presAssocID="{1440B3E0-3BCF-496F-954E-01606BCDE45F}" presName="sp" presStyleCnt="0"/>
      <dgm:spPr/>
    </dgm:pt>
    <dgm:pt modelId="{412B9068-BA9D-4A80-984A-9DF477EE518E}" type="pres">
      <dgm:prSet presAssocID="{13AE4FE7-3D95-4B92-B367-03A7A18ECB43}" presName="composite" presStyleCnt="0"/>
      <dgm:spPr/>
    </dgm:pt>
    <dgm:pt modelId="{343D98B5-4DA8-45AE-A09D-07FB6FD6C4F2}" type="pres">
      <dgm:prSet presAssocID="{13AE4FE7-3D95-4B92-B367-03A7A18ECB43}" presName="parentText" presStyleLbl="alignNode1" presStyleIdx="2" presStyleCnt="3" custScaleX="182788">
        <dgm:presLayoutVars>
          <dgm:chMax val="1"/>
          <dgm:bulletEnabled val="1"/>
        </dgm:presLayoutVars>
      </dgm:prSet>
      <dgm:spPr/>
    </dgm:pt>
    <dgm:pt modelId="{A775989A-5225-4353-A112-B12A91063569}" type="pres">
      <dgm:prSet presAssocID="{13AE4FE7-3D95-4B92-B367-03A7A18ECB43}" presName="descendantText" presStyleLbl="alignAcc1" presStyleIdx="2" presStyleCnt="3" custScaleX="82614">
        <dgm:presLayoutVars>
          <dgm:bulletEnabled val="1"/>
        </dgm:presLayoutVars>
      </dgm:prSet>
      <dgm:spPr/>
    </dgm:pt>
  </dgm:ptLst>
  <dgm:cxnLst>
    <dgm:cxn modelId="{A491C409-58BD-4809-ABF1-80A46A989B34}" type="presOf" srcId="{9654C76D-8327-4706-A0E0-8EE0F74FB2C0}" destId="{0F16223E-90CE-40DB-A7A4-3C3C4D5F61D9}" srcOrd="0" destOrd="0" presId="urn:microsoft.com/office/officeart/2005/8/layout/chevron2"/>
    <dgm:cxn modelId="{874DC10A-9990-44F5-A342-3B7C00DEB07C}" type="presOf" srcId="{8FFA3695-6F80-496C-BB4F-BDA71C4A1490}" destId="{E2BF803A-DF39-48B8-96F3-27DC26FE1E90}" srcOrd="0" destOrd="0" presId="urn:microsoft.com/office/officeart/2005/8/layout/chevron2"/>
    <dgm:cxn modelId="{816E5219-AC11-4D2C-8171-F6817FAC76F1}" type="presOf" srcId="{99E2ACE8-13C8-4A67-B13F-9E77C96D2A3B}" destId="{C4C06660-95D7-4FBA-933C-6755793D11F3}" srcOrd="0" destOrd="0" presId="urn:microsoft.com/office/officeart/2005/8/layout/chevron2"/>
    <dgm:cxn modelId="{133B371A-0DEE-4812-AFDB-464C3CB9AA72}" type="presOf" srcId="{C3132654-FDCB-4C19-868A-CFE17FFB05FE}" destId="{A775989A-5225-4353-A112-B12A91063569}" srcOrd="0" destOrd="1" presId="urn:microsoft.com/office/officeart/2005/8/layout/chevron2"/>
    <dgm:cxn modelId="{A5526230-DD93-43A4-8453-C294F0AD9A17}" type="presOf" srcId="{8C83221F-7E95-43B2-8BA1-F001A240C4C1}" destId="{5825AC34-8979-49C6-ACE9-ED3DB6CE6BB8}" srcOrd="0" destOrd="0" presId="urn:microsoft.com/office/officeart/2005/8/layout/chevron2"/>
    <dgm:cxn modelId="{8DB6A937-0156-4A66-B2C4-FC570D862641}" type="presOf" srcId="{43847DA3-94E0-4A87-A8F7-FC0953C1A532}" destId="{762F3709-A17B-4660-8972-7760C62CCFC5}" srcOrd="0" destOrd="1" presId="urn:microsoft.com/office/officeart/2005/8/layout/chevron2"/>
    <dgm:cxn modelId="{2CEA5C60-7BBD-4DCD-9E3A-150FC5CECCFE}" srcId="{99E2ACE8-13C8-4A67-B13F-9E77C96D2A3B}" destId="{34394FFA-A6B1-4AE5-B6D3-219E8CAB10C9}" srcOrd="1" destOrd="0" parTransId="{DC942FB8-E97C-4B39-B589-292C4A820180}" sibTransId="{6A75A327-3605-4143-A984-6812E39110E5}"/>
    <dgm:cxn modelId="{7D931144-2173-4160-8D01-17D0816E09BB}" srcId="{8C83221F-7E95-43B2-8BA1-F001A240C4C1}" destId="{13AE4FE7-3D95-4B92-B367-03A7A18ECB43}" srcOrd="2" destOrd="0" parTransId="{6A84C5F9-084D-4A0B-A442-38594829F4DC}" sibTransId="{0AB158B3-8555-458F-9910-0DFAE8A4D846}"/>
    <dgm:cxn modelId="{CC365578-8CE7-4D45-AFFC-D9CE86C42501}" srcId="{9654C76D-8327-4706-A0E0-8EE0F74FB2C0}" destId="{7678D46D-A479-4455-9450-0404497B092E}" srcOrd="0" destOrd="0" parTransId="{AF13F0EF-9516-4EEF-85F1-888285E4D53F}" sibTransId="{DEFCE11C-BE64-40D6-A943-B6168475A72C}"/>
    <dgm:cxn modelId="{F426EF80-2416-45CA-87D9-7D616F1C988B}" srcId="{8C83221F-7E95-43B2-8BA1-F001A240C4C1}" destId="{9654C76D-8327-4706-A0E0-8EE0F74FB2C0}" srcOrd="0" destOrd="0" parTransId="{B79B160A-3989-496F-874C-DBC6C7FDEC1F}" sibTransId="{EB5BD658-4CD0-42FC-9558-3E7C7C7F2094}"/>
    <dgm:cxn modelId="{AF81D883-300C-4848-966F-1A5028DFDDD1}" srcId="{8C83221F-7E95-43B2-8BA1-F001A240C4C1}" destId="{99E2ACE8-13C8-4A67-B13F-9E77C96D2A3B}" srcOrd="1" destOrd="0" parTransId="{98BE9D1E-B6CB-4376-B8B8-CE2020B24745}" sibTransId="{1440B3E0-3BCF-496F-954E-01606BCDE45F}"/>
    <dgm:cxn modelId="{19FC568F-E2A6-42C6-94A6-DA3948AC9886}" srcId="{13AE4FE7-3D95-4B92-B367-03A7A18ECB43}" destId="{E86B7E23-070B-4237-ACCC-EF4179F301A9}" srcOrd="0" destOrd="0" parTransId="{D57C8046-CFE8-4483-838D-5570C0336701}" sibTransId="{674EC339-2245-4817-B0DE-E8B09818C33E}"/>
    <dgm:cxn modelId="{6DA228AD-BAD0-4A37-A403-D6528FF8E86B}" srcId="{9654C76D-8327-4706-A0E0-8EE0F74FB2C0}" destId="{43847DA3-94E0-4A87-A8F7-FC0953C1A532}" srcOrd="1" destOrd="0" parTransId="{DA646325-0987-487E-BC6C-9810C938624A}" sibTransId="{9F4666C6-2465-4DBE-82F1-1829F12BC8A9}"/>
    <dgm:cxn modelId="{26C4FDC3-BE03-4AC5-8EA6-B75F372606A5}" type="presOf" srcId="{34394FFA-A6B1-4AE5-B6D3-219E8CAB10C9}" destId="{E2BF803A-DF39-48B8-96F3-27DC26FE1E90}" srcOrd="0" destOrd="1" presId="urn:microsoft.com/office/officeart/2005/8/layout/chevron2"/>
    <dgm:cxn modelId="{28C929C4-590A-47DF-844D-C2CF9E2C7BF9}" srcId="{99E2ACE8-13C8-4A67-B13F-9E77C96D2A3B}" destId="{8FFA3695-6F80-496C-BB4F-BDA71C4A1490}" srcOrd="0" destOrd="0" parTransId="{77BB1615-C83C-4022-ACFA-39CEE05C981F}" sibTransId="{E58C9D55-1606-4D8A-BBDA-0CEF0B63BF47}"/>
    <dgm:cxn modelId="{FE9310E2-2517-4AED-8A29-DD98901CAA07}" type="presOf" srcId="{E86B7E23-070B-4237-ACCC-EF4179F301A9}" destId="{A775989A-5225-4353-A112-B12A91063569}" srcOrd="0" destOrd="0" presId="urn:microsoft.com/office/officeart/2005/8/layout/chevron2"/>
    <dgm:cxn modelId="{2B7067E9-EE41-448B-A69D-ECFBBB09FAB4}" srcId="{13AE4FE7-3D95-4B92-B367-03A7A18ECB43}" destId="{C3132654-FDCB-4C19-868A-CFE17FFB05FE}" srcOrd="1" destOrd="0" parTransId="{D220A086-EAF2-4A0B-A212-56206619BCF9}" sibTransId="{5E534995-196E-4D32-8909-F96B00913D06}"/>
    <dgm:cxn modelId="{A5F654EC-74E9-48E8-9E46-A7EE4DAD3F77}" type="presOf" srcId="{13AE4FE7-3D95-4B92-B367-03A7A18ECB43}" destId="{343D98B5-4DA8-45AE-A09D-07FB6FD6C4F2}" srcOrd="0" destOrd="0" presId="urn:microsoft.com/office/officeart/2005/8/layout/chevron2"/>
    <dgm:cxn modelId="{675241FF-D3D3-469E-950D-F850017A2E00}" type="presOf" srcId="{7678D46D-A479-4455-9450-0404497B092E}" destId="{762F3709-A17B-4660-8972-7760C62CCFC5}" srcOrd="0" destOrd="0" presId="urn:microsoft.com/office/officeart/2005/8/layout/chevron2"/>
    <dgm:cxn modelId="{6AEADCFB-D3B6-42FB-B27E-213B8DC396F8}" type="presParOf" srcId="{5825AC34-8979-49C6-ACE9-ED3DB6CE6BB8}" destId="{FFF72500-E060-4223-971A-D75FD4A3167E}" srcOrd="0" destOrd="0" presId="urn:microsoft.com/office/officeart/2005/8/layout/chevron2"/>
    <dgm:cxn modelId="{898A8EE9-A77A-4FCB-B2D0-72ADFB7F3FAB}" type="presParOf" srcId="{FFF72500-E060-4223-971A-D75FD4A3167E}" destId="{0F16223E-90CE-40DB-A7A4-3C3C4D5F61D9}" srcOrd="0" destOrd="0" presId="urn:microsoft.com/office/officeart/2005/8/layout/chevron2"/>
    <dgm:cxn modelId="{02E7CBBA-1878-4A61-AAF0-C22CE7FC171C}" type="presParOf" srcId="{FFF72500-E060-4223-971A-D75FD4A3167E}" destId="{762F3709-A17B-4660-8972-7760C62CCFC5}" srcOrd="1" destOrd="0" presId="urn:microsoft.com/office/officeart/2005/8/layout/chevron2"/>
    <dgm:cxn modelId="{9C44D712-0B72-49EA-A5C0-2061BCFDC967}" type="presParOf" srcId="{5825AC34-8979-49C6-ACE9-ED3DB6CE6BB8}" destId="{BEBE17AC-3BCE-471B-9AA7-5AD9B151090F}" srcOrd="1" destOrd="0" presId="urn:microsoft.com/office/officeart/2005/8/layout/chevron2"/>
    <dgm:cxn modelId="{3F8C44FB-3E25-4AB1-83D7-317787CEE835}" type="presParOf" srcId="{5825AC34-8979-49C6-ACE9-ED3DB6CE6BB8}" destId="{06F69371-9A1A-4E43-824E-017F23B95201}" srcOrd="2" destOrd="0" presId="urn:microsoft.com/office/officeart/2005/8/layout/chevron2"/>
    <dgm:cxn modelId="{51460F6E-C5A0-47E7-9311-AEEC8C06E4C9}" type="presParOf" srcId="{06F69371-9A1A-4E43-824E-017F23B95201}" destId="{C4C06660-95D7-4FBA-933C-6755793D11F3}" srcOrd="0" destOrd="0" presId="urn:microsoft.com/office/officeart/2005/8/layout/chevron2"/>
    <dgm:cxn modelId="{FE691FCB-8CF6-4D7C-909F-63EA778EA4FA}" type="presParOf" srcId="{06F69371-9A1A-4E43-824E-017F23B95201}" destId="{E2BF803A-DF39-48B8-96F3-27DC26FE1E90}" srcOrd="1" destOrd="0" presId="urn:microsoft.com/office/officeart/2005/8/layout/chevron2"/>
    <dgm:cxn modelId="{83261B12-301A-4717-89D9-B24A12A572EE}" type="presParOf" srcId="{5825AC34-8979-49C6-ACE9-ED3DB6CE6BB8}" destId="{A861BEA5-03FA-40DA-8282-83256E811566}" srcOrd="3" destOrd="0" presId="urn:microsoft.com/office/officeart/2005/8/layout/chevron2"/>
    <dgm:cxn modelId="{B8560F3C-FF43-468B-BB2F-55FD1A7119E3}" type="presParOf" srcId="{5825AC34-8979-49C6-ACE9-ED3DB6CE6BB8}" destId="{412B9068-BA9D-4A80-984A-9DF477EE518E}" srcOrd="4" destOrd="0" presId="urn:microsoft.com/office/officeart/2005/8/layout/chevron2"/>
    <dgm:cxn modelId="{F3EBA7E8-5097-4E81-A749-3A544D646C89}" type="presParOf" srcId="{412B9068-BA9D-4A80-984A-9DF477EE518E}" destId="{343D98B5-4DA8-45AE-A09D-07FB6FD6C4F2}" srcOrd="0" destOrd="0" presId="urn:microsoft.com/office/officeart/2005/8/layout/chevron2"/>
    <dgm:cxn modelId="{91C64C54-884A-426F-9D6B-C32AE28A4C0B}" type="presParOf" srcId="{412B9068-BA9D-4A80-984A-9DF477EE518E}" destId="{A775989A-5225-4353-A112-B12A9106356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6223E-90CE-40DB-A7A4-3C3C4D5F61D9}">
      <dsp:nvSpPr>
        <dsp:cNvPr id="0" name=""/>
        <dsp:cNvSpPr/>
      </dsp:nvSpPr>
      <dsp:spPr>
        <a:xfrm rot="5400000">
          <a:off x="509325" y="-162050"/>
          <a:ext cx="1220261" cy="15496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bg1"/>
              </a:solidFill>
            </a:rPr>
            <a:t>God</a:t>
          </a:r>
        </a:p>
      </dsp:txBody>
      <dsp:txXfrm rot="-5400000">
        <a:off x="344648" y="2627"/>
        <a:ext cx="1549615" cy="1220261"/>
      </dsp:txXfrm>
    </dsp:sp>
    <dsp:sp modelId="{762F3709-A17B-4660-8972-7760C62CCFC5}">
      <dsp:nvSpPr>
        <dsp:cNvPr id="0" name=""/>
        <dsp:cNvSpPr/>
      </dsp:nvSpPr>
      <dsp:spPr>
        <a:xfrm rot="5400000">
          <a:off x="3121245" y="-971231"/>
          <a:ext cx="793169" cy="2766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Romans 13:1; Daniel 4:17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Job 38-42</a:t>
          </a:r>
        </a:p>
      </dsp:txBody>
      <dsp:txXfrm rot="-5400000">
        <a:off x="2134562" y="54171"/>
        <a:ext cx="2727818" cy="715731"/>
      </dsp:txXfrm>
    </dsp:sp>
    <dsp:sp modelId="{C4C06660-95D7-4FBA-933C-6755793D11F3}">
      <dsp:nvSpPr>
        <dsp:cNvPr id="0" name=""/>
        <dsp:cNvSpPr/>
      </dsp:nvSpPr>
      <dsp:spPr>
        <a:xfrm rot="5400000">
          <a:off x="472142" y="907853"/>
          <a:ext cx="1220261" cy="16015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</a:rPr>
            <a:t>Jesus </a:t>
          </a:r>
          <a:br>
            <a:rPr lang="en-US" sz="2400" b="1" kern="1200" dirty="0">
              <a:solidFill>
                <a:schemeClr val="bg1"/>
              </a:solidFill>
            </a:rPr>
          </a:br>
          <a:r>
            <a:rPr lang="en-US" sz="2400" b="1" kern="1200" dirty="0">
              <a:solidFill>
                <a:schemeClr val="bg1"/>
              </a:solidFill>
            </a:rPr>
            <a:t>Christ</a:t>
          </a:r>
        </a:p>
      </dsp:txBody>
      <dsp:txXfrm rot="-5400000">
        <a:off x="281515" y="1098480"/>
        <a:ext cx="1601515" cy="1220261"/>
      </dsp:txXfrm>
    </dsp:sp>
    <dsp:sp modelId="{E2BF803A-DF39-48B8-96F3-27DC26FE1E90}">
      <dsp:nvSpPr>
        <dsp:cNvPr id="0" name=""/>
        <dsp:cNvSpPr/>
      </dsp:nvSpPr>
      <dsp:spPr>
        <a:xfrm rot="5400000">
          <a:off x="4384046" y="-1228746"/>
          <a:ext cx="793169" cy="52961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Matthew 17:1-5; Hebrews 1:1-2; Matthew 28:18-20;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Daniel 7:13-14; Ephesians 1:20-22; Colossians 2:9-10</a:t>
          </a:r>
        </a:p>
      </dsp:txBody>
      <dsp:txXfrm rot="-5400000">
        <a:off x="2132573" y="1061446"/>
        <a:ext cx="5257397" cy="715731"/>
      </dsp:txXfrm>
    </dsp:sp>
    <dsp:sp modelId="{343D98B5-4DA8-45AE-A09D-07FB6FD6C4F2}">
      <dsp:nvSpPr>
        <dsp:cNvPr id="0" name=""/>
        <dsp:cNvSpPr/>
      </dsp:nvSpPr>
      <dsp:spPr>
        <a:xfrm rot="5400000">
          <a:off x="515189" y="1872285"/>
          <a:ext cx="1220261" cy="1561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The</a:t>
          </a:r>
          <a:br>
            <a:rPr lang="en-US" sz="1800" kern="1200" dirty="0">
              <a:solidFill>
                <a:schemeClr val="bg1"/>
              </a:solidFill>
            </a:rPr>
          </a:br>
          <a:r>
            <a:rPr lang="en-US" sz="1800" kern="1200" dirty="0">
              <a:solidFill>
                <a:schemeClr val="bg1"/>
              </a:solidFill>
            </a:rPr>
            <a:t>Apostles</a:t>
          </a:r>
        </a:p>
      </dsp:txBody>
      <dsp:txXfrm rot="-5400000">
        <a:off x="344648" y="2042826"/>
        <a:ext cx="1561343" cy="1220261"/>
      </dsp:txXfrm>
    </dsp:sp>
    <dsp:sp modelId="{A775989A-5225-4353-A112-B12A91063569}">
      <dsp:nvSpPr>
        <dsp:cNvPr id="0" name=""/>
        <dsp:cNvSpPr/>
      </dsp:nvSpPr>
      <dsp:spPr>
        <a:xfrm rot="5400000">
          <a:off x="4366759" y="-213268"/>
          <a:ext cx="793169" cy="53053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John 14:26; 15:26; 16:13; Matthew 16:19;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Philippians 4:9; 1 Thessalonians 4:1; 2 Peter 3:2</a:t>
          </a:r>
        </a:p>
      </dsp:txBody>
      <dsp:txXfrm rot="-5400000">
        <a:off x="2110665" y="2081545"/>
        <a:ext cx="5266640" cy="715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8CBE7F-6660-4D3F-8B11-15A218A723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F7BAD-B77F-468A-B69C-D4A6E57256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r>
              <a:rPr lang="en-US"/>
              <a:t>2/13/22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4C9651-65C1-40FA-AF7B-588865582E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r>
              <a:rPr lang="en-US"/>
              <a:t>Preaching The Second Coming Of Jesus Christ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C4CE35-62E8-458D-A311-B998BD9251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66550FCF-5888-4B85-B4DE-561837CCF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8072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93" tIns="94193" rIns="94193" bIns="94193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sv.org/Mark+9%3A32/" TargetMode="External"/><Relationship Id="rId3" Type="http://schemas.openxmlformats.org/officeDocument/2006/relationships/hyperlink" Target="https://www.esv.org/Mark+8%3A1%E2%80%9310%3A52/" TargetMode="External"/><Relationship Id="rId7" Type="http://schemas.openxmlformats.org/officeDocument/2006/relationships/hyperlink" Target="https://www.esv.org/Mark+9%3A30%E2%80%9331/" TargetMode="External"/><Relationship Id="rId12" Type="http://schemas.openxmlformats.org/officeDocument/2006/relationships/hyperlink" Target="https://www.esv.org/Mark+10%3A38%E2%80%9345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esv.org/Mark+8%3A33%E2%80%939%3A1/" TargetMode="External"/><Relationship Id="rId11" Type="http://schemas.openxmlformats.org/officeDocument/2006/relationships/hyperlink" Target="https://www.esv.org/Mark+10%3A35%E2%80%9337/" TargetMode="External"/><Relationship Id="rId5" Type="http://schemas.openxmlformats.org/officeDocument/2006/relationships/hyperlink" Target="https://www.esv.org/Mark+8%3A32%E2%80%9333/" TargetMode="External"/><Relationship Id="rId10" Type="http://schemas.openxmlformats.org/officeDocument/2006/relationships/hyperlink" Target="https://www.esv.org/Mark+10%3A33%E2%80%9334/" TargetMode="External"/><Relationship Id="rId4" Type="http://schemas.openxmlformats.org/officeDocument/2006/relationships/hyperlink" Target="https://www.esv.org/Mark+8%3A31/" TargetMode="External"/><Relationship Id="rId9" Type="http://schemas.openxmlformats.org/officeDocument/2006/relationships/hyperlink" Target="https://www.esv.org/Mark+9%3A33%E2%80%9350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3" tIns="94193" rIns="94193" bIns="9419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4335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682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61160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682" indent="0">
              <a:buNone/>
            </a:pPr>
            <a:r>
              <a:rPr lang="en-US" sz="1400" dirty="0"/>
              <a:t>Matt 10:40-41</a:t>
            </a:r>
          </a:p>
          <a:p>
            <a:pPr marL="139682" indent="0">
              <a:buNone/>
            </a:pPr>
            <a:r>
              <a:rPr lang="en-US" sz="1400" dirty="0"/>
              <a:t>He who receives you receives Me, and he who receives Me receives Him who sent Me.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r>
              <a:rPr lang="en-US" sz="1400" dirty="0"/>
              <a:t>Luke 10:16</a:t>
            </a:r>
          </a:p>
          <a:p>
            <a:pPr marL="139682" indent="0">
              <a:buNone/>
            </a:pPr>
            <a:r>
              <a:rPr lang="en-US" sz="1400" dirty="0"/>
              <a:t>The one who listens to you listens to Me, and the one who rejects you rejects Me; and he who rejects Me rejects the One who sent Me."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r>
              <a:rPr lang="en-US" sz="1400" dirty="0"/>
              <a:t>John 13:20</a:t>
            </a:r>
          </a:p>
          <a:p>
            <a:pPr marL="139682" indent="0">
              <a:buNone/>
            </a:pPr>
            <a:r>
              <a:rPr lang="en-US" sz="1400" dirty="0"/>
              <a:t>"Truly, truly, I say to you, he who receives whomever I send receives Me; and he who receives Me receives Him who sent Me."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98739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682" indent="0">
              <a:buNone/>
            </a:pPr>
            <a:r>
              <a:rPr lang="en-US" sz="1400" dirty="0"/>
              <a:t>Matt 10:40-41</a:t>
            </a:r>
          </a:p>
          <a:p>
            <a:pPr marL="139682" indent="0">
              <a:buNone/>
            </a:pPr>
            <a:r>
              <a:rPr lang="en-US" sz="1400" dirty="0"/>
              <a:t>He who receives you receives Me, and he who receives Me receives Him who sent Me.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r>
              <a:rPr lang="en-US" sz="1400" dirty="0"/>
              <a:t>Luke 10:16</a:t>
            </a:r>
          </a:p>
          <a:p>
            <a:pPr marL="139682" indent="0">
              <a:buNone/>
            </a:pPr>
            <a:r>
              <a:rPr lang="en-US" sz="1400" dirty="0"/>
              <a:t>The one who listens to you listens to Me, and the one who rejects you rejects Me; and he who rejects Me rejects the One who sent Me."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r>
              <a:rPr lang="en-US" sz="1400" dirty="0"/>
              <a:t>John 13:20</a:t>
            </a:r>
          </a:p>
          <a:p>
            <a:pPr marL="139682" indent="0">
              <a:buNone/>
            </a:pPr>
            <a:r>
              <a:rPr lang="en-US" sz="1400" dirty="0"/>
              <a:t>"Truly, truly, I say to you, he who receives whomever I send receives Me; and he who receives Me receives Him who sent Me."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7051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682" indent="0">
              <a:buNone/>
            </a:pPr>
            <a:r>
              <a:rPr lang="en-US" sz="1400" dirty="0"/>
              <a:t>Matt 10:40-41</a:t>
            </a:r>
          </a:p>
          <a:p>
            <a:pPr marL="139682" indent="0">
              <a:buNone/>
            </a:pPr>
            <a:r>
              <a:rPr lang="en-US" sz="1400" dirty="0"/>
              <a:t>He who receives you receives Me, and he who receives Me receives Him who sent Me.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r>
              <a:rPr lang="en-US" sz="1400" dirty="0"/>
              <a:t>Luke 10:16</a:t>
            </a:r>
          </a:p>
          <a:p>
            <a:pPr marL="139682" indent="0">
              <a:buNone/>
            </a:pPr>
            <a:r>
              <a:rPr lang="en-US" sz="1400" dirty="0"/>
              <a:t>The one who listens to you listens to Me, and the one who rejects you rejects Me; and he who rejects Me rejects the One who sent Me."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r>
              <a:rPr lang="en-US" sz="1400" dirty="0"/>
              <a:t>John 13:20</a:t>
            </a:r>
          </a:p>
          <a:p>
            <a:pPr marL="139682" indent="0">
              <a:buNone/>
            </a:pPr>
            <a:r>
              <a:rPr lang="en-US" sz="1400" dirty="0"/>
              <a:t>"Truly, truly, I say to you, he who receives whomever I send receives Me; and he who receives Me receives Him who sent Me."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84679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682" indent="0">
              <a:buNone/>
            </a:pPr>
            <a:r>
              <a:rPr lang="en-US" sz="1400" dirty="0"/>
              <a:t>Matt 10:40-41</a:t>
            </a:r>
          </a:p>
          <a:p>
            <a:pPr marL="139682" indent="0">
              <a:buNone/>
            </a:pPr>
            <a:r>
              <a:rPr lang="en-US" sz="1400" dirty="0"/>
              <a:t>He who receives you receives Me, and he who receives Me receives Him who sent Me.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r>
              <a:rPr lang="en-US" sz="1400" dirty="0"/>
              <a:t>Luke 10:16</a:t>
            </a:r>
          </a:p>
          <a:p>
            <a:pPr marL="139682" indent="0">
              <a:buNone/>
            </a:pPr>
            <a:r>
              <a:rPr lang="en-US" sz="1400" dirty="0"/>
              <a:t>The one who listens to you listens to Me, and the one who rejects you rejects Me; and he who rejects Me rejects the One who sent Me."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r>
              <a:rPr lang="en-US" sz="1400" dirty="0"/>
              <a:t>John 13:20</a:t>
            </a:r>
          </a:p>
          <a:p>
            <a:pPr marL="139682" indent="0">
              <a:buNone/>
            </a:pPr>
            <a:r>
              <a:rPr lang="en-US" sz="1400" dirty="0"/>
              <a:t>"Truly, truly, I say to you, he who receives whomever I send receives Me; and he who receives Me receives Him who sent Me."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80905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RE: The apostles, note also Phil. 3:17, “join in following my example…” and 1 Cor. 11:1, be imitators of me as I am of Christ.</a:t>
            </a:r>
          </a:p>
          <a:p>
            <a:endParaRPr lang="en-US" dirty="0"/>
          </a:p>
          <a:p>
            <a:r>
              <a:rPr lang="en-US" dirty="0"/>
              <a:t>1 Cor. 15:24-26 - Jesus will one day give the Kingdom and all authority back to the Father.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429" tIns="45714" rIns="91429" bIns="45714"/>
          <a:lstStyle/>
          <a:p>
            <a:fld id="{FEF1ED89-BD86-495B-8B47-D7997FA7E78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178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682" indent="0">
              <a:buNone/>
            </a:pPr>
            <a:r>
              <a:rPr lang="en-US" sz="1400" dirty="0"/>
              <a:t>Matt 10:40-41</a:t>
            </a:r>
          </a:p>
          <a:p>
            <a:pPr marL="139682" indent="0">
              <a:buNone/>
            </a:pPr>
            <a:r>
              <a:rPr lang="en-US" sz="1400" dirty="0"/>
              <a:t>He who receives you receives Me, and he who receives Me receives Him who sent Me.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r>
              <a:rPr lang="en-US" sz="1400" dirty="0"/>
              <a:t>Luke 10:16</a:t>
            </a:r>
          </a:p>
          <a:p>
            <a:pPr marL="139682" indent="0">
              <a:buNone/>
            </a:pPr>
            <a:r>
              <a:rPr lang="en-US" sz="1400" dirty="0"/>
              <a:t>The one who listens to you listens to Me, and the one who rejects you rejects Me; and he who rejects Me rejects the One who sent Me."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r>
              <a:rPr lang="en-US" sz="1400" dirty="0"/>
              <a:t>John 13:20</a:t>
            </a:r>
          </a:p>
          <a:p>
            <a:pPr marL="139682" indent="0">
              <a:buNone/>
            </a:pPr>
            <a:r>
              <a:rPr lang="en-US" sz="1400" dirty="0"/>
              <a:t>"Truly, truly, I say to you, he who receives whomever I send receives Me; and he who receives Me receives Him who sent Me."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015200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682" indent="0">
              <a:buNone/>
            </a:pPr>
            <a:r>
              <a:rPr lang="en-US" sz="1400" dirty="0"/>
              <a:t>Matt 10:40-41</a:t>
            </a:r>
          </a:p>
          <a:p>
            <a:pPr marL="139682" indent="0">
              <a:buNone/>
            </a:pPr>
            <a:r>
              <a:rPr lang="en-US" sz="1400" dirty="0"/>
              <a:t>He who receives you receives Me, and he who receives Me receives Him who sent Me.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r>
              <a:rPr lang="en-US" sz="1400" dirty="0"/>
              <a:t>Luke 10:16</a:t>
            </a:r>
          </a:p>
          <a:p>
            <a:pPr marL="139682" indent="0">
              <a:buNone/>
            </a:pPr>
            <a:r>
              <a:rPr lang="en-US" sz="1400" dirty="0"/>
              <a:t>The one who listens to you listens to Me, and the one who rejects you rejects Me; and he who rejects Me rejects the One who sent Me."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r>
              <a:rPr lang="en-US" sz="1400" dirty="0"/>
              <a:t>John 13:20</a:t>
            </a:r>
          </a:p>
          <a:p>
            <a:pPr marL="139682" indent="0">
              <a:buNone/>
            </a:pPr>
            <a:r>
              <a:rPr lang="en-US" sz="1400" dirty="0"/>
              <a:t>"Truly, truly, I say to you, he who receives whomever I send receives Me; and he who receives Me receives Him who sent Me." </a:t>
            </a:r>
          </a:p>
          <a:p>
            <a:pPr marL="139682" indent="0">
              <a:buNone/>
            </a:pPr>
            <a:endParaRPr lang="en-US" sz="1400" dirty="0"/>
          </a:p>
          <a:p>
            <a:pPr marL="139682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14572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682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19873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3" tIns="94193" rIns="94193" bIns="94193" anchor="t" anchorCtr="0">
            <a:noAutofit/>
          </a:bodyPr>
          <a:lstStyle/>
          <a:p>
            <a:pPr marL="0" indent="0">
              <a:lnSpc>
                <a:spcPts val="1400"/>
              </a:lnSpc>
              <a:spcAft>
                <a:spcPts val="600"/>
              </a:spcAft>
              <a:buNone/>
              <a:tabLst>
                <a:tab pos="1142856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Matt 16:24-25</a:t>
            </a:r>
          </a:p>
          <a:p>
            <a:pPr marL="0" indent="0">
              <a:lnSpc>
                <a:spcPts val="1400"/>
              </a:lnSpc>
              <a:spcAft>
                <a:spcPts val="600"/>
              </a:spcAft>
              <a:buNone/>
              <a:tabLst>
                <a:tab pos="1142856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Then Jesus said to His disciples, "If anyone wishes to come after Me, he must deny himself, and take up his cross and follow Me. (cf., Matthew 19:21)</a:t>
            </a:r>
          </a:p>
          <a:p>
            <a:pPr marL="0" indent="0">
              <a:lnSpc>
                <a:spcPts val="1400"/>
              </a:lnSpc>
              <a:spcAft>
                <a:spcPts val="600"/>
              </a:spcAft>
              <a:buNone/>
              <a:tabLst>
                <a:tab pos="1142856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400"/>
              </a:lnSpc>
              <a:spcAft>
                <a:spcPts val="600"/>
              </a:spcAft>
              <a:buNone/>
              <a:tabLst>
                <a:tab pos="1142856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Walk as He walked.</a:t>
            </a:r>
          </a:p>
        </p:txBody>
      </p:sp>
    </p:spTree>
    <p:extLst>
      <p:ext uri="{BB962C8B-B14F-4D97-AF65-F5344CB8AC3E}">
        <p14:creationId xmlns:p14="http://schemas.microsoft.com/office/powerpoint/2010/main" val="3175797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682" indent="0" defTabSz="914286">
              <a:buNone/>
              <a:defRPr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of John’s disciples began their life of discipleship as disciples of John the Baptist. </a:t>
            </a:r>
            <a:r>
              <a:rPr lang="en-US" sz="14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“Behold the Lamb of God who takes away the sins of the world”. </a:t>
            </a:r>
            <a:r>
              <a:rPr lang="en-US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(John 1:29-42)</a:t>
            </a:r>
          </a:p>
          <a:p>
            <a:pPr marL="139682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27861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682" indent="0">
              <a:buNone/>
            </a:pPr>
            <a:r>
              <a:rPr lang="en-US" sz="1400" dirty="0"/>
              <a:t>Luke 9:10-11</a:t>
            </a:r>
          </a:p>
          <a:p>
            <a:pPr marL="139682" indent="0">
              <a:buNone/>
            </a:pPr>
            <a:r>
              <a:rPr lang="en-US" sz="1400" dirty="0"/>
              <a:t>When the apostles returned, they gave an account to Him of all that they had done. Taking them with Him, He withdrew by Himself to a city called Bethsaida. </a:t>
            </a:r>
          </a:p>
          <a:p>
            <a:pPr marL="139682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65624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682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9260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682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9416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682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24763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400" dirty="0">
                <a:latin typeface="Gotham A"/>
              </a:rPr>
              <a:t>The Three Major Passion Predictions in Mark</a:t>
            </a:r>
          </a:p>
          <a:p>
            <a:pPr algn="l"/>
            <a:r>
              <a:rPr lang="en-US" sz="1400" dirty="0">
                <a:solidFill>
                  <a:srgbClr val="514D47"/>
                </a:solidFill>
                <a:latin typeface="Gotham A"/>
              </a:rPr>
              <a:t>Three times in </a:t>
            </a:r>
            <a:r>
              <a:rPr lang="en-US" sz="1400" dirty="0">
                <a:solidFill>
                  <a:srgbClr val="514D47"/>
                </a:solidFill>
                <a:latin typeface="Gotham A"/>
                <a:hlinkClick r:id="rId3" tooltip="Mark 8:1–10:52"/>
              </a:rPr>
              <a:t>Mark 8–10</a:t>
            </a:r>
            <a:r>
              <a:rPr lang="en-US" sz="1400" dirty="0">
                <a:solidFill>
                  <a:srgbClr val="514D47"/>
                </a:solidFill>
                <a:latin typeface="Gotham A"/>
              </a:rPr>
              <a:t> Jesus predicts his death, the disciples fail to understand or to respond appropriately, and he then teaches them about discipleship.</a:t>
            </a:r>
          </a:p>
          <a:p>
            <a:pPr lvl="1"/>
            <a:r>
              <a:rPr lang="en-US" sz="1400" dirty="0"/>
              <a:t>Jesus will suffer, be rejected, killed, and will rise after three days (</a:t>
            </a:r>
            <a:r>
              <a:rPr lang="en-US" sz="1400" dirty="0">
                <a:hlinkClick r:id="rId4" tooltip="Mark 8:31"/>
              </a:rPr>
              <a:t>8:31</a:t>
            </a:r>
            <a:r>
              <a:rPr lang="en-US" sz="1400" dirty="0"/>
              <a:t>)</a:t>
            </a:r>
          </a:p>
          <a:p>
            <a:pPr lvl="2"/>
            <a:r>
              <a:rPr lang="en-US" sz="1400" dirty="0"/>
              <a:t>Peter rebukes Jesus (</a:t>
            </a:r>
            <a:r>
              <a:rPr lang="en-US" sz="1400" dirty="0">
                <a:hlinkClick r:id="rId5" tooltip="Mark 8:32–33"/>
              </a:rPr>
              <a:t>8:32–33</a:t>
            </a:r>
            <a:r>
              <a:rPr lang="en-US" sz="1400" dirty="0"/>
              <a:t>)Jesus commands them to deny themselves, take up their cross, and follow him (</a:t>
            </a:r>
            <a:r>
              <a:rPr lang="en-US" sz="1400" dirty="0">
                <a:hlinkClick r:id="rId6" tooltip="Mark 8:33–9:1"/>
              </a:rPr>
              <a:t>8:33–9:1</a:t>
            </a:r>
            <a:r>
              <a:rPr lang="en-US" sz="1400" dirty="0"/>
              <a:t>)</a:t>
            </a:r>
          </a:p>
          <a:p>
            <a:endParaRPr lang="en-US" sz="1400" dirty="0"/>
          </a:p>
          <a:p>
            <a:r>
              <a:rPr lang="en-US" sz="1400" dirty="0"/>
              <a:t>Jesus will be delivered, killed, and will rise after three days (</a:t>
            </a:r>
            <a:r>
              <a:rPr lang="en-US" sz="1400" dirty="0">
                <a:hlinkClick r:id="rId7" tooltip="Mark 9:30–31"/>
              </a:rPr>
              <a:t>9:30–31</a:t>
            </a:r>
            <a:r>
              <a:rPr lang="en-US" sz="1400" dirty="0"/>
              <a:t>)</a:t>
            </a:r>
          </a:p>
          <a:p>
            <a:pPr lvl="1"/>
            <a:r>
              <a:rPr lang="en-US" sz="1400" dirty="0"/>
              <a:t>The disciples do not understand the saying and are afraid to ask him about it (</a:t>
            </a:r>
            <a:r>
              <a:rPr lang="en-US" sz="1400" dirty="0">
                <a:hlinkClick r:id="rId8" tooltip="Mark 9:32"/>
              </a:rPr>
              <a:t>9:32</a:t>
            </a:r>
            <a:r>
              <a:rPr lang="en-US" sz="1400" dirty="0"/>
              <a:t>)</a:t>
            </a:r>
          </a:p>
          <a:p>
            <a:pPr lvl="2"/>
            <a:r>
              <a:rPr lang="en-US" sz="1400" dirty="0"/>
              <a:t>Jesus teaches that the first must be last and that those who receive children in his name receive him (</a:t>
            </a:r>
            <a:r>
              <a:rPr lang="en-US" sz="1400" dirty="0">
                <a:hlinkClick r:id="rId9" tooltip="Mark 9:33–50"/>
              </a:rPr>
              <a:t>9:33–50</a:t>
            </a:r>
            <a:r>
              <a:rPr lang="en-US" sz="1400" dirty="0"/>
              <a:t>)</a:t>
            </a:r>
          </a:p>
          <a:p>
            <a:pPr lvl="2"/>
            <a:endParaRPr lang="en-US" sz="1400" dirty="0"/>
          </a:p>
          <a:p>
            <a:pPr lvl="0"/>
            <a:r>
              <a:rPr lang="en-US" sz="1400" dirty="0"/>
              <a:t>Jesus will be delivered, condemned, mocked, flogged, killed, and will rise after three days (</a:t>
            </a:r>
            <a:r>
              <a:rPr lang="en-US" sz="1400" dirty="0">
                <a:hlinkClick r:id="rId10" tooltip="Mark 10:33–34"/>
              </a:rPr>
              <a:t>10:33–34</a:t>
            </a:r>
            <a:r>
              <a:rPr lang="en-US" sz="1400" dirty="0"/>
              <a:t>)</a:t>
            </a:r>
          </a:p>
          <a:p>
            <a:pPr lvl="1"/>
            <a:r>
              <a:rPr lang="en-US" sz="1400" dirty="0"/>
              <a:t>James and John ask that they may sit next to Jesus in his glory (</a:t>
            </a:r>
            <a:r>
              <a:rPr lang="en-US" sz="1400" dirty="0">
                <a:hlinkClick r:id="rId11" tooltip="Mark 10:35–37"/>
              </a:rPr>
              <a:t>10:35–37</a:t>
            </a:r>
            <a:r>
              <a:rPr lang="en-US" sz="1400" dirty="0"/>
              <a:t>)</a:t>
            </a:r>
          </a:p>
          <a:p>
            <a:pPr lvl="2"/>
            <a:r>
              <a:rPr lang="en-US" sz="1400" dirty="0"/>
              <a:t>Jesus teaches that, to be great, they must become servants; to be first, they must become slaves; and that he came to serve by giving his life as a ransom for many (</a:t>
            </a:r>
            <a:r>
              <a:rPr lang="en-US" sz="1400" dirty="0">
                <a:hlinkClick r:id="rId12" tooltip="Mark 10:38–45"/>
              </a:rPr>
              <a:t>10:38–45</a:t>
            </a:r>
            <a:r>
              <a:rPr lang="en-US" sz="1400" dirty="0"/>
              <a:t>)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48524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319175" y="2233519"/>
            <a:ext cx="6680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cxnSp>
        <p:nvCxnSpPr>
          <p:cNvPr id="11" name="Google Shape;11;p2"/>
          <p:cNvCxnSpPr>
            <a:stCxn id="12" idx="4"/>
          </p:cNvCxnSpPr>
          <p:nvPr/>
        </p:nvCxnSpPr>
        <p:spPr>
          <a:xfrm>
            <a:off x="939750" y="2832475"/>
            <a:ext cx="0" cy="231090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845250" y="2643475"/>
            <a:ext cx="189000" cy="1890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165498" y="1086799"/>
            <a:ext cx="68580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29" name="Google Shape;29;p5"/>
          <p:cNvCxnSpPr/>
          <p:nvPr/>
        </p:nvCxnSpPr>
        <p:spPr>
          <a:xfrm>
            <a:off x="945638" y="0"/>
            <a:ext cx="0" cy="514350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Google Shape;30;p5"/>
          <p:cNvSpPr/>
          <p:nvPr/>
        </p:nvSpPr>
        <p:spPr>
          <a:xfrm>
            <a:off x="874396" y="605794"/>
            <a:ext cx="142500" cy="1425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5"/>
          <p:cNvSpPr/>
          <p:nvPr/>
        </p:nvSpPr>
        <p:spPr>
          <a:xfrm>
            <a:off x="844675" y="1400721"/>
            <a:ext cx="201900" cy="2019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52E8E-72CC-4390-A9FF-D9D4829D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2C6E4-DB92-44AC-AED4-C79EAAE6D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24F66-CEFE-4080-82CF-59D64113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15FC-6139-456B-8027-E8B4C1BB866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53EFD-5DAF-4A52-90C4-DC5F8C9D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E5914-9BC2-40A4-9A92-D81CB2DF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2A13-27D4-48D2-8F7F-20594D8AC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5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65498" y="1086799"/>
            <a:ext cx="68580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◦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▫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●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○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●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○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9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1004552" y="1776248"/>
            <a:ext cx="8049296" cy="16170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Preaching The Life of Jesus - a Life of Development &amp; Preparation of His Apostles</a:t>
            </a:r>
            <a:br>
              <a:rPr lang="en" sz="4400" dirty="0"/>
            </a:br>
            <a:r>
              <a:rPr lang="en" sz="4400" dirty="0"/>
              <a:t> </a:t>
            </a:r>
            <a:r>
              <a:rPr lang="en" sz="2800" dirty="0">
                <a:solidFill>
                  <a:schemeClr val="bg1"/>
                </a:solidFill>
              </a:rPr>
              <a:t>Luke 16:16</a:t>
            </a: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222181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29BC-2AEE-41A5-935F-37586B7F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475" y="331001"/>
            <a:ext cx="7357682" cy="755798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The training of the 12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75EC6-046D-4071-98C1-7AC4FBB6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7279" y="1086799"/>
            <a:ext cx="8216721" cy="37257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9144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Jesus also demonstrated how they were to act.</a:t>
            </a:r>
          </a:p>
          <a:p>
            <a:pPr marL="0" indent="0">
              <a:spcAft>
                <a:spcPts val="600"/>
              </a:spcAft>
              <a:buNone/>
              <a:tabLst>
                <a:tab pos="914400" algn="l"/>
              </a:tabLst>
            </a:pP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you know what I have done to you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 13 You call Me Teacher and Lord; and you are right, for so I am.  14 If I then, the Lord and the Teacher, washed your feet, </a:t>
            </a:r>
            <a:r>
              <a:rPr lang="en-US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also ought to wash one another's feet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For </a:t>
            </a:r>
            <a:r>
              <a:rPr lang="en-US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gav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 you an example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that you also should do as I did to you.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John 13:12-15)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295DB-9E3E-4DBA-AC89-34F23915CD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3141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29BC-2AEE-41A5-935F-37586B7F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475" y="331001"/>
            <a:ext cx="7357682" cy="755798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Apostolic Authority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75EC6-046D-4071-98C1-7AC4FBB6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7279" y="1086799"/>
            <a:ext cx="8216721" cy="37257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9144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Apostles given specific promises &amp; authority. </a:t>
            </a:r>
          </a:p>
          <a:p>
            <a:pPr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“I will give you the keys of the kingdom… Whatever you bind on earth, shall have been bound in heaven…”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(Matthew 16:19; 10:40; Luke 10:16; John 13:20)</a:t>
            </a:r>
          </a:p>
          <a:p>
            <a:pPr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Understood by the apostles. (2 Corinthians 5:20)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295DB-9E3E-4DBA-AC89-34F23915CD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92864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29BC-2AEE-41A5-935F-37586B7F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475" y="331001"/>
            <a:ext cx="7357682" cy="755798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Apostolic Authority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75EC6-046D-4071-98C1-7AC4FBB6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7279" y="1086799"/>
            <a:ext cx="8216721" cy="37257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9144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promises to the apostles re: the Holy Spirit:</a:t>
            </a:r>
          </a:p>
          <a:p>
            <a:pPr marL="514350" indent="-514350">
              <a:spcAft>
                <a:spcPts val="600"/>
              </a:spcAft>
              <a:buAutoNum type="arabicPeriod"/>
              <a:tabLst>
                <a:tab pos="9144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John 14:26, “…</a:t>
            </a:r>
            <a:r>
              <a:rPr lang="en-US" sz="28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will teach you all things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and bring to your remembrance all that I said to you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spcAft>
                <a:spcPts val="600"/>
              </a:spcAft>
              <a:buAutoNum type="arabicPeriod"/>
              <a:tabLst>
                <a:tab pos="9144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John 15:26, “…</a:t>
            </a:r>
            <a:r>
              <a:rPr lang="en-US" sz="28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will testify about Me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spcAft>
                <a:spcPts val="600"/>
              </a:spcAft>
              <a:buAutoNum type="arabicPeriod"/>
              <a:tabLst>
                <a:tab pos="9144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John 16:13, “…</a:t>
            </a:r>
            <a:r>
              <a:rPr lang="en-US" sz="28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will guide you into all the truth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295DB-9E3E-4DBA-AC89-34F23915CD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98952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29BC-2AEE-41A5-935F-37586B7F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475" y="331001"/>
            <a:ext cx="7357682" cy="755798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Apostolic Authority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75EC6-046D-4071-98C1-7AC4FBB6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7279" y="1086799"/>
            <a:ext cx="8216721" cy="37257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9144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apostles spoke with divine authority:</a:t>
            </a:r>
          </a:p>
          <a:p>
            <a:pPr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“… </a:t>
            </a:r>
            <a:r>
              <a:rPr lang="en-US" sz="28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things which I write to you are the Lord’s commandment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.” (1 Corinthians 14:37)</a:t>
            </a:r>
          </a:p>
          <a:p>
            <a:pPr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“…should </a:t>
            </a:r>
            <a:r>
              <a:rPr lang="en-US" sz="28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remember… the commandment of the Lord and Savior spoken by your apostles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.” </a:t>
            </a:r>
            <a:b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 Peter 3:2)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295DB-9E3E-4DBA-AC89-34F23915CD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2237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29BC-2AEE-41A5-935F-37586B7F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475" y="331001"/>
            <a:ext cx="7357682" cy="755798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Apostolic Authority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75EC6-046D-4071-98C1-7AC4FBB6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7279" y="1086799"/>
            <a:ext cx="8216721" cy="37257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9144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apostles spoke with divine authority:</a:t>
            </a:r>
          </a:p>
          <a:p>
            <a:pPr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“The things you have learned and received and </a:t>
            </a:r>
            <a:r>
              <a:rPr lang="en-US" sz="28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heard and seen in me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8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practice these things, and the God of peace will be with you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.”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(Philippians 4:9)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295DB-9E3E-4DBA-AC89-34F23915CD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34609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E545B-196D-462C-9DE1-CEE62B8A1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3" y="1"/>
            <a:ext cx="7773338" cy="946404"/>
          </a:xfrm>
        </p:spPr>
        <p:txBody>
          <a:bodyPr>
            <a:normAutofit/>
          </a:bodyPr>
          <a:lstStyle/>
          <a:p>
            <a:r>
              <a:rPr lang="en-US" sz="3600" dirty="0"/>
              <a:t>Who Has authority?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C825A7-62B3-4568-86A3-0DC7FFC67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836" y="4343400"/>
            <a:ext cx="5112329" cy="800100"/>
          </a:xfrm>
          <a:prstGeom prst="rect">
            <a:avLst/>
          </a:prstGeom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9722F5-143D-402B-A06B-DC97AFAD8C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430475"/>
              </p:ext>
            </p:extLst>
          </p:nvPr>
        </p:nvGraphicFramePr>
        <p:xfrm>
          <a:off x="684862" y="1077686"/>
          <a:ext cx="7773338" cy="3265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57538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29BC-2AEE-41A5-935F-37586B7F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475" y="331001"/>
            <a:ext cx="7357682" cy="755798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Jesus Specific Mission for the Apostles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75EC6-046D-4071-98C1-7AC4FBB6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475" y="1086799"/>
            <a:ext cx="7765165" cy="3725700"/>
          </a:xfrm>
        </p:spPr>
        <p:txBody>
          <a:bodyPr/>
          <a:lstStyle/>
          <a:p>
            <a:pPr indent="-457200">
              <a:spcAft>
                <a:spcPts val="600"/>
              </a:spcAft>
              <a:tabLst>
                <a:tab pos="914400" algn="l"/>
              </a:tabLst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Mark 16:15-16; “…</a:t>
            </a:r>
            <a:r>
              <a:rPr lang="en-US" sz="3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go…and preach</a:t>
            </a: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…”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indent="-457200">
              <a:spcAft>
                <a:spcPts val="600"/>
              </a:spcAft>
              <a:tabLst>
                <a:tab pos="914400" algn="l"/>
              </a:tabLst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Matt. 28:18-20 “…</a:t>
            </a:r>
            <a:r>
              <a:rPr lang="en-US" sz="3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go…make disciples…baptizing…teaching them to observe</a:t>
            </a: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…”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295DB-9E3E-4DBA-AC89-34F23915CD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56563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29BC-2AEE-41A5-935F-37586B7F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475" y="331001"/>
            <a:ext cx="7357682" cy="755798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Conclusion/Application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75EC6-046D-4071-98C1-7AC4FBB6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475" y="1086799"/>
            <a:ext cx="7765165" cy="3725700"/>
          </a:xfrm>
        </p:spPr>
        <p:txBody>
          <a:bodyPr/>
          <a:lstStyle/>
          <a:p>
            <a:pPr indent="-457200">
              <a:spcAft>
                <a:spcPts val="600"/>
              </a:spcAft>
              <a:tabLst>
                <a:tab pos="9144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must continue also in the </a:t>
            </a:r>
            <a:r>
              <a:rPr lang="en-US" sz="28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“apostles doctrine”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(Acts 2:42)</a:t>
            </a:r>
          </a:p>
          <a:p>
            <a:pPr indent="-457200">
              <a:spcAft>
                <a:spcPts val="600"/>
              </a:spcAft>
              <a:tabLst>
                <a:tab pos="9144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need the teaching of the apostles to be properly “</a:t>
            </a:r>
            <a:r>
              <a:rPr lang="en-US" sz="28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equipped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”. (Ephesians 4:11-12)</a:t>
            </a:r>
          </a:p>
          <a:p>
            <a:pPr indent="-457200">
              <a:spcAft>
                <a:spcPts val="600"/>
              </a:spcAft>
              <a:tabLst>
                <a:tab pos="9144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must obey apostolic commands and examples. (Philippians 4:9; 2 Thessalonians 2:15; 3:6)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295DB-9E3E-4DBA-AC89-34F23915CD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5562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29BC-2AEE-41A5-935F-37586B7F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798" y="698863"/>
            <a:ext cx="7357682" cy="755798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Preaching Jesus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75EC6-046D-4071-98C1-7AC4FBB6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7278" y="1757922"/>
            <a:ext cx="8216721" cy="2994209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means preaching …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origin, identity and nature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prophesied Messiah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life He lived in the flesh</a:t>
            </a:r>
            <a:r>
              <a:rPr lang="en-US" sz="3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295DB-9E3E-4DBA-AC89-34F23915CD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9117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165474" y="259728"/>
            <a:ext cx="7673725" cy="8438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bg1"/>
                </a:solidFill>
              </a:rPr>
              <a:t>Preaching the Life of Jesus…</a:t>
            </a:r>
            <a:endParaRPr sz="3200" dirty="0">
              <a:solidFill>
                <a:srgbClr val="39C0BA"/>
              </a:solidFill>
            </a:endParaRPr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457943-C3BB-42F6-8CB6-D58970EB2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398" y="992690"/>
            <a:ext cx="8229601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life of sacrifice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life of faith and submission to His Father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life of teaching.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life of prayer.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life that served as a foundation for His kingdom/ church and establishment of the New Covenant.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life of development and training of His chosen apostles (“the twelve”; i.e., Mark 3:16; 1 Cor. 15:5)</a:t>
            </a:r>
          </a:p>
        </p:txBody>
      </p:sp>
    </p:spTree>
    <p:extLst>
      <p:ext uri="{BB962C8B-B14F-4D97-AF65-F5344CB8AC3E}">
        <p14:creationId xmlns:p14="http://schemas.microsoft.com/office/powerpoint/2010/main" val="302671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29BC-2AEE-41A5-935F-37586B7F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798" y="698863"/>
            <a:ext cx="7357682" cy="755798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Prayerfully selected by Jesus &amp; the Father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75EC6-046D-4071-98C1-7AC4FBB6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7278" y="1757922"/>
            <a:ext cx="8216721" cy="2994209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tabLst>
                <a:tab pos="914400" algn="l"/>
              </a:tabLs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 3:13-19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“</a:t>
            </a:r>
            <a:r>
              <a:rPr lang="en-US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went up to the mountain and summoned </a:t>
            </a:r>
            <a:r>
              <a:rPr lang="en-US" sz="2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those whom He Himself wanted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</a:p>
          <a:p>
            <a:pPr marL="285750" indent="-285750">
              <a:spcAft>
                <a:spcPts val="600"/>
              </a:spcAft>
              <a:tabLst>
                <a:tab pos="9144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Luke 6:12-14, </a:t>
            </a:r>
            <a:r>
              <a:rPr lang="en-US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“It was at this time that </a:t>
            </a:r>
            <a:r>
              <a:rPr lang="en-US" sz="2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went off to the mountain to pray, and He spent the whole night in prayer to God</a:t>
            </a:r>
            <a:r>
              <a:rPr lang="en-US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13 And when day came, He called His disciples to Him and </a:t>
            </a:r>
            <a:r>
              <a:rPr lang="en-US" sz="2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chose twelve of them</a:t>
            </a:r>
            <a:r>
              <a:rPr lang="en-US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whom He also named as apostles…”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295DB-9E3E-4DBA-AC89-34F23915CD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3123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29BC-2AEE-41A5-935F-37586B7F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475" y="331001"/>
            <a:ext cx="7357682" cy="755798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What is an apostle?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75EC6-046D-4071-98C1-7AC4FBB6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7279" y="1086799"/>
            <a:ext cx="8216721" cy="3725700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tabLst>
                <a:tab pos="9144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Defined: one sent forth on a mission. </a:t>
            </a:r>
          </a:p>
          <a:p>
            <a:pPr marL="285750" indent="-285750">
              <a:spcAft>
                <a:spcPts val="600"/>
              </a:spcAft>
              <a:tabLst>
                <a:tab pos="9144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Jesus selection of specific 12 for a mission.   </a:t>
            </a:r>
            <a:b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(Luke 6:13; 9:10)</a:t>
            </a:r>
          </a:p>
          <a:p>
            <a:pPr marL="285750" indent="-285750">
              <a:spcAft>
                <a:spcPts val="600"/>
              </a:spcAft>
              <a:tabLst>
                <a:tab pos="9144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Paul’s apostleship. (1 Corinthians 9:1; 15:8; Galatians 1:10-12)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295DB-9E3E-4DBA-AC89-34F23915CD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5783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29BC-2AEE-41A5-935F-37586B7F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475" y="331001"/>
            <a:ext cx="7357682" cy="755798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What is an apostle?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75EC6-046D-4071-98C1-7AC4FBB6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7279" y="1086799"/>
            <a:ext cx="8216721" cy="37257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9144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Qualifications: (Acts 1:21-26)</a:t>
            </a:r>
          </a:p>
          <a:p>
            <a:pPr marL="285750" indent="-285750">
              <a:spcAft>
                <a:spcPts val="600"/>
              </a:spcAft>
              <a:tabLst>
                <a:tab pos="9144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One who “accompanied” the Lord from John the Baptist until His ascension.</a:t>
            </a:r>
          </a:p>
          <a:p>
            <a:pPr marL="285750" indent="-285750">
              <a:spcAft>
                <a:spcPts val="600"/>
              </a:spcAft>
              <a:tabLst>
                <a:tab pos="9144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witness of the resurrected Christ.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295DB-9E3E-4DBA-AC89-34F23915CD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31253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29BC-2AEE-41A5-935F-37586B7F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475" y="331001"/>
            <a:ext cx="7357682" cy="755798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The training of the 12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75EC6-046D-4071-98C1-7AC4FBB6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7279" y="1086799"/>
            <a:ext cx="8216721" cy="37257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9144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Often took them “aside” to teach and prepare them for the work they had to do.</a:t>
            </a:r>
          </a:p>
          <a:p>
            <a:pPr marL="285750" indent="-285750">
              <a:spcAft>
                <a:spcPts val="600"/>
              </a:spcAft>
              <a:tabLst>
                <a:tab pos="9144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Matt. 20:17-19; “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took the twelve disciples aside by themselves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…” (16:21)</a:t>
            </a:r>
          </a:p>
          <a:p>
            <a:pPr marL="285750" indent="-285750">
              <a:spcAft>
                <a:spcPts val="600"/>
              </a:spcAft>
              <a:tabLst>
                <a:tab pos="9144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Mark 9:35; 10:32; “…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again He took the twelve aside and began to tell them what was going to happen to Him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295DB-9E3E-4DBA-AC89-34F23915CD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07821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29BC-2AEE-41A5-935F-37586B7F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475" y="331001"/>
            <a:ext cx="7357682" cy="755798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The apostles’ efforts to learn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75EC6-046D-4071-98C1-7AC4FBB6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7279" y="1086799"/>
            <a:ext cx="8216721" cy="3725700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tabLst>
                <a:tab pos="914400" algn="l"/>
              </a:tabLst>
            </a:pPr>
            <a:r>
              <a:rPr lang="en-US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“Explain to us…”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(Matthew 13:36; 15:15; </a:t>
            </a:r>
            <a:b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cf., Acts 8:30-34)</a:t>
            </a:r>
          </a:p>
          <a:p>
            <a:pPr marL="285750" indent="-285750">
              <a:spcAft>
                <a:spcPts val="600"/>
              </a:spcAft>
              <a:tabLst>
                <a:tab pos="914400" algn="l"/>
              </a:tabLst>
            </a:pP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“Teach us…”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(Luke 11:1)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295DB-9E3E-4DBA-AC89-34F23915CD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76720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29BC-2AEE-41A5-935F-37586B7F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475" y="331001"/>
            <a:ext cx="7357682" cy="755798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The apostles’ efforts to learn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75EC6-046D-4071-98C1-7AC4FBB6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7279" y="1086799"/>
            <a:ext cx="8216721" cy="37257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9144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Things they should have learned from Jesus:</a:t>
            </a:r>
          </a:p>
          <a:p>
            <a:pPr marL="285750" indent="-285750">
              <a:spcAft>
                <a:spcPts val="600"/>
              </a:spcAft>
              <a:tabLst>
                <a:tab pos="9144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Humility -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(Matthew 18:3; Luke 14:7-11; 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Luke 22:24-27)</a:t>
            </a:r>
          </a:p>
          <a:p>
            <a:pPr marL="285750" indent="-285750">
              <a:spcAft>
                <a:spcPts val="600"/>
              </a:spcAft>
              <a:tabLst>
                <a:tab pos="9144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need to focus on the spiritual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(Matthew 6:24; 15:8, 19; 19:23; John 18:36)</a:t>
            </a:r>
          </a:p>
          <a:p>
            <a:pPr marL="285750" indent="-285750">
              <a:spcAft>
                <a:spcPts val="600"/>
              </a:spcAft>
              <a:tabLst>
                <a:tab pos="9144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purpose of Jesus life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(Mark 8:31; 9:30-31; 10:33-34; Matthew 20:28)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295DB-9E3E-4DBA-AC89-34F23915CD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21495946"/>
      </p:ext>
    </p:extLst>
  </p:cSld>
  <p:clrMapOvr>
    <a:masterClrMapping/>
  </p:clrMapOvr>
</p:sld>
</file>

<file path=ppt/theme/theme1.xml><?xml version="1.0" encoding="utf-8"?>
<a:theme xmlns:a="http://schemas.openxmlformats.org/drawingml/2006/main" name="Eleanor template">
  <a:themeElements>
    <a:clrScheme name="Custom 347">
      <a:dk1>
        <a:srgbClr val="2E3037"/>
      </a:dk1>
      <a:lt1>
        <a:srgbClr val="FFFFFF"/>
      </a:lt1>
      <a:dk2>
        <a:srgbClr val="666666"/>
      </a:dk2>
      <a:lt2>
        <a:srgbClr val="F3F3F3"/>
      </a:lt2>
      <a:accent1>
        <a:srgbClr val="39C0BA"/>
      </a:accent1>
      <a:accent2>
        <a:srgbClr val="90E6E2"/>
      </a:accent2>
      <a:accent3>
        <a:srgbClr val="F35B69"/>
      </a:accent3>
      <a:accent4>
        <a:srgbClr val="FAB2B9"/>
      </a:accent4>
      <a:accent5>
        <a:srgbClr val="999FA9"/>
      </a:accent5>
      <a:accent6>
        <a:srgbClr val="E2E7EE"/>
      </a:accent6>
      <a:hlink>
        <a:srgbClr val="39C0B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126115</TotalTime>
  <Words>1777</Words>
  <Application>Microsoft Office PowerPoint</Application>
  <PresentationFormat>On-screen Show (16:9)</PresentationFormat>
  <Paragraphs>158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Gotham A</vt:lpstr>
      <vt:lpstr>Times New Roman</vt:lpstr>
      <vt:lpstr>Arial</vt:lpstr>
      <vt:lpstr>Calibri</vt:lpstr>
      <vt:lpstr>Quicksand</vt:lpstr>
      <vt:lpstr>Eleanor template</vt:lpstr>
      <vt:lpstr>Preaching The Life of Jesus - a Life of Development &amp; Preparation of His Apostles  Luke 16:16</vt:lpstr>
      <vt:lpstr>Preaching Jesus</vt:lpstr>
      <vt:lpstr>Preaching the Life of Jesus…</vt:lpstr>
      <vt:lpstr>Prayerfully selected by Jesus &amp; the Father</vt:lpstr>
      <vt:lpstr>What is an apostle?</vt:lpstr>
      <vt:lpstr>What is an apostle?</vt:lpstr>
      <vt:lpstr>The training of the 12</vt:lpstr>
      <vt:lpstr>The apostles’ efforts to learn</vt:lpstr>
      <vt:lpstr>The apostles’ efforts to learn</vt:lpstr>
      <vt:lpstr>The training of the 12</vt:lpstr>
      <vt:lpstr>Apostolic Authority</vt:lpstr>
      <vt:lpstr>Apostolic Authority</vt:lpstr>
      <vt:lpstr>Apostolic Authority</vt:lpstr>
      <vt:lpstr>Apostolic Authority</vt:lpstr>
      <vt:lpstr>Who Has authority?</vt:lpstr>
      <vt:lpstr>Jesus Specific Mission for the Apostles</vt:lpstr>
      <vt:lpstr>Conclusion/Application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Chris Simmons</dc:creator>
  <cp:lastModifiedBy>Chris Simmons</cp:lastModifiedBy>
  <cp:revision>115</cp:revision>
  <cp:lastPrinted>2022-02-13T03:30:23Z</cp:lastPrinted>
  <dcterms:modified xsi:type="dcterms:W3CDTF">2023-06-07T17:30:49Z</dcterms:modified>
</cp:coreProperties>
</file>