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8" r:id="rId1"/>
  </p:sldMasterIdLst>
  <p:notesMasterIdLst>
    <p:notesMasterId r:id="rId12"/>
  </p:notesMasterIdLst>
  <p:handoutMasterIdLst>
    <p:handoutMasterId r:id="rId13"/>
  </p:handoutMasterIdLst>
  <p:sldIdLst>
    <p:sldId id="386" r:id="rId2"/>
    <p:sldId id="387" r:id="rId3"/>
    <p:sldId id="388" r:id="rId4"/>
    <p:sldId id="389" r:id="rId5"/>
    <p:sldId id="391" r:id="rId6"/>
    <p:sldId id="393" r:id="rId7"/>
    <p:sldId id="395" r:id="rId8"/>
    <p:sldId id="394" r:id="rId9"/>
    <p:sldId id="392" r:id="rId10"/>
    <p:sldId id="390" r:id="rId11"/>
  </p:sldIdLst>
  <p:sldSz cx="9144000" cy="5143500" type="screen16x9"/>
  <p:notesSz cx="7102475" cy="9388475"/>
  <p:embeddedFontLst>
    <p:embeddedFont>
      <p:font typeface="Calibri" panose="020F0502020204030204" pitchFamily="34" charset="0"/>
      <p:regular r:id="rId14"/>
      <p:bold r:id="rId15"/>
      <p:italic r:id="rId16"/>
      <p:boldItalic r:id="rId17"/>
    </p:embeddedFont>
    <p:embeddedFont>
      <p:font typeface="Quicksand" panose="020B0604020202020204" charset="0"/>
      <p:regular r:id="rId18"/>
      <p:bold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CE042EE-030E-48AD-AEE1-48DBF1C2F338}">
  <a:tblStyle styleId="{8CE042EE-030E-48AD-AEE1-48DBF1C2F338}"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E71A6B3E-507F-4017-96D8-7895C4FAF287}"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86372" autoAdjust="0"/>
  </p:normalViewPr>
  <p:slideViewPr>
    <p:cSldViewPr snapToGrid="0">
      <p:cViewPr varScale="1">
        <p:scale>
          <a:sx n="91" d="100"/>
          <a:sy n="91" d="100"/>
        </p:scale>
        <p:origin x="726" y="84"/>
      </p:cViewPr>
      <p:guideLst/>
    </p:cSldViewPr>
  </p:slideViewPr>
  <p:outlineViewPr>
    <p:cViewPr>
      <p:scale>
        <a:sx n="33" d="100"/>
        <a:sy n="33" d="100"/>
      </p:scale>
      <p:origin x="0" y="-133560"/>
    </p:cViewPr>
  </p:outlineViewPr>
  <p:notesTextViewPr>
    <p:cViewPr>
      <p:scale>
        <a:sx n="1" d="1"/>
        <a:sy n="1" d="1"/>
      </p:scale>
      <p:origin x="0" y="0"/>
    </p:cViewPr>
  </p:notesTextViewPr>
  <p:notesViewPr>
    <p:cSldViewPr snapToGrid="0">
      <p:cViewPr>
        <p:scale>
          <a:sx n="80" d="100"/>
          <a:sy n="80" d="100"/>
        </p:scale>
        <p:origin x="2196" y="-132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font" Target="fonts/font5.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2.fntdata"/><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58CBE7F-6660-4D3F-8B11-15A218A72333}"/>
              </a:ext>
            </a:extLst>
          </p:cNvPr>
          <p:cNvSpPr>
            <a:spLocks noGrp="1"/>
          </p:cNvSpPr>
          <p:nvPr>
            <p:ph type="hdr" sz="quarter"/>
          </p:nvPr>
        </p:nvSpPr>
        <p:spPr>
          <a:xfrm>
            <a:off x="1" y="0"/>
            <a:ext cx="3078163" cy="469900"/>
          </a:xfrm>
          <a:prstGeom prst="rect">
            <a:avLst/>
          </a:prstGeom>
        </p:spPr>
        <p:txBody>
          <a:bodyPr vert="horz" lIns="91429" tIns="45714" rIns="91429" bIns="45714" rtlCol="0"/>
          <a:lstStyle>
            <a:lvl1pPr algn="l">
              <a:defRPr sz="1200"/>
            </a:lvl1pPr>
          </a:lstStyle>
          <a:p>
            <a:endParaRPr lang="en-US"/>
          </a:p>
        </p:txBody>
      </p:sp>
      <p:sp>
        <p:nvSpPr>
          <p:cNvPr id="3" name="Date Placeholder 2">
            <a:extLst>
              <a:ext uri="{FF2B5EF4-FFF2-40B4-BE49-F238E27FC236}">
                <a16:creationId xmlns:a16="http://schemas.microsoft.com/office/drawing/2014/main" id="{61EF7BAD-B77F-468A-B69C-D4A6E57256EF}"/>
              </a:ext>
            </a:extLst>
          </p:cNvPr>
          <p:cNvSpPr>
            <a:spLocks noGrp="1"/>
          </p:cNvSpPr>
          <p:nvPr>
            <p:ph type="dt" sz="quarter" idx="1"/>
          </p:nvPr>
        </p:nvSpPr>
        <p:spPr>
          <a:xfrm>
            <a:off x="4022726" y="0"/>
            <a:ext cx="3078163" cy="469900"/>
          </a:xfrm>
          <a:prstGeom prst="rect">
            <a:avLst/>
          </a:prstGeom>
        </p:spPr>
        <p:txBody>
          <a:bodyPr vert="horz" lIns="91429" tIns="45714" rIns="91429" bIns="45714" rtlCol="0"/>
          <a:lstStyle>
            <a:lvl1pPr algn="r">
              <a:defRPr sz="1200"/>
            </a:lvl1pPr>
          </a:lstStyle>
          <a:p>
            <a:r>
              <a:rPr lang="en-US"/>
              <a:t>2/13/22 am</a:t>
            </a:r>
          </a:p>
        </p:txBody>
      </p:sp>
      <p:sp>
        <p:nvSpPr>
          <p:cNvPr id="4" name="Footer Placeholder 3">
            <a:extLst>
              <a:ext uri="{FF2B5EF4-FFF2-40B4-BE49-F238E27FC236}">
                <a16:creationId xmlns:a16="http://schemas.microsoft.com/office/drawing/2014/main" id="{234C9651-65C1-40FA-AF7B-588865582E28}"/>
              </a:ext>
            </a:extLst>
          </p:cNvPr>
          <p:cNvSpPr>
            <a:spLocks noGrp="1"/>
          </p:cNvSpPr>
          <p:nvPr>
            <p:ph type="ftr" sz="quarter" idx="2"/>
          </p:nvPr>
        </p:nvSpPr>
        <p:spPr>
          <a:xfrm>
            <a:off x="1" y="8918575"/>
            <a:ext cx="3078163" cy="469900"/>
          </a:xfrm>
          <a:prstGeom prst="rect">
            <a:avLst/>
          </a:prstGeom>
        </p:spPr>
        <p:txBody>
          <a:bodyPr vert="horz" lIns="91429" tIns="45714" rIns="91429" bIns="45714" rtlCol="0" anchor="b"/>
          <a:lstStyle>
            <a:lvl1pPr algn="l">
              <a:defRPr sz="1200"/>
            </a:lvl1pPr>
          </a:lstStyle>
          <a:p>
            <a:r>
              <a:rPr lang="en-US"/>
              <a:t>Preaching The Second Coming Of Jesus Christ</a:t>
            </a:r>
          </a:p>
        </p:txBody>
      </p:sp>
      <p:sp>
        <p:nvSpPr>
          <p:cNvPr id="5" name="Slide Number Placeholder 4">
            <a:extLst>
              <a:ext uri="{FF2B5EF4-FFF2-40B4-BE49-F238E27FC236}">
                <a16:creationId xmlns:a16="http://schemas.microsoft.com/office/drawing/2014/main" id="{F7C4CE35-62E8-458D-A311-B998BD92517E}"/>
              </a:ext>
            </a:extLst>
          </p:cNvPr>
          <p:cNvSpPr>
            <a:spLocks noGrp="1"/>
          </p:cNvSpPr>
          <p:nvPr>
            <p:ph type="sldNum" sz="quarter" idx="3"/>
          </p:nvPr>
        </p:nvSpPr>
        <p:spPr>
          <a:xfrm>
            <a:off x="4022726" y="8918575"/>
            <a:ext cx="3078163" cy="469900"/>
          </a:xfrm>
          <a:prstGeom prst="rect">
            <a:avLst/>
          </a:prstGeom>
        </p:spPr>
        <p:txBody>
          <a:bodyPr vert="horz" lIns="91429" tIns="45714" rIns="91429" bIns="45714" rtlCol="0" anchor="b"/>
          <a:lstStyle>
            <a:lvl1pPr algn="r">
              <a:defRPr sz="1200"/>
            </a:lvl1pPr>
          </a:lstStyle>
          <a:p>
            <a:fld id="{66550FCF-5888-4B85-B4DE-561837CCF835}" type="slidenum">
              <a:rPr lang="en-US" smtClean="0"/>
              <a:t>‹#›</a:t>
            </a:fld>
            <a:endParaRPr lang="en-US"/>
          </a:p>
        </p:txBody>
      </p:sp>
    </p:spTree>
    <p:extLst>
      <p:ext uri="{BB962C8B-B14F-4D97-AF65-F5344CB8AC3E}">
        <p14:creationId xmlns:p14="http://schemas.microsoft.com/office/powerpoint/2010/main" val="2037180722"/>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10248" y="4459526"/>
            <a:ext cx="5681980" cy="4224814"/>
          </a:xfrm>
          <a:prstGeom prst="rect">
            <a:avLst/>
          </a:prstGeom>
          <a:noFill/>
          <a:ln>
            <a:noFill/>
          </a:ln>
        </p:spPr>
        <p:txBody>
          <a:bodyPr spcFirstLastPara="1" wrap="square" lIns="94193" tIns="94193" rIns="94193" bIns="94193"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hf hdr="0"/>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35f391192_00:notes"/>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35f391192_00:notes"/>
          <p:cNvSpPr txBox="1">
            <a:spLocks noGrp="1"/>
          </p:cNvSpPr>
          <p:nvPr>
            <p:ph type="body" idx="1"/>
          </p:nvPr>
        </p:nvSpPr>
        <p:spPr>
          <a:xfrm>
            <a:off x="710248" y="4459526"/>
            <a:ext cx="5681980" cy="4224814"/>
          </a:xfrm>
          <a:prstGeom prst="rect">
            <a:avLst/>
          </a:prstGeom>
        </p:spPr>
        <p:txBody>
          <a:bodyPr spcFirstLastPara="1" wrap="square" lIns="94193" tIns="94193" rIns="94193" bIns="94193" anchor="t" anchorCtr="0">
            <a:noAutofit/>
          </a:bodyPr>
          <a:lstStyle/>
          <a:p>
            <a:pPr marL="0" indent="0">
              <a:buNone/>
            </a:pPr>
            <a:endParaRPr/>
          </a:p>
        </p:txBody>
      </p:sp>
    </p:spTree>
    <p:extLst>
      <p:ext uri="{BB962C8B-B14F-4D97-AF65-F5344CB8AC3E}">
        <p14:creationId xmlns:p14="http://schemas.microsoft.com/office/powerpoint/2010/main" val="32918744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notes"/>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p:notes"/>
          <p:cNvSpPr txBox="1">
            <a:spLocks noGrp="1"/>
          </p:cNvSpPr>
          <p:nvPr>
            <p:ph type="body" idx="1"/>
          </p:nvPr>
        </p:nvSpPr>
        <p:spPr>
          <a:xfrm>
            <a:off x="710248" y="4459526"/>
            <a:ext cx="5681980" cy="4224814"/>
          </a:xfrm>
          <a:prstGeom prst="rect">
            <a:avLst/>
          </a:prstGeom>
        </p:spPr>
        <p:txBody>
          <a:bodyPr spcFirstLastPara="1" wrap="square" lIns="94193" tIns="94193" rIns="94193" bIns="94193" anchor="t" anchorCtr="0">
            <a:noAutofit/>
          </a:bodyPr>
          <a:lstStyle/>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Context of Luke 19:1-10 - Jesus sought to teach Zaccheus whom the Jews wouldn’t give the time of day or spend any time with. </a:t>
            </a: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Context of Matthew 9:12-13 - Jesus inviting Matthew and other tax collectors to follow Him. Why did Jesus call such sinners? Note: calling sinners requires that we talk with them about their sin and the remedy for it. </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076871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39682" indent="0">
              <a:buNone/>
            </a:pPr>
            <a:endParaRPr lang="en-US" sz="1400" dirty="0"/>
          </a:p>
        </p:txBody>
      </p:sp>
    </p:spTree>
    <p:extLst>
      <p:ext uri="{BB962C8B-B14F-4D97-AF65-F5344CB8AC3E}">
        <p14:creationId xmlns:p14="http://schemas.microsoft.com/office/powerpoint/2010/main" val="29465785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notes"/>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p:notes"/>
          <p:cNvSpPr txBox="1">
            <a:spLocks noGrp="1"/>
          </p:cNvSpPr>
          <p:nvPr>
            <p:ph type="body" idx="1"/>
          </p:nvPr>
        </p:nvSpPr>
        <p:spPr>
          <a:xfrm>
            <a:off x="710248" y="4459526"/>
            <a:ext cx="5681980" cy="4224814"/>
          </a:xfrm>
          <a:prstGeom prst="rect">
            <a:avLst/>
          </a:prstGeom>
        </p:spPr>
        <p:txBody>
          <a:bodyPr spcFirstLastPara="1" wrap="square" lIns="94193" tIns="94193" rIns="94193" bIns="94193" anchor="t" anchorCtr="0">
            <a:noAutofit/>
          </a:bodyPr>
          <a:lstStyle/>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Matt 16:24-25</a:t>
            </a: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 Then Jesus said to His disciples, "If anyone wishes to come after Me, he must deny himself, and take up his cross and follow Me. (cf., Matthew 19:21)</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Walk as He walked.</a:t>
            </a:r>
          </a:p>
        </p:txBody>
      </p:sp>
    </p:spTree>
    <p:extLst>
      <p:ext uri="{BB962C8B-B14F-4D97-AF65-F5344CB8AC3E}">
        <p14:creationId xmlns:p14="http://schemas.microsoft.com/office/powerpoint/2010/main" val="23091074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notes"/>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p:notes"/>
          <p:cNvSpPr txBox="1">
            <a:spLocks noGrp="1"/>
          </p:cNvSpPr>
          <p:nvPr>
            <p:ph type="body" idx="1"/>
          </p:nvPr>
        </p:nvSpPr>
        <p:spPr>
          <a:xfrm>
            <a:off x="710248" y="4459526"/>
            <a:ext cx="5681980" cy="4224814"/>
          </a:xfrm>
          <a:prstGeom prst="rect">
            <a:avLst/>
          </a:prstGeom>
        </p:spPr>
        <p:txBody>
          <a:bodyPr spcFirstLastPara="1" wrap="square" lIns="94193" tIns="94193" rIns="94193" bIns="94193" anchor="t" anchorCtr="0">
            <a:noAutofit/>
          </a:bodyPr>
          <a:lstStyle/>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Context of Luke 19:1-10 - Jesus sought to teach Zaccheus whom the Jews wouldn’t give the time of day or spend any time with. </a:t>
            </a: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Context of Matthew 9:12-13 - Jesus inviting Matthew and other tax collectors to follow Him. Why did Jesus call such sinners? Note: calling sinners requires that we talk with them about their sin and the remedy for it. </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788929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notes"/>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p:notes"/>
          <p:cNvSpPr txBox="1">
            <a:spLocks noGrp="1"/>
          </p:cNvSpPr>
          <p:nvPr>
            <p:ph type="body" idx="1"/>
          </p:nvPr>
        </p:nvSpPr>
        <p:spPr>
          <a:xfrm>
            <a:off x="710248" y="4459526"/>
            <a:ext cx="5681980" cy="4224814"/>
          </a:xfrm>
          <a:prstGeom prst="rect">
            <a:avLst/>
          </a:prstGeom>
        </p:spPr>
        <p:txBody>
          <a:bodyPr spcFirstLastPara="1" wrap="square" lIns="94193" tIns="94193" rIns="94193" bIns="94193" anchor="t" anchorCtr="0">
            <a:noAutofit/>
          </a:bodyPr>
          <a:lstStyle/>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Context of Luke 19:1-10 - Jesus sought to teach Zaccheus whom the Jews wouldn’t give the time of day or spend any time with. </a:t>
            </a: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Context of Matthew 9:12-13 - Jesus inviting Matthew and other tax collectors to follow Him. Why did Jesus call such sinners? Note: calling sinners requires that we talk with them about their sin and the remedy for it. </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647404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notes"/>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p:notes"/>
          <p:cNvSpPr txBox="1">
            <a:spLocks noGrp="1"/>
          </p:cNvSpPr>
          <p:nvPr>
            <p:ph type="body" idx="1"/>
          </p:nvPr>
        </p:nvSpPr>
        <p:spPr>
          <a:xfrm>
            <a:off x="710248" y="4459526"/>
            <a:ext cx="5681980" cy="4224814"/>
          </a:xfrm>
          <a:prstGeom prst="rect">
            <a:avLst/>
          </a:prstGeom>
        </p:spPr>
        <p:txBody>
          <a:bodyPr spcFirstLastPara="1" wrap="square" lIns="94193" tIns="94193" rIns="94193" bIns="94193" anchor="t" anchorCtr="0">
            <a:noAutofit/>
          </a:bodyPr>
          <a:lstStyle/>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Context of Luke 19:1-10 - Jesus sought to teach Zaccheus whom the Jews wouldn’t give the time of day or spend any time with. </a:t>
            </a: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Context of Matthew 9:12-13 - Jesus inviting Matthew and other tax collectors to follow Him. Why did Jesus call such sinners? Note: calling sinners requires that we talk with them about their sin and the remedy for it. </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algn="l"/>
            <a:r>
              <a:rPr lang="en-US" sz="1200" b="0" i="0" dirty="0">
                <a:solidFill>
                  <a:srgbClr val="000000"/>
                </a:solidFill>
                <a:effectLst/>
                <a:latin typeface="Times New Roman" panose="02020603050405020304" pitchFamily="18" charset="0"/>
              </a:rPr>
              <a:t>Observe the difference between the things of our text: a sheep, a coin, a son. One is an animal; one is an object; one is a human being. One is motivated, perhaps, via sheer animal impulse, instinct; one is lost as an inanimate object; one chooses to leave of his own free will. The sheep may fear, but be unable to return; the coin is insensible to feeling of being lost or found; the son can, if he elects to, remember, repent and return. Yes, numerous differences can be seen in these three, yet they all had some things in common -- all were lost; the return of each was fervently desired; all were received with rejoicing!</a:t>
            </a:r>
          </a:p>
          <a:p>
            <a:pPr algn="l"/>
            <a:r>
              <a:rPr lang="en-US" sz="1400" b="0" i="0" dirty="0">
                <a:solidFill>
                  <a:srgbClr val="000000"/>
                </a:solidFill>
                <a:effectLst/>
                <a:latin typeface="Times New Roman" panose="02020603050405020304" pitchFamily="18" charset="0"/>
              </a:rPr>
              <a:t>To be lost is a horrible thing. A child can be lost in a large store. One can be lost on a strange highway. One can be lost in an algebra class. Every person of age has felt the knifing terror and gnawing horror of being lost or of having lost something of great value. Terrible even to recall, is it not? Still, there is nothing worse than being "lost," separated and alienated from the life of God!</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629018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notes"/>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p:notes"/>
          <p:cNvSpPr txBox="1">
            <a:spLocks noGrp="1"/>
          </p:cNvSpPr>
          <p:nvPr>
            <p:ph type="body" idx="1"/>
          </p:nvPr>
        </p:nvSpPr>
        <p:spPr>
          <a:xfrm>
            <a:off x="710248" y="4459526"/>
            <a:ext cx="5681980" cy="4224814"/>
          </a:xfrm>
          <a:prstGeom prst="rect">
            <a:avLst/>
          </a:prstGeom>
        </p:spPr>
        <p:txBody>
          <a:bodyPr spcFirstLastPara="1" wrap="square" lIns="94193" tIns="94193" rIns="94193" bIns="94193" anchor="t" anchorCtr="0">
            <a:noAutofit/>
          </a:bodyPr>
          <a:lstStyle/>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467623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notes"/>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p:notes"/>
          <p:cNvSpPr txBox="1">
            <a:spLocks noGrp="1"/>
          </p:cNvSpPr>
          <p:nvPr>
            <p:ph type="body" idx="1"/>
          </p:nvPr>
        </p:nvSpPr>
        <p:spPr>
          <a:xfrm>
            <a:off x="710248" y="4459526"/>
            <a:ext cx="5681980" cy="4224814"/>
          </a:xfrm>
          <a:prstGeom prst="rect">
            <a:avLst/>
          </a:prstGeom>
        </p:spPr>
        <p:txBody>
          <a:bodyPr spcFirstLastPara="1" wrap="square" lIns="94193" tIns="94193" rIns="94193" bIns="94193" anchor="t" anchorCtr="0">
            <a:noAutofit/>
          </a:bodyPr>
          <a:lstStyle/>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Context of Luke 19:1-10 - Jesus sought to teach Zaccheus whom the Jews wouldn’t give the time of day or spend any time with. </a:t>
            </a: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Context of Matthew 9:12-13 - Jesus inviting Matthew and other tax collectors to follow Him. Why did Jesus call such sinners? Note: calling sinners requires that we talk with them about their sin and the remedy for it. </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algn="l"/>
            <a:r>
              <a:rPr lang="en-US" sz="1200" b="0" i="0" dirty="0">
                <a:solidFill>
                  <a:srgbClr val="000000"/>
                </a:solidFill>
                <a:effectLst/>
                <a:latin typeface="Times New Roman" panose="02020603050405020304" pitchFamily="18" charset="0"/>
              </a:rPr>
              <a:t>Observe the difference between the things of our text: a sheep, a coin, a son. One is an animal; one is an object; one is a human being. One is motivated, perhaps, via sheer animal impulse, instinct; one is lost as an inanimate object; one chooses to leave of his own free will. The sheep may fear, but be unable to return; the coin is insensible to feeling of being lost or found; the son can, if he elects to, remember, repent and return. Yes, numerous differences can be seen in these three, yet they all had some things in common -- all were lost; the return of each was fervently desired; all were received with rejoicing!</a:t>
            </a:r>
          </a:p>
          <a:p>
            <a:pPr algn="l"/>
            <a:r>
              <a:rPr lang="en-US" sz="1400" b="0" i="0" dirty="0">
                <a:solidFill>
                  <a:srgbClr val="000000"/>
                </a:solidFill>
                <a:effectLst/>
                <a:latin typeface="Times New Roman" panose="02020603050405020304" pitchFamily="18" charset="0"/>
              </a:rPr>
              <a:t>To be lost is a horrible thing. A child can be lost in a large store. One can be lost on a strange highway. One can be lost in an algebra class. Every person of age has felt the knifing terror and gnawing horror of being lost or of having lost something of great value. Terrible even to recall, is it not? Still, there is nothing worse than being "lost," separated and alienated from the life of God!</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782798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notes"/>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p:notes"/>
          <p:cNvSpPr txBox="1">
            <a:spLocks noGrp="1"/>
          </p:cNvSpPr>
          <p:nvPr>
            <p:ph type="body" idx="1"/>
          </p:nvPr>
        </p:nvSpPr>
        <p:spPr>
          <a:xfrm>
            <a:off x="710248" y="4459526"/>
            <a:ext cx="5681980" cy="4224814"/>
          </a:xfrm>
          <a:prstGeom prst="rect">
            <a:avLst/>
          </a:prstGeom>
        </p:spPr>
        <p:txBody>
          <a:bodyPr spcFirstLastPara="1" wrap="square" lIns="94193" tIns="94193" rIns="94193" bIns="94193" anchor="t" anchorCtr="0">
            <a:noAutofit/>
          </a:bodyPr>
          <a:lstStyle/>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Context of Luke 19:1-10 - Jesus sought to teach Zaccheus whom the Jews wouldn’t give the time of day or spend any time with. </a:t>
            </a: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Context of Matthew 9:12-13 - Jesus inviting Matthew and other tax collectors to follow Him. Why did Jesus call such sinners? Note: calling sinners requires that we talk with them about their sin and the remedy for it. </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964059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1319175" y="2233519"/>
            <a:ext cx="6680400" cy="1159800"/>
          </a:xfrm>
          <a:prstGeom prst="rect">
            <a:avLst/>
          </a:prstGeom>
        </p:spPr>
        <p:txBody>
          <a:bodyPr spcFirstLastPara="1" wrap="square" lIns="91425" tIns="91425" rIns="91425" bIns="91425" anchor="t" anchorCtr="0">
            <a:noAutofit/>
          </a:bodyPr>
          <a:lstStyle>
            <a:lvl1pPr lvl="0">
              <a:spcBef>
                <a:spcPts val="0"/>
              </a:spcBef>
              <a:spcAft>
                <a:spcPts val="0"/>
              </a:spcAft>
              <a:buSzPts val="5000"/>
              <a:buNone/>
              <a:defRPr sz="5000"/>
            </a:lvl1pPr>
            <a:lvl2pPr lvl="1">
              <a:spcBef>
                <a:spcPts val="0"/>
              </a:spcBef>
              <a:spcAft>
                <a:spcPts val="0"/>
              </a:spcAft>
              <a:buSzPts val="5000"/>
              <a:buNone/>
              <a:defRPr sz="5000"/>
            </a:lvl2pPr>
            <a:lvl3pPr lvl="2">
              <a:spcBef>
                <a:spcPts val="0"/>
              </a:spcBef>
              <a:spcAft>
                <a:spcPts val="0"/>
              </a:spcAft>
              <a:buSzPts val="5000"/>
              <a:buNone/>
              <a:defRPr sz="5000"/>
            </a:lvl3pPr>
            <a:lvl4pPr lvl="3">
              <a:spcBef>
                <a:spcPts val="0"/>
              </a:spcBef>
              <a:spcAft>
                <a:spcPts val="0"/>
              </a:spcAft>
              <a:buSzPts val="5000"/>
              <a:buNone/>
              <a:defRPr sz="5000"/>
            </a:lvl4pPr>
            <a:lvl5pPr lvl="4">
              <a:spcBef>
                <a:spcPts val="0"/>
              </a:spcBef>
              <a:spcAft>
                <a:spcPts val="0"/>
              </a:spcAft>
              <a:buSzPts val="5000"/>
              <a:buNone/>
              <a:defRPr sz="5000"/>
            </a:lvl5pPr>
            <a:lvl6pPr lvl="5">
              <a:spcBef>
                <a:spcPts val="0"/>
              </a:spcBef>
              <a:spcAft>
                <a:spcPts val="0"/>
              </a:spcAft>
              <a:buSzPts val="5000"/>
              <a:buNone/>
              <a:defRPr sz="5000"/>
            </a:lvl6pPr>
            <a:lvl7pPr lvl="6">
              <a:spcBef>
                <a:spcPts val="0"/>
              </a:spcBef>
              <a:spcAft>
                <a:spcPts val="0"/>
              </a:spcAft>
              <a:buSzPts val="5000"/>
              <a:buNone/>
              <a:defRPr sz="5000"/>
            </a:lvl7pPr>
            <a:lvl8pPr lvl="7">
              <a:spcBef>
                <a:spcPts val="0"/>
              </a:spcBef>
              <a:spcAft>
                <a:spcPts val="0"/>
              </a:spcAft>
              <a:buSzPts val="5000"/>
              <a:buNone/>
              <a:defRPr sz="5000"/>
            </a:lvl8pPr>
            <a:lvl9pPr lvl="8">
              <a:spcBef>
                <a:spcPts val="0"/>
              </a:spcBef>
              <a:spcAft>
                <a:spcPts val="0"/>
              </a:spcAft>
              <a:buSzPts val="5000"/>
              <a:buNone/>
              <a:defRPr sz="5000"/>
            </a:lvl9pPr>
          </a:lstStyle>
          <a:p>
            <a:endParaRPr/>
          </a:p>
        </p:txBody>
      </p:sp>
      <p:cxnSp>
        <p:nvCxnSpPr>
          <p:cNvPr id="11" name="Google Shape;11;p2"/>
          <p:cNvCxnSpPr>
            <a:stCxn id="12" idx="4"/>
          </p:cNvCxnSpPr>
          <p:nvPr/>
        </p:nvCxnSpPr>
        <p:spPr>
          <a:xfrm>
            <a:off x="939750" y="2832475"/>
            <a:ext cx="0" cy="2310900"/>
          </a:xfrm>
          <a:prstGeom prst="straightConnector1">
            <a:avLst/>
          </a:prstGeom>
          <a:noFill/>
          <a:ln w="9525" cap="flat" cmpd="sng">
            <a:solidFill>
              <a:schemeClr val="accent5"/>
            </a:solidFill>
            <a:prstDash val="solid"/>
            <a:round/>
            <a:headEnd type="none" w="med" len="med"/>
            <a:tailEnd type="none" w="med" len="med"/>
          </a:ln>
        </p:spPr>
      </p:cxnSp>
      <p:sp>
        <p:nvSpPr>
          <p:cNvPr id="12" name="Google Shape;12;p2"/>
          <p:cNvSpPr/>
          <p:nvPr/>
        </p:nvSpPr>
        <p:spPr>
          <a:xfrm>
            <a:off x="845250" y="2643475"/>
            <a:ext cx="189000" cy="189000"/>
          </a:xfrm>
          <a:prstGeom prst="ellipse">
            <a:avLst/>
          </a:prstGeom>
          <a:solidFill>
            <a:schemeClr val="accent1"/>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1165475" y="549649"/>
            <a:ext cx="6858000" cy="345000"/>
          </a:xfrm>
          <a:prstGeom prst="rect">
            <a:avLst/>
          </a:prstGeom>
        </p:spPr>
        <p:txBody>
          <a:bodyPr spcFirstLastPara="1" wrap="square" lIns="91425" tIns="91425" rIns="91425" bIns="91425" anchor="b" anchorCtr="0">
            <a:noAutofit/>
          </a:bodyPr>
          <a:lstStyle>
            <a:lvl1pPr lvl="0" rtl="0">
              <a:spcBef>
                <a:spcPts val="0"/>
              </a:spcBef>
              <a:spcAft>
                <a:spcPts val="0"/>
              </a:spcAft>
              <a:buSzPts val="1800"/>
              <a:buFont typeface="Quicksand"/>
              <a:buNone/>
              <a:defRPr sz="1800">
                <a:latin typeface="Quicksand"/>
                <a:ea typeface="Quicksand"/>
                <a:cs typeface="Quicksand"/>
                <a:sym typeface="Quicksand"/>
              </a:defRPr>
            </a:lvl1pPr>
            <a:lvl2pPr lvl="1" rtl="0">
              <a:spcBef>
                <a:spcPts val="0"/>
              </a:spcBef>
              <a:spcAft>
                <a:spcPts val="0"/>
              </a:spcAft>
              <a:buSzPts val="1800"/>
              <a:buFont typeface="Quicksand"/>
              <a:buNone/>
              <a:defRPr sz="1800">
                <a:latin typeface="Quicksand"/>
                <a:ea typeface="Quicksand"/>
                <a:cs typeface="Quicksand"/>
                <a:sym typeface="Quicksand"/>
              </a:defRPr>
            </a:lvl2pPr>
            <a:lvl3pPr lvl="2" rtl="0">
              <a:spcBef>
                <a:spcPts val="0"/>
              </a:spcBef>
              <a:spcAft>
                <a:spcPts val="0"/>
              </a:spcAft>
              <a:buSzPts val="1800"/>
              <a:buFont typeface="Quicksand"/>
              <a:buNone/>
              <a:defRPr sz="1800">
                <a:latin typeface="Quicksand"/>
                <a:ea typeface="Quicksand"/>
                <a:cs typeface="Quicksand"/>
                <a:sym typeface="Quicksand"/>
              </a:defRPr>
            </a:lvl3pPr>
            <a:lvl4pPr lvl="3" rtl="0">
              <a:spcBef>
                <a:spcPts val="0"/>
              </a:spcBef>
              <a:spcAft>
                <a:spcPts val="0"/>
              </a:spcAft>
              <a:buSzPts val="1800"/>
              <a:buFont typeface="Quicksand"/>
              <a:buNone/>
              <a:defRPr sz="1800">
                <a:latin typeface="Quicksand"/>
                <a:ea typeface="Quicksand"/>
                <a:cs typeface="Quicksand"/>
                <a:sym typeface="Quicksand"/>
              </a:defRPr>
            </a:lvl4pPr>
            <a:lvl5pPr lvl="4" rtl="0">
              <a:spcBef>
                <a:spcPts val="0"/>
              </a:spcBef>
              <a:spcAft>
                <a:spcPts val="0"/>
              </a:spcAft>
              <a:buSzPts val="1800"/>
              <a:buFont typeface="Quicksand"/>
              <a:buNone/>
              <a:defRPr sz="1800">
                <a:latin typeface="Quicksand"/>
                <a:ea typeface="Quicksand"/>
                <a:cs typeface="Quicksand"/>
                <a:sym typeface="Quicksand"/>
              </a:defRPr>
            </a:lvl5pPr>
            <a:lvl6pPr lvl="5" rtl="0">
              <a:spcBef>
                <a:spcPts val="0"/>
              </a:spcBef>
              <a:spcAft>
                <a:spcPts val="0"/>
              </a:spcAft>
              <a:buSzPts val="1800"/>
              <a:buFont typeface="Quicksand"/>
              <a:buNone/>
              <a:defRPr sz="1800">
                <a:latin typeface="Quicksand"/>
                <a:ea typeface="Quicksand"/>
                <a:cs typeface="Quicksand"/>
                <a:sym typeface="Quicksand"/>
              </a:defRPr>
            </a:lvl6pPr>
            <a:lvl7pPr lvl="6" rtl="0">
              <a:spcBef>
                <a:spcPts val="0"/>
              </a:spcBef>
              <a:spcAft>
                <a:spcPts val="0"/>
              </a:spcAft>
              <a:buSzPts val="1800"/>
              <a:buFont typeface="Quicksand"/>
              <a:buNone/>
              <a:defRPr sz="1800">
                <a:latin typeface="Quicksand"/>
                <a:ea typeface="Quicksand"/>
                <a:cs typeface="Quicksand"/>
                <a:sym typeface="Quicksand"/>
              </a:defRPr>
            </a:lvl7pPr>
            <a:lvl8pPr lvl="7" rtl="0">
              <a:spcBef>
                <a:spcPts val="0"/>
              </a:spcBef>
              <a:spcAft>
                <a:spcPts val="0"/>
              </a:spcAft>
              <a:buSzPts val="1800"/>
              <a:buFont typeface="Quicksand"/>
              <a:buNone/>
              <a:defRPr sz="1800">
                <a:latin typeface="Quicksand"/>
                <a:ea typeface="Quicksand"/>
                <a:cs typeface="Quicksand"/>
                <a:sym typeface="Quicksand"/>
              </a:defRPr>
            </a:lvl8pPr>
            <a:lvl9pPr lvl="8" rtl="0">
              <a:spcBef>
                <a:spcPts val="0"/>
              </a:spcBef>
              <a:spcAft>
                <a:spcPts val="0"/>
              </a:spcAft>
              <a:buSzPts val="1800"/>
              <a:buFont typeface="Quicksand"/>
              <a:buNone/>
              <a:defRPr sz="1800">
                <a:latin typeface="Quicksand"/>
                <a:ea typeface="Quicksand"/>
                <a:cs typeface="Quicksand"/>
                <a:sym typeface="Quicksand"/>
              </a:defRPr>
            </a:lvl9pPr>
          </a:lstStyle>
          <a:p>
            <a:endParaRPr/>
          </a:p>
        </p:txBody>
      </p:sp>
      <p:sp>
        <p:nvSpPr>
          <p:cNvPr id="27" name="Google Shape;27;p5"/>
          <p:cNvSpPr txBox="1">
            <a:spLocks noGrp="1"/>
          </p:cNvSpPr>
          <p:nvPr>
            <p:ph type="body" idx="1"/>
          </p:nvPr>
        </p:nvSpPr>
        <p:spPr>
          <a:xfrm>
            <a:off x="1165498" y="1086799"/>
            <a:ext cx="6858000" cy="3725700"/>
          </a:xfrm>
          <a:prstGeom prst="rect">
            <a:avLst/>
          </a:prstGeom>
        </p:spPr>
        <p:txBody>
          <a:bodyPr spcFirstLastPara="1" wrap="square" lIns="91425" tIns="91425" rIns="91425" bIns="91425" anchor="t" anchorCtr="0">
            <a:noAutofit/>
          </a:bodyPr>
          <a:lstStyle>
            <a:lvl1pPr marL="457200" lvl="0" indent="-419100" rtl="0">
              <a:spcBef>
                <a:spcPts val="600"/>
              </a:spcBef>
              <a:spcAft>
                <a:spcPts val="0"/>
              </a:spcAft>
              <a:buClr>
                <a:srgbClr val="F3F3F3"/>
              </a:buClr>
              <a:buSzPts val="3000"/>
              <a:buFont typeface="Quicksand"/>
              <a:buChar char="◦"/>
              <a:defRPr sz="3000">
                <a:solidFill>
                  <a:srgbClr val="F3F3F3"/>
                </a:solidFill>
                <a:latin typeface="Quicksand"/>
                <a:ea typeface="Quicksand"/>
                <a:cs typeface="Quicksand"/>
                <a:sym typeface="Quicksand"/>
              </a:defRPr>
            </a:lvl1pPr>
            <a:lvl2pPr marL="914400" lvl="1" indent="-381000" rtl="0">
              <a:spcBef>
                <a:spcPts val="0"/>
              </a:spcBef>
              <a:spcAft>
                <a:spcPts val="0"/>
              </a:spcAft>
              <a:buClr>
                <a:srgbClr val="F3F3F3"/>
              </a:buClr>
              <a:buSzPts val="2400"/>
              <a:buFont typeface="Quicksand"/>
              <a:buChar char="▫"/>
              <a:defRPr sz="2400">
                <a:solidFill>
                  <a:srgbClr val="F3F3F3"/>
                </a:solidFill>
                <a:latin typeface="Quicksand"/>
                <a:ea typeface="Quicksand"/>
                <a:cs typeface="Quicksand"/>
                <a:sym typeface="Quicksand"/>
              </a:defRPr>
            </a:lvl2pPr>
            <a:lvl3pPr marL="1371600" lvl="2" indent="-381000" rtl="0">
              <a:spcBef>
                <a:spcPts val="0"/>
              </a:spcBef>
              <a:spcAft>
                <a:spcPts val="0"/>
              </a:spcAft>
              <a:buClr>
                <a:srgbClr val="F3F3F3"/>
              </a:buClr>
              <a:buSzPts val="2400"/>
              <a:buFont typeface="Quicksand"/>
              <a:buChar char="■"/>
              <a:defRPr sz="2400">
                <a:solidFill>
                  <a:srgbClr val="F3F3F3"/>
                </a:solidFill>
                <a:latin typeface="Quicksand"/>
                <a:ea typeface="Quicksand"/>
                <a:cs typeface="Quicksand"/>
                <a:sym typeface="Quicksand"/>
              </a:defRPr>
            </a:lvl3pPr>
            <a:lvl4pPr marL="1828800" lvl="3" indent="-342900" rtl="0">
              <a:spcBef>
                <a:spcPts val="0"/>
              </a:spcBef>
              <a:spcAft>
                <a:spcPts val="0"/>
              </a:spcAft>
              <a:buClr>
                <a:srgbClr val="F3F3F3"/>
              </a:buClr>
              <a:buSzPts val="1800"/>
              <a:buFont typeface="Quicksand"/>
              <a:buChar char="●"/>
              <a:defRPr sz="1800">
                <a:solidFill>
                  <a:srgbClr val="F3F3F3"/>
                </a:solidFill>
                <a:latin typeface="Quicksand"/>
                <a:ea typeface="Quicksand"/>
                <a:cs typeface="Quicksand"/>
                <a:sym typeface="Quicksand"/>
              </a:defRPr>
            </a:lvl4pPr>
            <a:lvl5pPr marL="2286000" lvl="4" indent="-342900" rtl="0">
              <a:spcBef>
                <a:spcPts val="0"/>
              </a:spcBef>
              <a:spcAft>
                <a:spcPts val="0"/>
              </a:spcAft>
              <a:buClr>
                <a:srgbClr val="F3F3F3"/>
              </a:buClr>
              <a:buSzPts val="1800"/>
              <a:buFont typeface="Quicksand"/>
              <a:buChar char="○"/>
              <a:defRPr sz="1800">
                <a:solidFill>
                  <a:srgbClr val="F3F3F3"/>
                </a:solidFill>
                <a:latin typeface="Quicksand"/>
                <a:ea typeface="Quicksand"/>
                <a:cs typeface="Quicksand"/>
                <a:sym typeface="Quicksand"/>
              </a:defRPr>
            </a:lvl5pPr>
            <a:lvl6pPr marL="2743200" lvl="5" indent="-342900" rtl="0">
              <a:spcBef>
                <a:spcPts val="0"/>
              </a:spcBef>
              <a:spcAft>
                <a:spcPts val="0"/>
              </a:spcAft>
              <a:buClr>
                <a:srgbClr val="F3F3F3"/>
              </a:buClr>
              <a:buSzPts val="1800"/>
              <a:buFont typeface="Quicksand"/>
              <a:buChar char="■"/>
              <a:defRPr sz="1800">
                <a:solidFill>
                  <a:srgbClr val="F3F3F3"/>
                </a:solidFill>
                <a:latin typeface="Quicksand"/>
                <a:ea typeface="Quicksand"/>
                <a:cs typeface="Quicksand"/>
                <a:sym typeface="Quicksand"/>
              </a:defRPr>
            </a:lvl6pPr>
            <a:lvl7pPr marL="3200400" lvl="6" indent="-342900" rtl="0">
              <a:spcBef>
                <a:spcPts val="0"/>
              </a:spcBef>
              <a:spcAft>
                <a:spcPts val="0"/>
              </a:spcAft>
              <a:buClr>
                <a:srgbClr val="F3F3F3"/>
              </a:buClr>
              <a:buSzPts val="1800"/>
              <a:buFont typeface="Quicksand"/>
              <a:buChar char="●"/>
              <a:defRPr sz="1800">
                <a:solidFill>
                  <a:srgbClr val="F3F3F3"/>
                </a:solidFill>
                <a:latin typeface="Quicksand"/>
                <a:ea typeface="Quicksand"/>
                <a:cs typeface="Quicksand"/>
                <a:sym typeface="Quicksand"/>
              </a:defRPr>
            </a:lvl7pPr>
            <a:lvl8pPr marL="3657600" lvl="7" indent="-342900" rtl="0">
              <a:spcBef>
                <a:spcPts val="0"/>
              </a:spcBef>
              <a:spcAft>
                <a:spcPts val="0"/>
              </a:spcAft>
              <a:buClr>
                <a:srgbClr val="F3F3F3"/>
              </a:buClr>
              <a:buSzPts val="1800"/>
              <a:buFont typeface="Quicksand"/>
              <a:buChar char="○"/>
              <a:defRPr sz="1800">
                <a:solidFill>
                  <a:srgbClr val="F3F3F3"/>
                </a:solidFill>
                <a:latin typeface="Quicksand"/>
                <a:ea typeface="Quicksand"/>
                <a:cs typeface="Quicksand"/>
                <a:sym typeface="Quicksand"/>
              </a:defRPr>
            </a:lvl8pPr>
            <a:lvl9pPr marL="4114800" lvl="8" indent="-342900" rtl="0">
              <a:spcBef>
                <a:spcPts val="0"/>
              </a:spcBef>
              <a:spcAft>
                <a:spcPts val="0"/>
              </a:spcAft>
              <a:buClr>
                <a:srgbClr val="F3F3F3"/>
              </a:buClr>
              <a:buSzPts val="1800"/>
              <a:buFont typeface="Quicksand"/>
              <a:buChar char="■"/>
              <a:defRPr sz="1800">
                <a:solidFill>
                  <a:srgbClr val="F3F3F3"/>
                </a:solidFill>
                <a:latin typeface="Quicksand"/>
                <a:ea typeface="Quicksand"/>
                <a:cs typeface="Quicksand"/>
                <a:sym typeface="Quicksand"/>
              </a:defRPr>
            </a:lvl9pPr>
          </a:lstStyle>
          <a:p>
            <a:endParaRPr/>
          </a:p>
        </p:txBody>
      </p:sp>
      <p:sp>
        <p:nvSpPr>
          <p:cNvPr id="28" name="Google Shape;28;p5"/>
          <p:cNvSpPr txBox="1">
            <a:spLocks noGrp="1"/>
          </p:cNvSpPr>
          <p:nvPr>
            <p:ph type="sldNum" idx="12"/>
          </p:nvPr>
        </p:nvSpPr>
        <p:spPr>
          <a:xfrm>
            <a:off x="8523157" y="4752131"/>
            <a:ext cx="548700" cy="3153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cxnSp>
        <p:nvCxnSpPr>
          <p:cNvPr id="29" name="Google Shape;29;p5"/>
          <p:cNvCxnSpPr/>
          <p:nvPr/>
        </p:nvCxnSpPr>
        <p:spPr>
          <a:xfrm>
            <a:off x="945638" y="0"/>
            <a:ext cx="0" cy="5143500"/>
          </a:xfrm>
          <a:prstGeom prst="straightConnector1">
            <a:avLst/>
          </a:prstGeom>
          <a:noFill/>
          <a:ln w="9525" cap="flat" cmpd="sng">
            <a:solidFill>
              <a:schemeClr val="accent5"/>
            </a:solidFill>
            <a:prstDash val="solid"/>
            <a:round/>
            <a:headEnd type="none" w="med" len="med"/>
            <a:tailEnd type="none" w="med" len="med"/>
          </a:ln>
        </p:spPr>
      </p:cxnSp>
      <p:sp>
        <p:nvSpPr>
          <p:cNvPr id="30" name="Google Shape;30;p5"/>
          <p:cNvSpPr/>
          <p:nvPr/>
        </p:nvSpPr>
        <p:spPr>
          <a:xfrm>
            <a:off x="874396" y="605794"/>
            <a:ext cx="142500" cy="142500"/>
          </a:xfrm>
          <a:prstGeom prst="ellipse">
            <a:avLst/>
          </a:prstGeom>
          <a:solidFill>
            <a:schemeClr val="accent1"/>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5"/>
          <p:cNvSpPr/>
          <p:nvPr/>
        </p:nvSpPr>
        <p:spPr>
          <a:xfrm>
            <a:off x="844675" y="1400721"/>
            <a:ext cx="201900" cy="201900"/>
          </a:xfrm>
          <a:prstGeom prst="ellipse">
            <a:avLst/>
          </a:prstGeom>
          <a:solidFill>
            <a:srgbClr val="2E3037"/>
          </a:solid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165475" y="549649"/>
            <a:ext cx="6858000" cy="3450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chemeClr val="accent1"/>
              </a:buClr>
              <a:buSzPts val="1800"/>
              <a:buFont typeface="Quicksand"/>
              <a:buNone/>
              <a:defRPr sz="1800">
                <a:solidFill>
                  <a:schemeClr val="accent1"/>
                </a:solidFill>
                <a:latin typeface="Quicksand"/>
                <a:ea typeface="Quicksand"/>
                <a:cs typeface="Quicksand"/>
                <a:sym typeface="Quicksand"/>
              </a:defRPr>
            </a:lvl1pPr>
            <a:lvl2pPr lvl="1">
              <a:spcBef>
                <a:spcPts val="0"/>
              </a:spcBef>
              <a:spcAft>
                <a:spcPts val="0"/>
              </a:spcAft>
              <a:buClr>
                <a:schemeClr val="accent1"/>
              </a:buClr>
              <a:buSzPts val="1800"/>
              <a:buFont typeface="Quicksand"/>
              <a:buNone/>
              <a:defRPr sz="1800">
                <a:solidFill>
                  <a:schemeClr val="accent1"/>
                </a:solidFill>
                <a:latin typeface="Quicksand"/>
                <a:ea typeface="Quicksand"/>
                <a:cs typeface="Quicksand"/>
                <a:sym typeface="Quicksand"/>
              </a:defRPr>
            </a:lvl2pPr>
            <a:lvl3pPr lvl="2">
              <a:spcBef>
                <a:spcPts val="0"/>
              </a:spcBef>
              <a:spcAft>
                <a:spcPts val="0"/>
              </a:spcAft>
              <a:buClr>
                <a:schemeClr val="accent1"/>
              </a:buClr>
              <a:buSzPts val="1800"/>
              <a:buFont typeface="Quicksand"/>
              <a:buNone/>
              <a:defRPr sz="1800">
                <a:solidFill>
                  <a:schemeClr val="accent1"/>
                </a:solidFill>
                <a:latin typeface="Quicksand"/>
                <a:ea typeface="Quicksand"/>
                <a:cs typeface="Quicksand"/>
                <a:sym typeface="Quicksand"/>
              </a:defRPr>
            </a:lvl3pPr>
            <a:lvl4pPr lvl="3">
              <a:spcBef>
                <a:spcPts val="0"/>
              </a:spcBef>
              <a:spcAft>
                <a:spcPts val="0"/>
              </a:spcAft>
              <a:buClr>
                <a:schemeClr val="accent1"/>
              </a:buClr>
              <a:buSzPts val="1800"/>
              <a:buFont typeface="Quicksand"/>
              <a:buNone/>
              <a:defRPr sz="1800">
                <a:solidFill>
                  <a:schemeClr val="accent1"/>
                </a:solidFill>
                <a:latin typeface="Quicksand"/>
                <a:ea typeface="Quicksand"/>
                <a:cs typeface="Quicksand"/>
                <a:sym typeface="Quicksand"/>
              </a:defRPr>
            </a:lvl4pPr>
            <a:lvl5pPr lvl="4">
              <a:spcBef>
                <a:spcPts val="0"/>
              </a:spcBef>
              <a:spcAft>
                <a:spcPts val="0"/>
              </a:spcAft>
              <a:buClr>
                <a:schemeClr val="accent1"/>
              </a:buClr>
              <a:buSzPts val="1800"/>
              <a:buFont typeface="Quicksand"/>
              <a:buNone/>
              <a:defRPr sz="1800">
                <a:solidFill>
                  <a:schemeClr val="accent1"/>
                </a:solidFill>
                <a:latin typeface="Quicksand"/>
                <a:ea typeface="Quicksand"/>
                <a:cs typeface="Quicksand"/>
                <a:sym typeface="Quicksand"/>
              </a:defRPr>
            </a:lvl5pPr>
            <a:lvl6pPr lvl="5">
              <a:spcBef>
                <a:spcPts val="0"/>
              </a:spcBef>
              <a:spcAft>
                <a:spcPts val="0"/>
              </a:spcAft>
              <a:buClr>
                <a:schemeClr val="accent1"/>
              </a:buClr>
              <a:buSzPts val="1800"/>
              <a:buFont typeface="Quicksand"/>
              <a:buNone/>
              <a:defRPr sz="1800">
                <a:solidFill>
                  <a:schemeClr val="accent1"/>
                </a:solidFill>
                <a:latin typeface="Quicksand"/>
                <a:ea typeface="Quicksand"/>
                <a:cs typeface="Quicksand"/>
                <a:sym typeface="Quicksand"/>
              </a:defRPr>
            </a:lvl6pPr>
            <a:lvl7pPr lvl="6">
              <a:spcBef>
                <a:spcPts val="0"/>
              </a:spcBef>
              <a:spcAft>
                <a:spcPts val="0"/>
              </a:spcAft>
              <a:buClr>
                <a:schemeClr val="accent1"/>
              </a:buClr>
              <a:buSzPts val="1800"/>
              <a:buFont typeface="Quicksand"/>
              <a:buNone/>
              <a:defRPr sz="1800">
                <a:solidFill>
                  <a:schemeClr val="accent1"/>
                </a:solidFill>
                <a:latin typeface="Quicksand"/>
                <a:ea typeface="Quicksand"/>
                <a:cs typeface="Quicksand"/>
                <a:sym typeface="Quicksand"/>
              </a:defRPr>
            </a:lvl7pPr>
            <a:lvl8pPr lvl="7">
              <a:spcBef>
                <a:spcPts val="0"/>
              </a:spcBef>
              <a:spcAft>
                <a:spcPts val="0"/>
              </a:spcAft>
              <a:buClr>
                <a:schemeClr val="accent1"/>
              </a:buClr>
              <a:buSzPts val="1800"/>
              <a:buFont typeface="Quicksand"/>
              <a:buNone/>
              <a:defRPr sz="1800">
                <a:solidFill>
                  <a:schemeClr val="accent1"/>
                </a:solidFill>
                <a:latin typeface="Quicksand"/>
                <a:ea typeface="Quicksand"/>
                <a:cs typeface="Quicksand"/>
                <a:sym typeface="Quicksand"/>
              </a:defRPr>
            </a:lvl8pPr>
            <a:lvl9pPr lvl="8">
              <a:spcBef>
                <a:spcPts val="0"/>
              </a:spcBef>
              <a:spcAft>
                <a:spcPts val="0"/>
              </a:spcAft>
              <a:buClr>
                <a:schemeClr val="accent1"/>
              </a:buClr>
              <a:buSzPts val="1800"/>
              <a:buFont typeface="Quicksand"/>
              <a:buNone/>
              <a:defRPr sz="1800">
                <a:solidFill>
                  <a:schemeClr val="accent1"/>
                </a:solidFill>
                <a:latin typeface="Quicksand"/>
                <a:ea typeface="Quicksand"/>
                <a:cs typeface="Quicksand"/>
                <a:sym typeface="Quicksand"/>
              </a:defRPr>
            </a:lvl9pPr>
          </a:lstStyle>
          <a:p>
            <a:endParaRPr/>
          </a:p>
        </p:txBody>
      </p:sp>
      <p:sp>
        <p:nvSpPr>
          <p:cNvPr id="7" name="Google Shape;7;p1"/>
          <p:cNvSpPr txBox="1">
            <a:spLocks noGrp="1"/>
          </p:cNvSpPr>
          <p:nvPr>
            <p:ph type="body" idx="1"/>
          </p:nvPr>
        </p:nvSpPr>
        <p:spPr>
          <a:xfrm>
            <a:off x="1165498" y="1086799"/>
            <a:ext cx="6858000" cy="3725700"/>
          </a:xfrm>
          <a:prstGeom prst="rect">
            <a:avLst/>
          </a:prstGeom>
          <a:noFill/>
          <a:ln>
            <a:noFill/>
          </a:ln>
        </p:spPr>
        <p:txBody>
          <a:bodyPr spcFirstLastPara="1" wrap="square" lIns="91425" tIns="91425" rIns="91425" bIns="91425" anchor="t" anchorCtr="0">
            <a:noAutofit/>
          </a:bodyPr>
          <a:lstStyle>
            <a:lvl1pPr marL="457200" lvl="0" indent="-381000">
              <a:spcBef>
                <a:spcPts val="600"/>
              </a:spcBef>
              <a:spcAft>
                <a:spcPts val="0"/>
              </a:spcAft>
              <a:buClr>
                <a:schemeClr val="accent1"/>
              </a:buClr>
              <a:buSzPts val="2400"/>
              <a:buFont typeface="Quicksand"/>
              <a:buChar char="◦"/>
              <a:defRPr sz="2400">
                <a:solidFill>
                  <a:schemeClr val="lt1"/>
                </a:solidFill>
                <a:latin typeface="Quicksand"/>
                <a:ea typeface="Quicksand"/>
                <a:cs typeface="Quicksand"/>
                <a:sym typeface="Quicksand"/>
              </a:defRPr>
            </a:lvl1pPr>
            <a:lvl2pPr marL="914400" lvl="1" indent="-381000">
              <a:spcBef>
                <a:spcPts val="0"/>
              </a:spcBef>
              <a:spcAft>
                <a:spcPts val="0"/>
              </a:spcAft>
              <a:buClr>
                <a:schemeClr val="accent1"/>
              </a:buClr>
              <a:buSzPts val="2400"/>
              <a:buFont typeface="Quicksand"/>
              <a:buChar char="▫"/>
              <a:defRPr sz="2400">
                <a:solidFill>
                  <a:schemeClr val="lt1"/>
                </a:solidFill>
                <a:latin typeface="Quicksand"/>
                <a:ea typeface="Quicksand"/>
                <a:cs typeface="Quicksand"/>
                <a:sym typeface="Quicksand"/>
              </a:defRPr>
            </a:lvl2pPr>
            <a:lvl3pPr marL="1371600" lvl="2" indent="-381000">
              <a:spcBef>
                <a:spcPts val="0"/>
              </a:spcBef>
              <a:spcAft>
                <a:spcPts val="0"/>
              </a:spcAft>
              <a:buClr>
                <a:schemeClr val="accent1"/>
              </a:buClr>
              <a:buSzPts val="2400"/>
              <a:buFont typeface="Quicksand"/>
              <a:buChar char="■"/>
              <a:defRPr sz="2400">
                <a:solidFill>
                  <a:schemeClr val="lt1"/>
                </a:solidFill>
                <a:latin typeface="Quicksand"/>
                <a:ea typeface="Quicksand"/>
                <a:cs typeface="Quicksand"/>
                <a:sym typeface="Quicksand"/>
              </a:defRPr>
            </a:lvl3pPr>
            <a:lvl4pPr marL="1828800" lvl="3" indent="-381000">
              <a:spcBef>
                <a:spcPts val="0"/>
              </a:spcBef>
              <a:spcAft>
                <a:spcPts val="0"/>
              </a:spcAft>
              <a:buClr>
                <a:schemeClr val="lt1"/>
              </a:buClr>
              <a:buSzPts val="2400"/>
              <a:buFont typeface="Quicksand"/>
              <a:buChar char="●"/>
              <a:defRPr sz="2400">
                <a:solidFill>
                  <a:schemeClr val="lt1"/>
                </a:solidFill>
                <a:latin typeface="Quicksand"/>
                <a:ea typeface="Quicksand"/>
                <a:cs typeface="Quicksand"/>
                <a:sym typeface="Quicksand"/>
              </a:defRPr>
            </a:lvl4pPr>
            <a:lvl5pPr marL="2286000" lvl="4" indent="-381000">
              <a:spcBef>
                <a:spcPts val="0"/>
              </a:spcBef>
              <a:spcAft>
                <a:spcPts val="0"/>
              </a:spcAft>
              <a:buClr>
                <a:schemeClr val="lt1"/>
              </a:buClr>
              <a:buSzPts val="2400"/>
              <a:buFont typeface="Quicksand"/>
              <a:buChar char="○"/>
              <a:defRPr sz="2400">
                <a:solidFill>
                  <a:schemeClr val="lt1"/>
                </a:solidFill>
                <a:latin typeface="Quicksand"/>
                <a:ea typeface="Quicksand"/>
                <a:cs typeface="Quicksand"/>
                <a:sym typeface="Quicksand"/>
              </a:defRPr>
            </a:lvl5pPr>
            <a:lvl6pPr marL="2743200" lvl="5" indent="-381000">
              <a:spcBef>
                <a:spcPts val="0"/>
              </a:spcBef>
              <a:spcAft>
                <a:spcPts val="0"/>
              </a:spcAft>
              <a:buClr>
                <a:schemeClr val="lt1"/>
              </a:buClr>
              <a:buSzPts val="2400"/>
              <a:buFont typeface="Quicksand"/>
              <a:buChar char="■"/>
              <a:defRPr sz="2400">
                <a:solidFill>
                  <a:schemeClr val="lt1"/>
                </a:solidFill>
                <a:latin typeface="Quicksand"/>
                <a:ea typeface="Quicksand"/>
                <a:cs typeface="Quicksand"/>
                <a:sym typeface="Quicksand"/>
              </a:defRPr>
            </a:lvl6pPr>
            <a:lvl7pPr marL="3200400" lvl="6" indent="-381000">
              <a:spcBef>
                <a:spcPts val="0"/>
              </a:spcBef>
              <a:spcAft>
                <a:spcPts val="0"/>
              </a:spcAft>
              <a:buClr>
                <a:schemeClr val="lt1"/>
              </a:buClr>
              <a:buSzPts val="2400"/>
              <a:buFont typeface="Quicksand"/>
              <a:buChar char="●"/>
              <a:defRPr sz="2400">
                <a:solidFill>
                  <a:schemeClr val="lt1"/>
                </a:solidFill>
                <a:latin typeface="Quicksand"/>
                <a:ea typeface="Quicksand"/>
                <a:cs typeface="Quicksand"/>
                <a:sym typeface="Quicksand"/>
              </a:defRPr>
            </a:lvl7pPr>
            <a:lvl8pPr marL="3657600" lvl="7" indent="-381000">
              <a:spcBef>
                <a:spcPts val="0"/>
              </a:spcBef>
              <a:spcAft>
                <a:spcPts val="0"/>
              </a:spcAft>
              <a:buClr>
                <a:schemeClr val="lt1"/>
              </a:buClr>
              <a:buSzPts val="2400"/>
              <a:buFont typeface="Quicksand"/>
              <a:buChar char="○"/>
              <a:defRPr sz="2400">
                <a:solidFill>
                  <a:schemeClr val="lt1"/>
                </a:solidFill>
                <a:latin typeface="Quicksand"/>
                <a:ea typeface="Quicksand"/>
                <a:cs typeface="Quicksand"/>
                <a:sym typeface="Quicksand"/>
              </a:defRPr>
            </a:lvl8pPr>
            <a:lvl9pPr marL="4114800" lvl="8" indent="-381000">
              <a:spcBef>
                <a:spcPts val="0"/>
              </a:spcBef>
              <a:spcAft>
                <a:spcPts val="0"/>
              </a:spcAft>
              <a:buClr>
                <a:schemeClr val="lt1"/>
              </a:buClr>
              <a:buSzPts val="2400"/>
              <a:buFont typeface="Quicksand"/>
              <a:buChar char="■"/>
              <a:defRPr sz="2400">
                <a:solidFill>
                  <a:schemeClr val="lt1"/>
                </a:solidFill>
                <a:latin typeface="Quicksand"/>
                <a:ea typeface="Quicksand"/>
                <a:cs typeface="Quicksand"/>
                <a:sym typeface="Quicksand"/>
              </a:defRPr>
            </a:lvl9pPr>
          </a:lstStyle>
          <a:p>
            <a:endParaRPr/>
          </a:p>
        </p:txBody>
      </p:sp>
      <p:sp>
        <p:nvSpPr>
          <p:cNvPr id="8" name="Google Shape;8;p1"/>
          <p:cNvSpPr txBox="1">
            <a:spLocks noGrp="1"/>
          </p:cNvSpPr>
          <p:nvPr>
            <p:ph type="sldNum" idx="12"/>
          </p:nvPr>
        </p:nvSpPr>
        <p:spPr>
          <a:xfrm>
            <a:off x="8523157" y="4752131"/>
            <a:ext cx="548700" cy="315300"/>
          </a:xfrm>
          <a:prstGeom prst="rect">
            <a:avLst/>
          </a:prstGeom>
          <a:noFill/>
          <a:ln>
            <a:noFill/>
          </a:ln>
        </p:spPr>
        <p:txBody>
          <a:bodyPr spcFirstLastPara="1" wrap="square" lIns="91425" tIns="91425" rIns="91425" bIns="91425" anchor="t" anchorCtr="0">
            <a:noAutofit/>
          </a:bodyPr>
          <a:lstStyle>
            <a:lvl1pPr lvl="0" algn="r">
              <a:buNone/>
              <a:defRPr sz="1200">
                <a:solidFill>
                  <a:schemeClr val="accent1"/>
                </a:solidFill>
                <a:latin typeface="Quicksand"/>
                <a:ea typeface="Quicksand"/>
                <a:cs typeface="Quicksand"/>
                <a:sym typeface="Quicksand"/>
              </a:defRPr>
            </a:lvl1pPr>
            <a:lvl2pPr lvl="1" algn="r">
              <a:buNone/>
              <a:defRPr sz="1200">
                <a:solidFill>
                  <a:schemeClr val="accent1"/>
                </a:solidFill>
                <a:latin typeface="Quicksand"/>
                <a:ea typeface="Quicksand"/>
                <a:cs typeface="Quicksand"/>
                <a:sym typeface="Quicksand"/>
              </a:defRPr>
            </a:lvl2pPr>
            <a:lvl3pPr lvl="2" algn="r">
              <a:buNone/>
              <a:defRPr sz="1200">
                <a:solidFill>
                  <a:schemeClr val="accent1"/>
                </a:solidFill>
                <a:latin typeface="Quicksand"/>
                <a:ea typeface="Quicksand"/>
                <a:cs typeface="Quicksand"/>
                <a:sym typeface="Quicksand"/>
              </a:defRPr>
            </a:lvl3pPr>
            <a:lvl4pPr lvl="3" algn="r">
              <a:buNone/>
              <a:defRPr sz="1200">
                <a:solidFill>
                  <a:schemeClr val="accent1"/>
                </a:solidFill>
                <a:latin typeface="Quicksand"/>
                <a:ea typeface="Quicksand"/>
                <a:cs typeface="Quicksand"/>
                <a:sym typeface="Quicksand"/>
              </a:defRPr>
            </a:lvl4pPr>
            <a:lvl5pPr lvl="4" algn="r">
              <a:buNone/>
              <a:defRPr sz="1200">
                <a:solidFill>
                  <a:schemeClr val="accent1"/>
                </a:solidFill>
                <a:latin typeface="Quicksand"/>
                <a:ea typeface="Quicksand"/>
                <a:cs typeface="Quicksand"/>
                <a:sym typeface="Quicksand"/>
              </a:defRPr>
            </a:lvl5pPr>
            <a:lvl6pPr lvl="5" algn="r">
              <a:buNone/>
              <a:defRPr sz="1200">
                <a:solidFill>
                  <a:schemeClr val="accent1"/>
                </a:solidFill>
                <a:latin typeface="Quicksand"/>
                <a:ea typeface="Quicksand"/>
                <a:cs typeface="Quicksand"/>
                <a:sym typeface="Quicksand"/>
              </a:defRPr>
            </a:lvl6pPr>
            <a:lvl7pPr lvl="6" algn="r">
              <a:buNone/>
              <a:defRPr sz="1200">
                <a:solidFill>
                  <a:schemeClr val="accent1"/>
                </a:solidFill>
                <a:latin typeface="Quicksand"/>
                <a:ea typeface="Quicksand"/>
                <a:cs typeface="Quicksand"/>
                <a:sym typeface="Quicksand"/>
              </a:defRPr>
            </a:lvl7pPr>
            <a:lvl8pPr lvl="7" algn="r">
              <a:buNone/>
              <a:defRPr sz="1200">
                <a:solidFill>
                  <a:schemeClr val="accent1"/>
                </a:solidFill>
                <a:latin typeface="Quicksand"/>
                <a:ea typeface="Quicksand"/>
                <a:cs typeface="Quicksand"/>
                <a:sym typeface="Quicksand"/>
              </a:defRPr>
            </a:lvl8pPr>
            <a:lvl9pPr lvl="8" algn="r">
              <a:buNone/>
              <a:defRPr sz="1200">
                <a:solidFill>
                  <a:schemeClr val="accent1"/>
                </a:solidFill>
                <a:latin typeface="Quicksand"/>
                <a:ea typeface="Quicksand"/>
                <a:cs typeface="Quicksand"/>
                <a:sym typeface="Quicksand"/>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1" r:id="rId2"/>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2"/>
          <p:cNvSpPr txBox="1">
            <a:spLocks noGrp="1"/>
          </p:cNvSpPr>
          <p:nvPr>
            <p:ph type="ctrTitle"/>
          </p:nvPr>
        </p:nvSpPr>
        <p:spPr>
          <a:xfrm>
            <a:off x="1004552" y="1776248"/>
            <a:ext cx="8049296" cy="1617071"/>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400" dirty="0"/>
              <a:t>Preaching The Life of Jesus - a Life of a Singular P</a:t>
            </a:r>
            <a:r>
              <a:rPr lang="en-US" sz="4400" dirty="0"/>
              <a:t>u</a:t>
            </a:r>
            <a:r>
              <a:rPr lang="en" sz="4400" dirty="0"/>
              <a:t>rpose to Save the Lost</a:t>
            </a:r>
            <a:br>
              <a:rPr lang="en" sz="4400" dirty="0"/>
            </a:br>
            <a:r>
              <a:rPr lang="en" sz="4400" dirty="0"/>
              <a:t> </a:t>
            </a:r>
            <a:r>
              <a:rPr lang="en" sz="2800" dirty="0">
                <a:solidFill>
                  <a:schemeClr val="bg1"/>
                </a:solidFill>
              </a:rPr>
              <a:t>Luke 19:10</a:t>
            </a:r>
            <a:endParaRPr dirty="0">
              <a:solidFill>
                <a:schemeClr val="bg1"/>
              </a:solidFill>
            </a:endParaRPr>
          </a:p>
        </p:txBody>
      </p:sp>
    </p:spTree>
    <p:extLst>
      <p:ext uri="{BB962C8B-B14F-4D97-AF65-F5344CB8AC3E}">
        <p14:creationId xmlns:p14="http://schemas.microsoft.com/office/powerpoint/2010/main" val="1344611906"/>
      </p:ext>
    </p:extLst>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7"/>
          <p:cNvSpPr txBox="1">
            <a:spLocks noGrp="1"/>
          </p:cNvSpPr>
          <p:nvPr>
            <p:ph type="title"/>
          </p:nvPr>
        </p:nvSpPr>
        <p:spPr>
          <a:xfrm>
            <a:off x="1165474" y="259728"/>
            <a:ext cx="7673725" cy="843858"/>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3200" b="1" dirty="0">
                <a:solidFill>
                  <a:schemeClr val="bg1"/>
                </a:solidFill>
              </a:rPr>
              <a:t>What is our aim or purpose?</a:t>
            </a:r>
            <a:endParaRPr sz="3200" dirty="0">
              <a:solidFill>
                <a:srgbClr val="39C0BA"/>
              </a:solidFill>
            </a:endParaRPr>
          </a:p>
        </p:txBody>
      </p:sp>
      <p:sp>
        <p:nvSpPr>
          <p:cNvPr id="110" name="Google Shape;110;p17"/>
          <p:cNvSpPr txBox="1">
            <a:spLocks noGrp="1"/>
          </p:cNvSpPr>
          <p:nvPr>
            <p:ph type="sldNum" idx="12"/>
          </p:nvPr>
        </p:nvSpPr>
        <p:spPr>
          <a:xfrm>
            <a:off x="8523157" y="4752131"/>
            <a:ext cx="548700" cy="3153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10</a:t>
            </a:fld>
            <a:endParaRPr/>
          </a:p>
        </p:txBody>
      </p:sp>
      <p:sp>
        <p:nvSpPr>
          <p:cNvPr id="5" name="Text Placeholder 4">
            <a:extLst>
              <a:ext uri="{FF2B5EF4-FFF2-40B4-BE49-F238E27FC236}">
                <a16:creationId xmlns:a16="http://schemas.microsoft.com/office/drawing/2014/main" id="{5B457943-C3BB-42F6-8CB6-D58970EB2CCE}"/>
              </a:ext>
            </a:extLst>
          </p:cNvPr>
          <p:cNvSpPr>
            <a:spLocks noGrp="1" noChangeArrowheads="1"/>
          </p:cNvSpPr>
          <p:nvPr>
            <p:ph type="body" idx="1"/>
          </p:nvPr>
        </p:nvSpPr>
        <p:spPr bwMode="auto">
          <a:xfrm>
            <a:off x="914398" y="1908325"/>
            <a:ext cx="8229601" cy="216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685800"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685800"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685800"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685800"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685800"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685800"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685800"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685800"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685800" algn="l"/>
              </a:tabLst>
              <a:defRPr>
                <a:solidFill>
                  <a:schemeClr val="tx1"/>
                </a:solidFill>
                <a:latin typeface="Arial" panose="020B0604020202020204" pitchFamily="34" charset="0"/>
              </a:defRPr>
            </a:lvl9pPr>
          </a:lstStyle>
          <a:p>
            <a:pPr indent="-457200">
              <a:spcBef>
                <a:spcPts val="0"/>
              </a:spcBef>
              <a:spcAft>
                <a:spcPts val="600"/>
              </a:spcAft>
            </a:pP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To lead people to our church or to lead sinners to the Christ?</a:t>
            </a:r>
          </a:p>
          <a:p>
            <a:pPr indent="-457200">
              <a:spcBef>
                <a:spcPts val="0"/>
              </a:spcBef>
              <a:spcAft>
                <a:spcPts val="600"/>
              </a:spcAft>
            </a:pP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To seek relationships with other people or to seek reconcile sinners to Jesus Christ?</a:t>
            </a:r>
          </a:p>
          <a:p>
            <a:pPr indent="-457200">
              <a:spcBef>
                <a:spcPts val="0"/>
              </a:spcBef>
              <a:spcAft>
                <a:spcPts val="600"/>
              </a:spcAft>
            </a:pP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To understand our own spiritual relationship with the Father and seek reconciliation on His terms. </a:t>
            </a:r>
          </a:p>
        </p:txBody>
      </p:sp>
    </p:spTree>
    <p:extLst>
      <p:ext uri="{BB962C8B-B14F-4D97-AF65-F5344CB8AC3E}">
        <p14:creationId xmlns:p14="http://schemas.microsoft.com/office/powerpoint/2010/main" val="826728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629BC-2AEE-41A5-935F-37586B7FFD0D}"/>
              </a:ext>
            </a:extLst>
          </p:cNvPr>
          <p:cNvSpPr>
            <a:spLocks noGrp="1"/>
          </p:cNvSpPr>
          <p:nvPr>
            <p:ph type="title"/>
          </p:nvPr>
        </p:nvSpPr>
        <p:spPr>
          <a:xfrm>
            <a:off x="1356798" y="698863"/>
            <a:ext cx="7357682" cy="755798"/>
          </a:xfrm>
        </p:spPr>
        <p:txBody>
          <a:bodyPr/>
          <a:lstStyle/>
          <a:p>
            <a:r>
              <a:rPr lang="en-US" sz="3200" b="1" dirty="0">
                <a:solidFill>
                  <a:schemeClr val="bg1"/>
                </a:solidFill>
              </a:rPr>
              <a:t>Preaching Jesus</a:t>
            </a:r>
            <a:endParaRPr lang="en-US" sz="3200" dirty="0"/>
          </a:p>
        </p:txBody>
      </p:sp>
      <p:sp>
        <p:nvSpPr>
          <p:cNvPr id="3" name="Text Placeholder 2">
            <a:extLst>
              <a:ext uri="{FF2B5EF4-FFF2-40B4-BE49-F238E27FC236}">
                <a16:creationId xmlns:a16="http://schemas.microsoft.com/office/drawing/2014/main" id="{A4C75EC6-046D-4071-98C1-7AC4FBB64AE8}"/>
              </a:ext>
            </a:extLst>
          </p:cNvPr>
          <p:cNvSpPr>
            <a:spLocks noGrp="1"/>
          </p:cNvSpPr>
          <p:nvPr>
            <p:ph type="body" idx="1"/>
          </p:nvPr>
        </p:nvSpPr>
        <p:spPr>
          <a:xfrm>
            <a:off x="927278" y="1757922"/>
            <a:ext cx="8216721" cy="2994209"/>
          </a:xfrm>
        </p:spPr>
        <p:txBody>
          <a:bodyPr/>
          <a:lstStyle/>
          <a:p>
            <a:pPr marL="0" indent="0">
              <a:spcBef>
                <a:spcPts val="0"/>
              </a:spcBef>
              <a:spcAft>
                <a:spcPts val="600"/>
              </a:spcAft>
              <a:buNone/>
            </a:pPr>
            <a:r>
              <a:rPr lang="en-US" sz="3200" dirty="0">
                <a:solidFill>
                  <a:srgbClr val="FFFFFF"/>
                </a:solidFill>
                <a:latin typeface="Calibri" panose="020F0502020204030204" pitchFamily="34" charset="0"/>
                <a:ea typeface="Times New Roman" panose="02020603050405020304" pitchFamily="18" charset="0"/>
                <a:cs typeface="Times New Roman" panose="02020603050405020304" pitchFamily="18" charset="0"/>
              </a:rPr>
              <a:t>It means preaching …</a:t>
            </a:r>
          </a:p>
          <a:p>
            <a:pPr indent="-457200">
              <a:spcBef>
                <a:spcPts val="0"/>
              </a:spcBef>
              <a:spcAft>
                <a:spcPts val="600"/>
              </a:spcAft>
              <a:buAutoNum type="arabicPeriod"/>
            </a:pPr>
            <a:r>
              <a:rPr lang="en-US" sz="3200" dirty="0">
                <a:solidFill>
                  <a:srgbClr val="FFFFFF"/>
                </a:solidFill>
                <a:latin typeface="Calibri" panose="020F0502020204030204" pitchFamily="34" charset="0"/>
                <a:ea typeface="Times New Roman" panose="02020603050405020304" pitchFamily="18" charset="0"/>
                <a:cs typeface="Times New Roman" panose="02020603050405020304" pitchFamily="18" charset="0"/>
              </a:rPr>
              <a:t>His </a:t>
            </a:r>
            <a:r>
              <a:rPr lang="en-US" sz="3200" b="1" dirty="0">
                <a:solidFill>
                  <a:srgbClr val="FFFFFF"/>
                </a:solidFill>
                <a:latin typeface="Calibri" panose="020F0502020204030204" pitchFamily="34" charset="0"/>
                <a:ea typeface="Times New Roman" panose="02020603050405020304" pitchFamily="18" charset="0"/>
                <a:cs typeface="Times New Roman" panose="02020603050405020304" pitchFamily="18" charset="0"/>
              </a:rPr>
              <a:t>origin, identity and nature</a:t>
            </a:r>
            <a:r>
              <a:rPr lang="en-US" sz="3200" dirty="0">
                <a:solidFill>
                  <a:srgbClr val="FFFFFF"/>
                </a:solidFill>
                <a:latin typeface="Calibri" panose="020F0502020204030204" pitchFamily="34" charset="0"/>
                <a:ea typeface="Times New Roman" panose="02020603050405020304" pitchFamily="18" charset="0"/>
                <a:cs typeface="Times New Roman" panose="02020603050405020304" pitchFamily="18" charset="0"/>
              </a:rPr>
              <a:t>.</a:t>
            </a:r>
          </a:p>
          <a:p>
            <a:pPr indent="-457200">
              <a:spcBef>
                <a:spcPts val="0"/>
              </a:spcBef>
              <a:spcAft>
                <a:spcPts val="600"/>
              </a:spcAft>
              <a:buAutoNum type="arabicPeriod"/>
            </a:pPr>
            <a:r>
              <a:rPr lang="en-US" sz="3200" dirty="0">
                <a:solidFill>
                  <a:srgbClr val="FFFFFF"/>
                </a:solidFill>
                <a:latin typeface="Calibri" panose="020F0502020204030204" pitchFamily="34" charset="0"/>
                <a:ea typeface="Times New Roman" panose="02020603050405020304" pitchFamily="18" charset="0"/>
                <a:cs typeface="Calibri" panose="020F0502020204030204" pitchFamily="34" charset="0"/>
              </a:rPr>
              <a:t>The </a:t>
            </a:r>
            <a:r>
              <a:rPr lang="en-US" sz="3200" b="1" dirty="0">
                <a:solidFill>
                  <a:srgbClr val="FFFFFF"/>
                </a:solidFill>
                <a:latin typeface="Calibri" panose="020F0502020204030204" pitchFamily="34" charset="0"/>
                <a:ea typeface="Times New Roman" panose="02020603050405020304" pitchFamily="18" charset="0"/>
                <a:cs typeface="Calibri" panose="020F0502020204030204" pitchFamily="34" charset="0"/>
              </a:rPr>
              <a:t>prophesied Messiah</a:t>
            </a:r>
            <a:r>
              <a:rPr lang="en-US" sz="3200" dirty="0">
                <a:solidFill>
                  <a:srgbClr val="FFFFFF"/>
                </a:solidFill>
                <a:latin typeface="Calibri" panose="020F0502020204030204" pitchFamily="34" charset="0"/>
                <a:ea typeface="Times New Roman" panose="02020603050405020304" pitchFamily="18" charset="0"/>
                <a:cs typeface="Calibri" panose="020F0502020204030204" pitchFamily="34" charset="0"/>
              </a:rPr>
              <a:t>.</a:t>
            </a:r>
          </a:p>
          <a:p>
            <a:pPr indent="-457200">
              <a:spcBef>
                <a:spcPts val="0"/>
              </a:spcBef>
              <a:spcAft>
                <a:spcPts val="600"/>
              </a:spcAft>
              <a:buAutoNum type="arabicPeriod"/>
            </a:pPr>
            <a:r>
              <a:rPr lang="en-US" sz="3200" dirty="0">
                <a:solidFill>
                  <a:srgbClr val="FFFF00"/>
                </a:solidFill>
                <a:latin typeface="Calibri" panose="020F0502020204030204" pitchFamily="34" charset="0"/>
                <a:ea typeface="Times New Roman" panose="02020603050405020304" pitchFamily="18" charset="0"/>
                <a:cs typeface="Calibri" panose="020F0502020204030204" pitchFamily="34" charset="0"/>
              </a:rPr>
              <a:t>The </a:t>
            </a:r>
            <a:r>
              <a:rPr lang="en-US" sz="3200" b="1" dirty="0">
                <a:solidFill>
                  <a:srgbClr val="FFFF00"/>
                </a:solidFill>
                <a:latin typeface="Calibri" panose="020F0502020204030204" pitchFamily="34" charset="0"/>
                <a:ea typeface="Times New Roman" panose="02020603050405020304" pitchFamily="18" charset="0"/>
                <a:cs typeface="Calibri" panose="020F0502020204030204" pitchFamily="34" charset="0"/>
              </a:rPr>
              <a:t>life He lived in the flesh</a:t>
            </a:r>
            <a:r>
              <a:rPr lang="en-US" sz="3200" dirty="0">
                <a:solidFill>
                  <a:srgbClr val="FFFF00"/>
                </a:solidFill>
                <a:latin typeface="Calibri" panose="020F0502020204030204" pitchFamily="34" charset="0"/>
                <a:ea typeface="Times New Roman" panose="02020603050405020304" pitchFamily="18" charset="0"/>
                <a:cs typeface="Calibri" panose="020F0502020204030204" pitchFamily="34" charset="0"/>
              </a:rPr>
              <a:t>.</a:t>
            </a:r>
            <a:endParaRPr lang="en-US" dirty="0">
              <a:solidFill>
                <a:srgbClr val="FFFF00"/>
              </a:solidFill>
              <a:effectLst/>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03C295DB-9E3E-4DBA-AC89-34F23915CD6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2</a:t>
            </a:fld>
            <a:endParaRPr lang="en"/>
          </a:p>
        </p:txBody>
      </p:sp>
    </p:spTree>
    <p:extLst>
      <p:ext uri="{BB962C8B-B14F-4D97-AF65-F5344CB8AC3E}">
        <p14:creationId xmlns:p14="http://schemas.microsoft.com/office/powerpoint/2010/main" val="2182116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7"/>
          <p:cNvSpPr txBox="1">
            <a:spLocks noGrp="1"/>
          </p:cNvSpPr>
          <p:nvPr>
            <p:ph type="title"/>
          </p:nvPr>
        </p:nvSpPr>
        <p:spPr>
          <a:xfrm>
            <a:off x="1165474" y="259728"/>
            <a:ext cx="7673725" cy="843858"/>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3200" b="1" dirty="0">
                <a:solidFill>
                  <a:schemeClr val="bg1"/>
                </a:solidFill>
              </a:rPr>
              <a:t>Preaching the Life of Jesus…</a:t>
            </a:r>
            <a:endParaRPr sz="3200" dirty="0">
              <a:solidFill>
                <a:srgbClr val="39C0BA"/>
              </a:solidFill>
            </a:endParaRPr>
          </a:p>
        </p:txBody>
      </p:sp>
      <p:sp>
        <p:nvSpPr>
          <p:cNvPr id="110" name="Google Shape;110;p17"/>
          <p:cNvSpPr txBox="1">
            <a:spLocks noGrp="1"/>
          </p:cNvSpPr>
          <p:nvPr>
            <p:ph type="sldNum" idx="12"/>
          </p:nvPr>
        </p:nvSpPr>
        <p:spPr>
          <a:xfrm>
            <a:off x="8523157" y="4752131"/>
            <a:ext cx="548700" cy="3153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3</a:t>
            </a:fld>
            <a:endParaRPr/>
          </a:p>
        </p:txBody>
      </p:sp>
      <p:sp>
        <p:nvSpPr>
          <p:cNvPr id="5" name="Text Placeholder 4">
            <a:extLst>
              <a:ext uri="{FF2B5EF4-FFF2-40B4-BE49-F238E27FC236}">
                <a16:creationId xmlns:a16="http://schemas.microsoft.com/office/drawing/2014/main" id="{5B457943-C3BB-42F6-8CB6-D58970EB2CCE}"/>
              </a:ext>
            </a:extLst>
          </p:cNvPr>
          <p:cNvSpPr>
            <a:spLocks noGrp="1" noChangeArrowheads="1"/>
          </p:cNvSpPr>
          <p:nvPr>
            <p:ph type="body" idx="1"/>
          </p:nvPr>
        </p:nvSpPr>
        <p:spPr bwMode="auto">
          <a:xfrm>
            <a:off x="914398" y="1200439"/>
            <a:ext cx="8229601" cy="35855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685800"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685800"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685800"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685800"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685800"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685800"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685800"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685800"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685800" algn="l"/>
              </a:tabLst>
              <a:defRPr>
                <a:solidFill>
                  <a:schemeClr val="tx1"/>
                </a:solidFill>
                <a:latin typeface="Arial" panose="020B0604020202020204" pitchFamily="34" charset="0"/>
              </a:defRPr>
            </a:lvl9pPr>
          </a:lstStyle>
          <a:p>
            <a:pPr indent="-457200">
              <a:spcBef>
                <a:spcPts val="0"/>
              </a:spcBef>
              <a:spcAft>
                <a:spcPts val="600"/>
              </a:spcAft>
              <a:buAutoNum type="arabicPeriod"/>
            </a:pPr>
            <a:r>
              <a:rPr lang="en-US" sz="2400" dirty="0">
                <a:solidFill>
                  <a:srgbClr val="FFFFFF"/>
                </a:solidFill>
                <a:latin typeface="Calibri" panose="020F0502020204030204" pitchFamily="34" charset="0"/>
                <a:ea typeface="Times New Roman" panose="02020603050405020304" pitchFamily="18" charset="0"/>
                <a:cs typeface="Times New Roman" panose="02020603050405020304" pitchFamily="18" charset="0"/>
              </a:rPr>
              <a:t>A life of sacrifice</a:t>
            </a:r>
          </a:p>
          <a:p>
            <a:pPr indent="-457200">
              <a:spcBef>
                <a:spcPts val="0"/>
              </a:spcBef>
              <a:spcAft>
                <a:spcPts val="600"/>
              </a:spcAft>
              <a:buAutoNum type="arabicPeriod"/>
            </a:pPr>
            <a:r>
              <a:rPr lang="en-US" sz="2400" dirty="0">
                <a:solidFill>
                  <a:srgbClr val="FFFFFF"/>
                </a:solidFill>
                <a:latin typeface="Times New Roman" panose="02020603050405020304" pitchFamily="18" charset="0"/>
                <a:ea typeface="Times New Roman" panose="02020603050405020304" pitchFamily="18" charset="0"/>
                <a:cs typeface="Times New Roman" panose="02020603050405020304" pitchFamily="18" charset="0"/>
              </a:rPr>
              <a:t>A life of faith and submission to His Father</a:t>
            </a:r>
          </a:p>
          <a:p>
            <a:pPr indent="-457200">
              <a:spcBef>
                <a:spcPts val="0"/>
              </a:spcBef>
              <a:spcAft>
                <a:spcPts val="600"/>
              </a:spcAft>
              <a:buAutoNum type="arabicPeriod"/>
            </a:pPr>
            <a:r>
              <a:rPr lang="en-US" sz="2400" dirty="0">
                <a:solidFill>
                  <a:srgbClr val="FFFFFF"/>
                </a:solidFill>
                <a:latin typeface="Times New Roman" panose="02020603050405020304" pitchFamily="18" charset="0"/>
                <a:ea typeface="Times New Roman" panose="02020603050405020304" pitchFamily="18" charset="0"/>
                <a:cs typeface="Times New Roman" panose="02020603050405020304" pitchFamily="18" charset="0"/>
              </a:rPr>
              <a:t>A life of teaching.</a:t>
            </a:r>
          </a:p>
          <a:p>
            <a:pPr indent="-457200">
              <a:spcBef>
                <a:spcPts val="0"/>
              </a:spcBef>
              <a:spcAft>
                <a:spcPts val="600"/>
              </a:spcAft>
              <a:buAutoNum type="arabicPeriod"/>
            </a:pP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 life of prayer.</a:t>
            </a:r>
          </a:p>
          <a:p>
            <a:pPr indent="-457200">
              <a:spcBef>
                <a:spcPts val="0"/>
              </a:spcBef>
              <a:spcAft>
                <a:spcPts val="600"/>
              </a:spcAft>
              <a:buAutoNum type="arabicPeriod"/>
            </a:pPr>
            <a:r>
              <a:rPr lang="en-US" sz="2400" dirty="0">
                <a:solidFill>
                  <a:schemeClr val="bg1">
                    <a:lumMod val="95000"/>
                  </a:schemeClr>
                </a:solidFill>
                <a:latin typeface="Times New Roman" panose="02020603050405020304" pitchFamily="18" charset="0"/>
                <a:ea typeface="Times New Roman" panose="02020603050405020304" pitchFamily="18" charset="0"/>
                <a:cs typeface="Times New Roman" panose="02020603050405020304" pitchFamily="18" charset="0"/>
              </a:rPr>
              <a:t>A life that served as a foundation for His kingdom/ church and establishment of the New Covenant.</a:t>
            </a:r>
          </a:p>
          <a:p>
            <a:pPr indent="-457200">
              <a:spcBef>
                <a:spcPts val="0"/>
              </a:spcBef>
              <a:spcAft>
                <a:spcPts val="600"/>
              </a:spcAft>
              <a:buAutoNum type="arabicPeriod"/>
            </a:pP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a:t>
            </a:r>
            <a:r>
              <a:rPr lang="en-US" sz="2400" dirty="0">
                <a:solidFill>
                  <a:schemeClr val="tx1">
                    <a:lumMod val="95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life of development and training of His chosen apostles</a:t>
            </a:r>
          </a:p>
          <a:p>
            <a:pPr indent="-457200">
              <a:spcBef>
                <a:spcPts val="0"/>
              </a:spcBef>
              <a:spcAft>
                <a:spcPts val="600"/>
              </a:spcAft>
              <a:buAutoNum type="arabicPeriod"/>
            </a:pPr>
            <a:r>
              <a:rPr lang="en-US" sz="2400"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A life with a singular mission to seek and save the lost.</a:t>
            </a:r>
          </a:p>
        </p:txBody>
      </p:sp>
    </p:spTree>
    <p:extLst>
      <p:ext uri="{BB962C8B-B14F-4D97-AF65-F5344CB8AC3E}">
        <p14:creationId xmlns:p14="http://schemas.microsoft.com/office/powerpoint/2010/main" val="30293724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7"/>
          <p:cNvSpPr txBox="1">
            <a:spLocks noGrp="1"/>
          </p:cNvSpPr>
          <p:nvPr>
            <p:ph type="title"/>
          </p:nvPr>
        </p:nvSpPr>
        <p:spPr>
          <a:xfrm>
            <a:off x="1165474" y="259728"/>
            <a:ext cx="7673725" cy="843858"/>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3200" b="1" dirty="0">
                <a:solidFill>
                  <a:schemeClr val="bg1"/>
                </a:solidFill>
              </a:rPr>
              <a:t>A life with a single mission &amp; purpose</a:t>
            </a:r>
            <a:endParaRPr sz="3200" dirty="0">
              <a:solidFill>
                <a:srgbClr val="39C0BA"/>
              </a:solidFill>
            </a:endParaRPr>
          </a:p>
        </p:txBody>
      </p:sp>
      <p:sp>
        <p:nvSpPr>
          <p:cNvPr id="110" name="Google Shape;110;p17"/>
          <p:cNvSpPr txBox="1">
            <a:spLocks noGrp="1"/>
          </p:cNvSpPr>
          <p:nvPr>
            <p:ph type="sldNum" idx="12"/>
          </p:nvPr>
        </p:nvSpPr>
        <p:spPr>
          <a:xfrm>
            <a:off x="8523157" y="4752131"/>
            <a:ext cx="548700" cy="3153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4</a:t>
            </a:fld>
            <a:endParaRPr/>
          </a:p>
        </p:txBody>
      </p:sp>
      <p:sp>
        <p:nvSpPr>
          <p:cNvPr id="5" name="Text Placeholder 4">
            <a:extLst>
              <a:ext uri="{FF2B5EF4-FFF2-40B4-BE49-F238E27FC236}">
                <a16:creationId xmlns:a16="http://schemas.microsoft.com/office/drawing/2014/main" id="{5B457943-C3BB-42F6-8CB6-D58970EB2CCE}"/>
              </a:ext>
            </a:extLst>
          </p:cNvPr>
          <p:cNvSpPr>
            <a:spLocks noGrp="1" noChangeArrowheads="1"/>
          </p:cNvSpPr>
          <p:nvPr>
            <p:ph type="body" idx="1"/>
          </p:nvPr>
        </p:nvSpPr>
        <p:spPr bwMode="auto">
          <a:xfrm>
            <a:off x="914398" y="1869853"/>
            <a:ext cx="8229601"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685800"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685800"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685800"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685800"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685800"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685800"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685800"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685800"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685800" algn="l"/>
              </a:tabLst>
              <a:defRPr>
                <a:solidFill>
                  <a:schemeClr val="tx1"/>
                </a:solidFill>
                <a:latin typeface="Arial" panose="020B0604020202020204" pitchFamily="34" charset="0"/>
              </a:defRPr>
            </a:lvl9pPr>
          </a:lstStyle>
          <a:p>
            <a:pPr marL="0" indent="0">
              <a:spcBef>
                <a:spcPts val="0"/>
              </a:spcBef>
              <a:spcAft>
                <a:spcPts val="600"/>
              </a:spcAft>
              <a:buNone/>
            </a:pP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To </a:t>
            </a:r>
            <a:r>
              <a:rPr lang="en-US" sz="2400" b="1"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“seek and save that which was lost”</a:t>
            </a: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(Luke 19:10)</a:t>
            </a:r>
          </a:p>
          <a:p>
            <a:pPr marL="342900" lvl="1" indent="-342900">
              <a:spcBef>
                <a:spcPts val="0"/>
              </a:spcBef>
              <a:spcAft>
                <a:spcPts val="600"/>
              </a:spcAft>
              <a:buFont typeface="Arial" panose="020B0604020202020204" pitchFamily="34" charset="0"/>
              <a:buChar char="•"/>
            </a:pPr>
            <a:r>
              <a:rPr lang="en-US"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The need to spend the time and have the conversations necessary.</a:t>
            </a:r>
          </a:p>
          <a:p>
            <a:pPr marL="0" indent="0">
              <a:spcBef>
                <a:spcPts val="0"/>
              </a:spcBef>
              <a:spcAft>
                <a:spcPts val="600"/>
              </a:spcAft>
              <a:buNone/>
            </a:pPr>
            <a:r>
              <a:rPr lang="en-US" sz="2400" b="1"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“Not… to call the righteous, but sinners.”</a:t>
            </a:r>
            <a:r>
              <a:rPr lang="en-US" sz="24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(Matthew 9:12-13)</a:t>
            </a:r>
          </a:p>
          <a:p>
            <a:pPr marL="342900" indent="-342900">
              <a:spcBef>
                <a:spcPts val="0"/>
              </a:spcBef>
              <a:spcAft>
                <a:spcPts val="600"/>
              </a:spcAft>
              <a:buFont typeface="Arial" panose="020B0604020202020204" pitchFamily="34" charset="0"/>
              <a:buChar char="•"/>
            </a:pP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The need to convict the sinner. (John 16:8; Acts 2:36; 11:14)</a:t>
            </a:r>
          </a:p>
        </p:txBody>
      </p:sp>
    </p:spTree>
    <p:extLst>
      <p:ext uri="{BB962C8B-B14F-4D97-AF65-F5344CB8AC3E}">
        <p14:creationId xmlns:p14="http://schemas.microsoft.com/office/powerpoint/2010/main" val="3289484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7"/>
          <p:cNvSpPr txBox="1">
            <a:spLocks noGrp="1"/>
          </p:cNvSpPr>
          <p:nvPr>
            <p:ph type="title"/>
          </p:nvPr>
        </p:nvSpPr>
        <p:spPr>
          <a:xfrm>
            <a:off x="1165474" y="259728"/>
            <a:ext cx="7673725" cy="843858"/>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3200" b="1" dirty="0">
                <a:solidFill>
                  <a:schemeClr val="bg1"/>
                </a:solidFill>
              </a:rPr>
              <a:t>A life with a single mission &amp; purpose</a:t>
            </a:r>
            <a:endParaRPr sz="3200" dirty="0">
              <a:solidFill>
                <a:srgbClr val="39C0BA"/>
              </a:solidFill>
            </a:endParaRPr>
          </a:p>
        </p:txBody>
      </p:sp>
      <p:sp>
        <p:nvSpPr>
          <p:cNvPr id="110" name="Google Shape;110;p17"/>
          <p:cNvSpPr txBox="1">
            <a:spLocks noGrp="1"/>
          </p:cNvSpPr>
          <p:nvPr>
            <p:ph type="sldNum" idx="12"/>
          </p:nvPr>
        </p:nvSpPr>
        <p:spPr>
          <a:xfrm>
            <a:off x="8523157" y="4752131"/>
            <a:ext cx="548700" cy="3153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5</a:t>
            </a:fld>
            <a:endParaRPr/>
          </a:p>
        </p:txBody>
      </p:sp>
      <p:sp>
        <p:nvSpPr>
          <p:cNvPr id="5" name="Text Placeholder 4">
            <a:extLst>
              <a:ext uri="{FF2B5EF4-FFF2-40B4-BE49-F238E27FC236}">
                <a16:creationId xmlns:a16="http://schemas.microsoft.com/office/drawing/2014/main" id="{5B457943-C3BB-42F6-8CB6-D58970EB2CCE}"/>
              </a:ext>
            </a:extLst>
          </p:cNvPr>
          <p:cNvSpPr>
            <a:spLocks noGrp="1" noChangeArrowheads="1"/>
          </p:cNvSpPr>
          <p:nvPr>
            <p:ph type="body" idx="1"/>
          </p:nvPr>
        </p:nvSpPr>
        <p:spPr bwMode="auto">
          <a:xfrm>
            <a:off x="914398" y="2169934"/>
            <a:ext cx="8229601" cy="16466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685800"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685800"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685800"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685800"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685800"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685800"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685800"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685800"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685800" algn="l"/>
              </a:tabLst>
              <a:defRPr>
                <a:solidFill>
                  <a:schemeClr val="tx1"/>
                </a:solidFill>
                <a:latin typeface="Arial" panose="020B0604020202020204" pitchFamily="34" charset="0"/>
              </a:defRPr>
            </a:lvl9pPr>
          </a:lstStyle>
          <a:p>
            <a:pPr indent="-457200">
              <a:spcBef>
                <a:spcPts val="0"/>
              </a:spcBef>
              <a:spcAft>
                <a:spcPts val="600"/>
              </a:spcAft>
            </a:pP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Jesus had compassion for the physical burdens they bore (Matthew 14:14; Mark 1:41) but His primary compassion was for their spiritually undone condition and their need for teaching. (Mark 6:34)</a:t>
            </a:r>
          </a:p>
        </p:txBody>
      </p:sp>
    </p:spTree>
    <p:extLst>
      <p:ext uri="{BB962C8B-B14F-4D97-AF65-F5344CB8AC3E}">
        <p14:creationId xmlns:p14="http://schemas.microsoft.com/office/powerpoint/2010/main" val="11639888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7"/>
          <p:cNvSpPr txBox="1">
            <a:spLocks noGrp="1"/>
          </p:cNvSpPr>
          <p:nvPr>
            <p:ph type="title"/>
          </p:nvPr>
        </p:nvSpPr>
        <p:spPr>
          <a:xfrm>
            <a:off x="1192335" y="-23744"/>
            <a:ext cx="7673725" cy="843858"/>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3200" b="1" dirty="0">
                <a:solidFill>
                  <a:schemeClr val="bg1"/>
                </a:solidFill>
              </a:rPr>
              <a:t>A life with a single mission &amp; purpose</a:t>
            </a:r>
            <a:endParaRPr sz="3200" dirty="0">
              <a:solidFill>
                <a:srgbClr val="39C0BA"/>
              </a:solidFill>
            </a:endParaRPr>
          </a:p>
        </p:txBody>
      </p:sp>
      <p:sp>
        <p:nvSpPr>
          <p:cNvPr id="110" name="Google Shape;110;p17"/>
          <p:cNvSpPr txBox="1">
            <a:spLocks noGrp="1"/>
          </p:cNvSpPr>
          <p:nvPr>
            <p:ph type="sldNum" idx="12"/>
          </p:nvPr>
        </p:nvSpPr>
        <p:spPr>
          <a:xfrm>
            <a:off x="8523157" y="4752131"/>
            <a:ext cx="548700" cy="3153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6</a:t>
            </a:fld>
            <a:endParaRPr/>
          </a:p>
        </p:txBody>
      </p:sp>
      <p:sp>
        <p:nvSpPr>
          <p:cNvPr id="5" name="Text Placeholder 4">
            <a:extLst>
              <a:ext uri="{FF2B5EF4-FFF2-40B4-BE49-F238E27FC236}">
                <a16:creationId xmlns:a16="http://schemas.microsoft.com/office/drawing/2014/main" id="{5B457943-C3BB-42F6-8CB6-D58970EB2CCE}"/>
              </a:ext>
            </a:extLst>
          </p:cNvPr>
          <p:cNvSpPr>
            <a:spLocks noGrp="1" noChangeArrowheads="1"/>
          </p:cNvSpPr>
          <p:nvPr>
            <p:ph type="body" idx="1"/>
          </p:nvPr>
        </p:nvSpPr>
        <p:spPr bwMode="auto">
          <a:xfrm>
            <a:off x="914398" y="1315855"/>
            <a:ext cx="8229601" cy="3354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685800"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685800"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685800"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685800"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685800"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685800"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685800"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685800"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685800" algn="l"/>
              </a:tabLst>
              <a:defRPr>
                <a:solidFill>
                  <a:schemeClr val="tx1"/>
                </a:solidFill>
                <a:latin typeface="Arial" panose="020B0604020202020204" pitchFamily="34" charset="0"/>
              </a:defRPr>
            </a:lvl9pPr>
          </a:lstStyle>
          <a:p>
            <a:pPr indent="-457200">
              <a:spcBef>
                <a:spcPts val="0"/>
              </a:spcBef>
              <a:spcAft>
                <a:spcPts val="600"/>
              </a:spcAft>
            </a:pP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Compassion and love for the lost we are to have as taught by 3 parables in Luke 15: (note vs. 1-2 and the criticism)</a:t>
            </a:r>
          </a:p>
          <a:p>
            <a:pPr lvl="2" indent="-457200">
              <a:spcBef>
                <a:spcPts val="0"/>
              </a:spcBef>
              <a:spcAft>
                <a:spcPts val="600"/>
              </a:spcAft>
              <a:buFont typeface="+mj-lt"/>
              <a:buAutoNum type="arabicPeriod"/>
            </a:pPr>
            <a:r>
              <a:rPr lang="en-US"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Parable of the lost sheep</a:t>
            </a:r>
            <a:r>
              <a:rPr lang="en-US"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(vs. 3-7) Showing the concern for every lost soul. Lost though ignorant. (Acts 3:17)</a:t>
            </a:r>
          </a:p>
          <a:p>
            <a:pPr lvl="2" indent="-457200">
              <a:spcBef>
                <a:spcPts val="0"/>
              </a:spcBef>
              <a:spcAft>
                <a:spcPts val="600"/>
              </a:spcAft>
              <a:buFont typeface="+mj-lt"/>
              <a:buAutoNum type="arabicPeriod"/>
            </a:pPr>
            <a:r>
              <a:rPr lang="en-US"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Parable of the lost coin</a:t>
            </a:r>
            <a:r>
              <a:rPr lang="en-US"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(vs. 8-10) Showing the value of every soul.</a:t>
            </a:r>
          </a:p>
          <a:p>
            <a:pPr lvl="2" indent="-457200">
              <a:spcBef>
                <a:spcPts val="0"/>
              </a:spcBef>
              <a:spcAft>
                <a:spcPts val="600"/>
              </a:spcAft>
              <a:buFont typeface="+mj-lt"/>
              <a:buAutoNum type="arabicPeriod"/>
            </a:pPr>
            <a:r>
              <a:rPr lang="en-US"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Parable of the lost son. </a:t>
            </a:r>
            <a:r>
              <a:rPr lang="en-US"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(vs. 11-32) Showing the critical need for reconciliation.</a:t>
            </a:r>
          </a:p>
        </p:txBody>
      </p:sp>
    </p:spTree>
    <p:extLst>
      <p:ext uri="{BB962C8B-B14F-4D97-AF65-F5344CB8AC3E}">
        <p14:creationId xmlns:p14="http://schemas.microsoft.com/office/powerpoint/2010/main" val="6837462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7"/>
          <p:cNvSpPr txBox="1">
            <a:spLocks noGrp="1"/>
          </p:cNvSpPr>
          <p:nvPr>
            <p:ph type="title"/>
          </p:nvPr>
        </p:nvSpPr>
        <p:spPr>
          <a:xfrm>
            <a:off x="1192335" y="-23744"/>
            <a:ext cx="7673725" cy="843858"/>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3200" b="1" dirty="0">
                <a:solidFill>
                  <a:schemeClr val="bg1"/>
                </a:solidFill>
              </a:rPr>
              <a:t>A life with a single mission &amp; purpose</a:t>
            </a:r>
            <a:endParaRPr sz="3200" dirty="0">
              <a:solidFill>
                <a:srgbClr val="39C0BA"/>
              </a:solidFill>
            </a:endParaRPr>
          </a:p>
        </p:txBody>
      </p:sp>
      <p:sp>
        <p:nvSpPr>
          <p:cNvPr id="110" name="Google Shape;110;p17"/>
          <p:cNvSpPr txBox="1">
            <a:spLocks noGrp="1"/>
          </p:cNvSpPr>
          <p:nvPr>
            <p:ph type="sldNum" idx="12"/>
          </p:nvPr>
        </p:nvSpPr>
        <p:spPr>
          <a:xfrm>
            <a:off x="8523157" y="4752131"/>
            <a:ext cx="548700" cy="3153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7</a:t>
            </a:fld>
            <a:endParaRPr/>
          </a:p>
        </p:txBody>
      </p:sp>
      <p:sp>
        <p:nvSpPr>
          <p:cNvPr id="5" name="Text Placeholder 4">
            <a:extLst>
              <a:ext uri="{FF2B5EF4-FFF2-40B4-BE49-F238E27FC236}">
                <a16:creationId xmlns:a16="http://schemas.microsoft.com/office/drawing/2014/main" id="{5B457943-C3BB-42F6-8CB6-D58970EB2CCE}"/>
              </a:ext>
            </a:extLst>
          </p:cNvPr>
          <p:cNvSpPr>
            <a:spLocks noGrp="1" noChangeArrowheads="1"/>
          </p:cNvSpPr>
          <p:nvPr>
            <p:ph type="body" idx="1"/>
          </p:nvPr>
        </p:nvSpPr>
        <p:spPr bwMode="auto">
          <a:xfrm>
            <a:off x="914398" y="1215830"/>
            <a:ext cx="8229601" cy="35548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685800"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685800"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685800"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685800"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685800"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685800"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685800"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685800"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685800" algn="l"/>
              </a:tabLst>
              <a:defRPr>
                <a:solidFill>
                  <a:schemeClr val="tx1"/>
                </a:solidFill>
                <a:latin typeface="Arial" panose="020B0604020202020204" pitchFamily="34" charset="0"/>
              </a:defRPr>
            </a:lvl9pPr>
          </a:lstStyle>
          <a:p>
            <a:pPr marL="0" indent="0">
              <a:spcBef>
                <a:spcPts val="0"/>
              </a:spcBef>
              <a:spcAft>
                <a:spcPts val="600"/>
              </a:spcAft>
              <a:buNone/>
            </a:pPr>
            <a:r>
              <a:rPr lang="en-US"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Luke 15:1-2 - Why did Jesus eat with sinners?</a:t>
            </a:r>
          </a:p>
          <a:p>
            <a:pPr indent="-457200">
              <a:spcBef>
                <a:spcPts val="0"/>
              </a:spcBef>
              <a:spcAft>
                <a:spcPts val="600"/>
              </a:spcAft>
            </a:pPr>
            <a:r>
              <a:rPr lang="en-US"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God expects us to interact with sinners in order to save them from their sins. (1 Cor. 5:9-10; cf., John 17:11-19)</a:t>
            </a:r>
          </a:p>
          <a:p>
            <a:pPr indent="-457200">
              <a:spcBef>
                <a:spcPts val="0"/>
              </a:spcBef>
              <a:spcAft>
                <a:spcPts val="600"/>
              </a:spcAft>
            </a:pPr>
            <a:r>
              <a:rPr lang="en-US"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What is the purpose of our associations with the lost? (1 Cor. 15:33; Eph. 5:7-11; James 5:19-20; Matt. 5:13-16; 1 Pet. 1:14; 4:1-4)</a:t>
            </a:r>
          </a:p>
        </p:txBody>
      </p:sp>
    </p:spTree>
    <p:extLst>
      <p:ext uri="{BB962C8B-B14F-4D97-AF65-F5344CB8AC3E}">
        <p14:creationId xmlns:p14="http://schemas.microsoft.com/office/powerpoint/2010/main" val="32479358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7"/>
          <p:cNvSpPr txBox="1">
            <a:spLocks noGrp="1"/>
          </p:cNvSpPr>
          <p:nvPr>
            <p:ph type="title"/>
          </p:nvPr>
        </p:nvSpPr>
        <p:spPr>
          <a:xfrm>
            <a:off x="1192335" y="-23744"/>
            <a:ext cx="7673725" cy="843858"/>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3200" b="1" dirty="0">
                <a:solidFill>
                  <a:schemeClr val="bg1"/>
                </a:solidFill>
              </a:rPr>
              <a:t>A life with a single mission &amp; purpose</a:t>
            </a:r>
            <a:endParaRPr sz="3200" dirty="0">
              <a:solidFill>
                <a:srgbClr val="39C0BA"/>
              </a:solidFill>
            </a:endParaRPr>
          </a:p>
        </p:txBody>
      </p:sp>
      <p:sp>
        <p:nvSpPr>
          <p:cNvPr id="110" name="Google Shape;110;p17"/>
          <p:cNvSpPr txBox="1">
            <a:spLocks noGrp="1"/>
          </p:cNvSpPr>
          <p:nvPr>
            <p:ph type="sldNum" idx="12"/>
          </p:nvPr>
        </p:nvSpPr>
        <p:spPr>
          <a:xfrm>
            <a:off x="8523157" y="4752131"/>
            <a:ext cx="548700" cy="3153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8</a:t>
            </a:fld>
            <a:endParaRPr/>
          </a:p>
        </p:txBody>
      </p:sp>
      <p:sp>
        <p:nvSpPr>
          <p:cNvPr id="5" name="Text Placeholder 4">
            <a:extLst>
              <a:ext uri="{FF2B5EF4-FFF2-40B4-BE49-F238E27FC236}">
                <a16:creationId xmlns:a16="http://schemas.microsoft.com/office/drawing/2014/main" id="{5B457943-C3BB-42F6-8CB6-D58970EB2CCE}"/>
              </a:ext>
            </a:extLst>
          </p:cNvPr>
          <p:cNvSpPr>
            <a:spLocks noGrp="1" noChangeArrowheads="1"/>
          </p:cNvSpPr>
          <p:nvPr>
            <p:ph type="body" idx="1"/>
          </p:nvPr>
        </p:nvSpPr>
        <p:spPr bwMode="auto">
          <a:xfrm>
            <a:off x="914398" y="1054245"/>
            <a:ext cx="8229601" cy="38779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685800"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685800"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685800"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685800"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685800"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685800"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685800"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685800"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685800" algn="l"/>
              </a:tabLst>
              <a:defRPr>
                <a:solidFill>
                  <a:schemeClr val="tx1"/>
                </a:solidFill>
                <a:latin typeface="Arial" panose="020B0604020202020204" pitchFamily="34" charset="0"/>
              </a:defRPr>
            </a:lvl9pPr>
          </a:lstStyle>
          <a:p>
            <a:pPr marL="0" indent="0">
              <a:spcBef>
                <a:spcPts val="0"/>
              </a:spcBef>
              <a:spcAft>
                <a:spcPts val="600"/>
              </a:spcAft>
              <a:buNone/>
            </a:pP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Luke 15</a:t>
            </a:r>
            <a:endParaRPr lang="en-US"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a:p>
            <a:pPr marL="342900" lvl="1" indent="-342900">
              <a:spcBef>
                <a:spcPts val="0"/>
              </a:spcBef>
              <a:spcAft>
                <a:spcPts val="600"/>
              </a:spcAft>
            </a:pPr>
            <a:r>
              <a:rPr lang="en-US"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Do we understand the horror of being lost?</a:t>
            </a:r>
          </a:p>
          <a:p>
            <a:pPr marL="342900" lvl="1" indent="-342900">
              <a:spcBef>
                <a:spcPts val="0"/>
              </a:spcBef>
              <a:spcAft>
                <a:spcPts val="600"/>
              </a:spcAft>
            </a:pPr>
            <a:r>
              <a:rPr lang="en-US"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Do we appreciate the efforts to seek the lost?</a:t>
            </a:r>
          </a:p>
          <a:p>
            <a:pPr marL="342900" lvl="1" indent="-342900">
              <a:spcBef>
                <a:spcPts val="0"/>
              </a:spcBef>
              <a:spcAft>
                <a:spcPts val="600"/>
              </a:spcAft>
            </a:pPr>
            <a:r>
              <a:rPr lang="en-US"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Do we appreciate the courage and conviction of the lost to be reconciled?</a:t>
            </a:r>
          </a:p>
          <a:p>
            <a:pPr marL="342900" lvl="1" indent="-342900">
              <a:spcBef>
                <a:spcPts val="0"/>
              </a:spcBef>
              <a:spcAft>
                <a:spcPts val="600"/>
              </a:spcAft>
            </a:pPr>
            <a:r>
              <a:rPr lang="en-US"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Taken together, we see the compassion and love for the lost, the value of each person, and the responsibility of the lost to come home. </a:t>
            </a:r>
          </a:p>
          <a:p>
            <a:pPr marL="342900" lvl="1" indent="-342900">
              <a:spcBef>
                <a:spcPts val="0"/>
              </a:spcBef>
              <a:spcAft>
                <a:spcPts val="600"/>
              </a:spcAft>
            </a:pPr>
            <a:r>
              <a:rPr lang="en-US"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Do we rejoice when the lost are returned or reconciled?</a:t>
            </a:r>
          </a:p>
        </p:txBody>
      </p:sp>
    </p:spTree>
    <p:extLst>
      <p:ext uri="{BB962C8B-B14F-4D97-AF65-F5344CB8AC3E}">
        <p14:creationId xmlns:p14="http://schemas.microsoft.com/office/powerpoint/2010/main" val="26333680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7"/>
          <p:cNvSpPr txBox="1">
            <a:spLocks noGrp="1"/>
          </p:cNvSpPr>
          <p:nvPr>
            <p:ph type="title"/>
          </p:nvPr>
        </p:nvSpPr>
        <p:spPr>
          <a:xfrm>
            <a:off x="1165474" y="259728"/>
            <a:ext cx="7673725" cy="843858"/>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3200" b="1" dirty="0">
                <a:solidFill>
                  <a:schemeClr val="bg1"/>
                </a:solidFill>
              </a:rPr>
              <a:t>A life with a single mission &amp; purpose</a:t>
            </a:r>
            <a:endParaRPr sz="3200" dirty="0">
              <a:solidFill>
                <a:srgbClr val="39C0BA"/>
              </a:solidFill>
            </a:endParaRPr>
          </a:p>
        </p:txBody>
      </p:sp>
      <p:sp>
        <p:nvSpPr>
          <p:cNvPr id="110" name="Google Shape;110;p17"/>
          <p:cNvSpPr txBox="1">
            <a:spLocks noGrp="1"/>
          </p:cNvSpPr>
          <p:nvPr>
            <p:ph type="sldNum" idx="12"/>
          </p:nvPr>
        </p:nvSpPr>
        <p:spPr>
          <a:xfrm>
            <a:off x="8523157" y="4752131"/>
            <a:ext cx="548700" cy="3153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9</a:t>
            </a:fld>
            <a:endParaRPr/>
          </a:p>
        </p:txBody>
      </p:sp>
      <p:sp>
        <p:nvSpPr>
          <p:cNvPr id="5" name="Text Placeholder 4">
            <a:extLst>
              <a:ext uri="{FF2B5EF4-FFF2-40B4-BE49-F238E27FC236}">
                <a16:creationId xmlns:a16="http://schemas.microsoft.com/office/drawing/2014/main" id="{5B457943-C3BB-42F6-8CB6-D58970EB2CCE}"/>
              </a:ext>
            </a:extLst>
          </p:cNvPr>
          <p:cNvSpPr>
            <a:spLocks noGrp="1" noChangeArrowheads="1"/>
          </p:cNvSpPr>
          <p:nvPr>
            <p:ph type="body" idx="1"/>
          </p:nvPr>
        </p:nvSpPr>
        <p:spPr bwMode="auto">
          <a:xfrm>
            <a:off x="914398" y="1723659"/>
            <a:ext cx="8229601" cy="25391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685800"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685800"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685800"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685800"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685800"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685800"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685800"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685800"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685800" algn="l"/>
              </a:tabLst>
              <a:defRPr>
                <a:solidFill>
                  <a:schemeClr val="tx1"/>
                </a:solidFill>
                <a:latin typeface="Arial" panose="020B0604020202020204" pitchFamily="34" charset="0"/>
              </a:defRPr>
            </a:lvl9pPr>
          </a:lstStyle>
          <a:p>
            <a:pPr marL="342900" indent="-342900">
              <a:spcBef>
                <a:spcPts val="0"/>
              </a:spcBef>
              <a:spcAft>
                <a:spcPts val="600"/>
              </a:spcAft>
              <a:buFont typeface="Arial" panose="020B0604020202020204" pitchFamily="34" charset="0"/>
              <a:buChar char="•"/>
            </a:pP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To establish peace between God and man, not amongst men. (Matthew 10:37-39)</a:t>
            </a:r>
          </a:p>
          <a:p>
            <a:pPr marL="342900" indent="-342900">
              <a:spcBef>
                <a:spcPts val="0"/>
              </a:spcBef>
              <a:spcAft>
                <a:spcPts val="600"/>
              </a:spcAft>
              <a:buFont typeface="Arial" panose="020B0604020202020204" pitchFamily="34" charset="0"/>
              <a:buChar char="•"/>
            </a:pP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To relieve the spiritual burdens of those lost in sin. </a:t>
            </a:r>
            <a:b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b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(Matthew 11:28-30)</a:t>
            </a:r>
          </a:p>
          <a:p>
            <a:pPr marL="342900" indent="-342900">
              <a:spcBef>
                <a:spcPts val="0"/>
              </a:spcBef>
              <a:spcAft>
                <a:spcPts val="600"/>
              </a:spcAft>
              <a:buFont typeface="Arial" panose="020B0604020202020204" pitchFamily="34" charset="0"/>
              <a:buChar char="•"/>
            </a:pP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 life of service to those who understand the need for forgiveness. (Luke 7:40ff; 18:9-14)</a:t>
            </a:r>
          </a:p>
        </p:txBody>
      </p:sp>
    </p:spTree>
    <p:extLst>
      <p:ext uri="{BB962C8B-B14F-4D97-AF65-F5344CB8AC3E}">
        <p14:creationId xmlns:p14="http://schemas.microsoft.com/office/powerpoint/2010/main" val="2728292336"/>
      </p:ext>
    </p:extLst>
  </p:cSld>
  <p:clrMapOvr>
    <a:masterClrMapping/>
  </p:clrMapOvr>
</p:sld>
</file>

<file path=ppt/theme/theme1.xml><?xml version="1.0" encoding="utf-8"?>
<a:theme xmlns:a="http://schemas.openxmlformats.org/drawingml/2006/main" name="Eleanor template">
  <a:themeElements>
    <a:clrScheme name="Custom 347">
      <a:dk1>
        <a:srgbClr val="2E3037"/>
      </a:dk1>
      <a:lt1>
        <a:srgbClr val="FFFFFF"/>
      </a:lt1>
      <a:dk2>
        <a:srgbClr val="666666"/>
      </a:dk2>
      <a:lt2>
        <a:srgbClr val="F3F3F3"/>
      </a:lt2>
      <a:accent1>
        <a:srgbClr val="39C0BA"/>
      </a:accent1>
      <a:accent2>
        <a:srgbClr val="90E6E2"/>
      </a:accent2>
      <a:accent3>
        <a:srgbClr val="F35B69"/>
      </a:accent3>
      <a:accent4>
        <a:srgbClr val="FAB2B9"/>
      </a:accent4>
      <a:accent5>
        <a:srgbClr val="999FA9"/>
      </a:accent5>
      <a:accent6>
        <a:srgbClr val="E2E7EE"/>
      </a:accent6>
      <a:hlink>
        <a:srgbClr val="39C0BA"/>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126132</TotalTime>
  <Words>1517</Words>
  <Application>Microsoft Office PowerPoint</Application>
  <PresentationFormat>On-screen Show (16:9)</PresentationFormat>
  <Paragraphs>78</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Times New Roman</vt:lpstr>
      <vt:lpstr>Arial</vt:lpstr>
      <vt:lpstr>Calibri</vt:lpstr>
      <vt:lpstr>Quicksand</vt:lpstr>
      <vt:lpstr>Eleanor template</vt:lpstr>
      <vt:lpstr>Preaching The Life of Jesus - a Life of a Singular Purpose to Save the Lost  Luke 19:10</vt:lpstr>
      <vt:lpstr>Preaching Jesus</vt:lpstr>
      <vt:lpstr>Preaching the Life of Jesus…</vt:lpstr>
      <vt:lpstr>A life with a single mission &amp; purpose</vt:lpstr>
      <vt:lpstr>A life with a single mission &amp; purpose</vt:lpstr>
      <vt:lpstr>A life with a single mission &amp; purpose</vt:lpstr>
      <vt:lpstr>A life with a single mission &amp; purpose</vt:lpstr>
      <vt:lpstr>A life with a single mission &amp; purpose</vt:lpstr>
      <vt:lpstr>A life with a single mission &amp; purpose</vt:lpstr>
      <vt:lpstr>What is our aim or purpose?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Chris Simmons</dc:creator>
  <cp:lastModifiedBy>Chris Simmons</cp:lastModifiedBy>
  <cp:revision>115</cp:revision>
  <cp:lastPrinted>2022-02-13T03:30:23Z</cp:lastPrinted>
  <dcterms:modified xsi:type="dcterms:W3CDTF">2023-06-07T16:12:20Z</dcterms:modified>
</cp:coreProperties>
</file>