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handoutMasterIdLst>
    <p:handoutMasterId r:id="rId17"/>
  </p:handoutMasterIdLst>
  <p:sldIdLst>
    <p:sldId id="259" r:id="rId5"/>
    <p:sldId id="272" r:id="rId6"/>
    <p:sldId id="258" r:id="rId7"/>
    <p:sldId id="276" r:id="rId8"/>
    <p:sldId id="273" r:id="rId9"/>
    <p:sldId id="280" r:id="rId10"/>
    <p:sldId id="274" r:id="rId11"/>
    <p:sldId id="281" r:id="rId12"/>
    <p:sldId id="275" r:id="rId13"/>
    <p:sldId id="277" r:id="rId14"/>
    <p:sldId id="278" r:id="rId15"/>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3"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0534" autoAdjust="0"/>
  </p:normalViewPr>
  <p:slideViewPr>
    <p:cSldViewPr>
      <p:cViewPr varScale="1">
        <p:scale>
          <a:sx n="47" d="100"/>
          <a:sy n="47" d="100"/>
        </p:scale>
        <p:origin x="1536" y="54"/>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19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05E03B7-B591-4A2A-B695-014C5A39F13E}" type="datetimeFigureOut">
              <a:rPr lang="en-US"/>
              <a:t>9/2/2023</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E322BB-75AD-4A1E-9661-2724167329F0}" type="slidenum">
              <a:rPr/>
              <a:t>‹#›</a:t>
            </a:fld>
            <a:endParaRPr/>
          </a:p>
        </p:txBody>
      </p:sp>
    </p:spTree>
    <p:extLst>
      <p:ext uri="{BB962C8B-B14F-4D97-AF65-F5344CB8AC3E}">
        <p14:creationId xmlns:p14="http://schemas.microsoft.com/office/powerpoint/2010/main" val="2512705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DFBD7B-E4FB-4AA8-9540-FD148073ACB3}" type="datetimeFigureOut">
              <a:rPr lang="en-US"/>
              <a:t>9/2/2023</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45B7DE-1198-4F2F-B574-CA8CAE341642}" type="slidenum">
              <a:rPr/>
              <a:t>‹#›</a:t>
            </a:fld>
            <a:endParaRPr/>
          </a:p>
        </p:txBody>
      </p:sp>
    </p:spTree>
    <p:extLst>
      <p:ext uri="{BB962C8B-B14F-4D97-AF65-F5344CB8AC3E}">
        <p14:creationId xmlns:p14="http://schemas.microsoft.com/office/powerpoint/2010/main" val="188231245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0" i="0" dirty="0">
                <a:solidFill>
                  <a:srgbClr val="000000"/>
                </a:solidFill>
                <a:effectLst/>
                <a:latin typeface="Times New Roman" panose="02020603050405020304" pitchFamily="18" charset="0"/>
              </a:rPr>
              <a:t>Christian love does not shut its eyes to the faults of others. Love is not blind. It will use, rebuke and discipline when these are needed. The love which shuts its eyes to all faults, and which evades the unpleasantness of all discipline, is not real love at all, for in the end it does nothing but harm to the loved one (William Barclay, More New Testament Words, p. 22).</a:t>
            </a:r>
          </a:p>
          <a:p>
            <a:endParaRPr lang="en-US" b="0" i="0" dirty="0">
              <a:solidFill>
                <a:srgbClr val="000000"/>
              </a:solidFill>
              <a:effectLst/>
              <a:latin typeface="Times New Roman" panose="02020603050405020304" pitchFamily="18" charset="0"/>
            </a:endParaRPr>
          </a:p>
          <a:p>
            <a:r>
              <a:rPr lang="en-US" sz="1400" b="0" i="0" dirty="0">
                <a:solidFill>
                  <a:srgbClr val="000000"/>
                </a:solidFill>
                <a:effectLst/>
                <a:latin typeface="Times New Roman" panose="02020603050405020304" pitchFamily="18" charset="0"/>
              </a:rPr>
              <a:t> “That word is </a:t>
            </a:r>
            <a:r>
              <a:rPr lang="en-US" sz="1400" b="0" i="1" dirty="0">
                <a:solidFill>
                  <a:srgbClr val="000000"/>
                </a:solidFill>
                <a:effectLst/>
                <a:latin typeface="Times New Roman" panose="02020603050405020304" pitchFamily="18" charset="0"/>
              </a:rPr>
              <a:t>agape</a:t>
            </a:r>
            <a:r>
              <a:rPr lang="en-US" sz="1400" b="0" i="0" dirty="0">
                <a:solidFill>
                  <a:srgbClr val="000000"/>
                </a:solidFill>
                <a:effectLst/>
                <a:latin typeface="Times New Roman" panose="02020603050405020304" pitchFamily="18" charset="0"/>
              </a:rPr>
              <a:t> and it is a love that seeks the welfare or best interest of the one we choose to direct our love towards. It’s expressed when we do what is needed by the one whom we are loving. It’s a love that must be taught and learned and isn’t something that we simply fall into our out of. It’s a love of the will and not the heart that is to be extended, not only to those who we have an affinity for, but even for our enemies (Luke 6:27-32). It’s a love that is more important than any other human quality towards God and our neighbor (Matthew 22:37-39; I Corinthians 13:1-3) and will determine our eternal destiny (I John 4:7-21).” </a:t>
            </a:r>
            <a:endParaRPr lang="en-US" sz="1400" b="0" dirty="0"/>
          </a:p>
        </p:txBody>
      </p:sp>
      <p:sp>
        <p:nvSpPr>
          <p:cNvPr id="4" name="Slide Number Placeholder 3"/>
          <p:cNvSpPr>
            <a:spLocks noGrp="1"/>
          </p:cNvSpPr>
          <p:nvPr>
            <p:ph type="sldNum" sz="quarter" idx="5"/>
          </p:nvPr>
        </p:nvSpPr>
        <p:spPr/>
        <p:txBody>
          <a:bodyPr/>
          <a:lstStyle/>
          <a:p>
            <a:fld id="{B045B7DE-1198-4F2F-B574-CA8CAE341642}" type="slidenum">
              <a:rPr lang="en-US" smtClean="0"/>
              <a:t>2</a:t>
            </a:fld>
            <a:endParaRPr lang="en-US"/>
          </a:p>
        </p:txBody>
      </p:sp>
    </p:spTree>
    <p:extLst>
      <p:ext uri="{BB962C8B-B14F-4D97-AF65-F5344CB8AC3E}">
        <p14:creationId xmlns:p14="http://schemas.microsoft.com/office/powerpoint/2010/main" val="1218180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45B7DE-1198-4F2F-B574-CA8CAE341642}" type="slidenum">
              <a:rPr lang="en-US" smtClean="0"/>
              <a:t>11</a:t>
            </a:fld>
            <a:endParaRPr lang="en-US"/>
          </a:p>
        </p:txBody>
      </p:sp>
    </p:spTree>
    <p:extLst>
      <p:ext uri="{BB962C8B-B14F-4D97-AF65-F5344CB8AC3E}">
        <p14:creationId xmlns:p14="http://schemas.microsoft.com/office/powerpoint/2010/main" val="3492688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r>
              <a:rPr lang="en-US" b="0" i="0" dirty="0">
                <a:solidFill>
                  <a:srgbClr val="111111"/>
                </a:solidFill>
                <a:effectLst/>
                <a:latin typeface="NonBreakingSpaceOverride"/>
              </a:rPr>
              <a:t>A man wrapped up in himself makes a very small bundle.</a:t>
            </a:r>
          </a:p>
          <a:p>
            <a:pPr algn="l">
              <a:buFont typeface="Arial" panose="020B0604020202020204" pitchFamily="34" charset="0"/>
              <a:buChar char="•"/>
            </a:pPr>
            <a:r>
              <a:rPr lang="en-US" b="0" i="0" dirty="0">
                <a:solidFill>
                  <a:srgbClr val="111111"/>
                </a:solidFill>
                <a:effectLst/>
                <a:latin typeface="NonBreakingSpaceOverride"/>
              </a:rPr>
              <a:t>A person all wrapped up in herself makes a pretty small package.</a:t>
            </a:r>
          </a:p>
          <a:p>
            <a:pPr algn="l">
              <a:buFont typeface="Arial" panose="020B0604020202020204" pitchFamily="34" charset="0"/>
              <a:buChar char="•"/>
            </a:pPr>
            <a:r>
              <a:rPr lang="en-US" b="0" i="0" dirty="0">
                <a:solidFill>
                  <a:srgbClr val="111111"/>
                </a:solidFill>
                <a:effectLst/>
                <a:latin typeface="NonBreakingSpaceOverride"/>
              </a:rPr>
              <a:t>When a man is wrapped up in himself, he makes a very small parcel.</a:t>
            </a:r>
          </a:p>
          <a:p>
            <a:pPr algn="l">
              <a:buFont typeface="Arial" panose="020B0604020202020204" pitchFamily="34" charset="0"/>
              <a:buChar char="•"/>
            </a:pPr>
            <a:r>
              <a:rPr lang="en-US" b="0" i="0" dirty="0">
                <a:solidFill>
                  <a:srgbClr val="111111"/>
                </a:solidFill>
                <a:effectLst/>
                <a:latin typeface="NonBreakingSpaceOverride"/>
              </a:rPr>
              <a:t>People who are entirely wrapped up in themselves make pretty small packages.</a:t>
            </a:r>
          </a:p>
          <a:p>
            <a:endParaRPr lang="en-US" dirty="0"/>
          </a:p>
        </p:txBody>
      </p:sp>
      <p:sp>
        <p:nvSpPr>
          <p:cNvPr id="4" name="Slide Number Placeholder 3"/>
          <p:cNvSpPr>
            <a:spLocks noGrp="1"/>
          </p:cNvSpPr>
          <p:nvPr>
            <p:ph type="sldNum" sz="quarter" idx="5"/>
          </p:nvPr>
        </p:nvSpPr>
        <p:spPr/>
        <p:txBody>
          <a:bodyPr/>
          <a:lstStyle/>
          <a:p>
            <a:fld id="{B045B7DE-1198-4F2F-B574-CA8CAE341642}" type="slidenum">
              <a:rPr lang="en-US" smtClean="0"/>
              <a:t>3</a:t>
            </a:fld>
            <a:endParaRPr lang="en-US"/>
          </a:p>
        </p:txBody>
      </p:sp>
    </p:spTree>
    <p:extLst>
      <p:ext uri="{BB962C8B-B14F-4D97-AF65-F5344CB8AC3E}">
        <p14:creationId xmlns:p14="http://schemas.microsoft.com/office/powerpoint/2010/main" val="3583174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r>
              <a:rPr lang="en-US" b="0" i="0" dirty="0">
                <a:solidFill>
                  <a:srgbClr val="111111"/>
                </a:solidFill>
                <a:effectLst/>
                <a:latin typeface="NonBreakingSpaceOverride"/>
              </a:rPr>
              <a:t>A man wrapped up in himself makes a very small bundle.</a:t>
            </a:r>
          </a:p>
          <a:p>
            <a:pPr algn="l">
              <a:buFont typeface="Arial" panose="020B0604020202020204" pitchFamily="34" charset="0"/>
              <a:buChar char="•"/>
            </a:pPr>
            <a:r>
              <a:rPr lang="en-US" b="0" i="0" dirty="0">
                <a:solidFill>
                  <a:srgbClr val="111111"/>
                </a:solidFill>
                <a:effectLst/>
                <a:latin typeface="NonBreakingSpaceOverride"/>
              </a:rPr>
              <a:t>A person all wrapped up in herself makes a pretty small package.</a:t>
            </a:r>
          </a:p>
          <a:p>
            <a:pPr algn="l">
              <a:buFont typeface="Arial" panose="020B0604020202020204" pitchFamily="34" charset="0"/>
              <a:buChar char="•"/>
            </a:pPr>
            <a:r>
              <a:rPr lang="en-US" b="0" i="0" dirty="0">
                <a:solidFill>
                  <a:srgbClr val="111111"/>
                </a:solidFill>
                <a:effectLst/>
                <a:latin typeface="NonBreakingSpaceOverride"/>
              </a:rPr>
              <a:t>When a man is wrapped up in himself, he makes a very small parcel.</a:t>
            </a:r>
          </a:p>
          <a:p>
            <a:pPr algn="l">
              <a:buFont typeface="Arial" panose="020B0604020202020204" pitchFamily="34" charset="0"/>
              <a:buChar char="•"/>
            </a:pPr>
            <a:r>
              <a:rPr lang="en-US" b="0" i="0" dirty="0">
                <a:solidFill>
                  <a:srgbClr val="111111"/>
                </a:solidFill>
                <a:effectLst/>
                <a:latin typeface="NonBreakingSpaceOverride"/>
              </a:rPr>
              <a:t>People who are entirely wrapped up in themselves make pretty small packages.</a:t>
            </a:r>
          </a:p>
          <a:p>
            <a:endParaRPr lang="en-US" dirty="0"/>
          </a:p>
        </p:txBody>
      </p:sp>
      <p:sp>
        <p:nvSpPr>
          <p:cNvPr id="4" name="Slide Number Placeholder 3"/>
          <p:cNvSpPr>
            <a:spLocks noGrp="1"/>
          </p:cNvSpPr>
          <p:nvPr>
            <p:ph type="sldNum" sz="quarter" idx="5"/>
          </p:nvPr>
        </p:nvSpPr>
        <p:spPr/>
        <p:txBody>
          <a:bodyPr/>
          <a:lstStyle/>
          <a:p>
            <a:fld id="{B045B7DE-1198-4F2F-B574-CA8CAE341642}" type="slidenum">
              <a:rPr lang="en-US" smtClean="0"/>
              <a:t>4</a:t>
            </a:fld>
            <a:endParaRPr lang="en-US"/>
          </a:p>
        </p:txBody>
      </p:sp>
    </p:spTree>
    <p:extLst>
      <p:ext uri="{BB962C8B-B14F-4D97-AF65-F5344CB8AC3E}">
        <p14:creationId xmlns:p14="http://schemas.microsoft.com/office/powerpoint/2010/main" val="484084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8987" rtl="0" eaLnBrk="1" fontAlgn="auto" latinLnBrk="0" hangingPunct="1">
              <a:lnSpc>
                <a:spcPct val="100000"/>
              </a:lnSpc>
              <a:spcBef>
                <a:spcPts val="0"/>
              </a:spcBef>
              <a:spcAft>
                <a:spcPts val="0"/>
              </a:spcAft>
              <a:buClrTx/>
              <a:buSzTx/>
              <a:buFontTx/>
              <a:buNone/>
              <a:tabLst/>
              <a:defRPr/>
            </a:pPr>
            <a:r>
              <a:rPr lang="en-US" sz="1600" dirty="0"/>
              <a:t>Having minds set on the flesh. </a:t>
            </a:r>
          </a:p>
          <a:p>
            <a:endParaRPr lang="en-US" dirty="0"/>
          </a:p>
        </p:txBody>
      </p:sp>
      <p:sp>
        <p:nvSpPr>
          <p:cNvPr id="4" name="Slide Number Placeholder 3"/>
          <p:cNvSpPr>
            <a:spLocks noGrp="1"/>
          </p:cNvSpPr>
          <p:nvPr>
            <p:ph type="sldNum" sz="quarter" idx="5"/>
          </p:nvPr>
        </p:nvSpPr>
        <p:spPr/>
        <p:txBody>
          <a:bodyPr/>
          <a:lstStyle/>
          <a:p>
            <a:fld id="{B045B7DE-1198-4F2F-B574-CA8CAE341642}" type="slidenum">
              <a:rPr lang="en-US" smtClean="0"/>
              <a:t>5</a:t>
            </a:fld>
            <a:endParaRPr lang="en-US"/>
          </a:p>
        </p:txBody>
      </p:sp>
    </p:spTree>
    <p:extLst>
      <p:ext uri="{BB962C8B-B14F-4D97-AF65-F5344CB8AC3E}">
        <p14:creationId xmlns:p14="http://schemas.microsoft.com/office/powerpoint/2010/main" val="2527750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8987" rtl="0" eaLnBrk="1" fontAlgn="auto" latinLnBrk="0" hangingPunct="1">
              <a:lnSpc>
                <a:spcPct val="100000"/>
              </a:lnSpc>
              <a:spcBef>
                <a:spcPts val="0"/>
              </a:spcBef>
              <a:spcAft>
                <a:spcPts val="0"/>
              </a:spcAft>
              <a:buClrTx/>
              <a:buSzTx/>
              <a:buFontTx/>
              <a:buNone/>
              <a:tabLst/>
              <a:defRPr/>
            </a:pPr>
            <a:r>
              <a:rPr lang="en-US" sz="1600" dirty="0"/>
              <a:t>Having minds set on the flesh. </a:t>
            </a:r>
          </a:p>
          <a:p>
            <a:endParaRPr lang="en-US" dirty="0"/>
          </a:p>
        </p:txBody>
      </p:sp>
      <p:sp>
        <p:nvSpPr>
          <p:cNvPr id="4" name="Slide Number Placeholder 3"/>
          <p:cNvSpPr>
            <a:spLocks noGrp="1"/>
          </p:cNvSpPr>
          <p:nvPr>
            <p:ph type="sldNum" sz="quarter" idx="5"/>
          </p:nvPr>
        </p:nvSpPr>
        <p:spPr/>
        <p:txBody>
          <a:bodyPr/>
          <a:lstStyle/>
          <a:p>
            <a:fld id="{B045B7DE-1198-4F2F-B574-CA8CAE341642}" type="slidenum">
              <a:rPr lang="en-US" smtClean="0"/>
              <a:t>6</a:t>
            </a:fld>
            <a:endParaRPr lang="en-US"/>
          </a:p>
        </p:txBody>
      </p:sp>
    </p:spTree>
    <p:extLst>
      <p:ext uri="{BB962C8B-B14F-4D97-AF65-F5344CB8AC3E}">
        <p14:creationId xmlns:p14="http://schemas.microsoft.com/office/powerpoint/2010/main" val="15929417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Example: the Lord’s Supper; the untaught didn’t know what to do during the pandemic2</a:t>
            </a:r>
            <a:r>
              <a:rPr lang="en-US" sz="1600" baseline="30000" dirty="0"/>
              <a:t>nd</a:t>
            </a:r>
            <a:r>
              <a:rPr lang="en-US" sz="1600" dirty="0"/>
              <a:t> coming</a:t>
            </a:r>
            <a:endParaRPr lang="en-US" dirty="0"/>
          </a:p>
        </p:txBody>
      </p:sp>
      <p:sp>
        <p:nvSpPr>
          <p:cNvPr id="4" name="Slide Number Placeholder 3"/>
          <p:cNvSpPr>
            <a:spLocks noGrp="1"/>
          </p:cNvSpPr>
          <p:nvPr>
            <p:ph type="sldNum" sz="quarter" idx="5"/>
          </p:nvPr>
        </p:nvSpPr>
        <p:spPr/>
        <p:txBody>
          <a:bodyPr/>
          <a:lstStyle/>
          <a:p>
            <a:fld id="{B045B7DE-1198-4F2F-B574-CA8CAE341642}" type="slidenum">
              <a:rPr lang="en-US" smtClean="0"/>
              <a:t>7</a:t>
            </a:fld>
            <a:endParaRPr lang="en-US"/>
          </a:p>
        </p:txBody>
      </p:sp>
    </p:spTree>
    <p:extLst>
      <p:ext uri="{BB962C8B-B14F-4D97-AF65-F5344CB8AC3E}">
        <p14:creationId xmlns:p14="http://schemas.microsoft.com/office/powerpoint/2010/main" val="28034450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Example: the Lord’s Supper; the untaught didn’t know what to do during the pandemic2</a:t>
            </a:r>
            <a:r>
              <a:rPr lang="en-US" sz="1600" baseline="30000" dirty="0"/>
              <a:t>nd</a:t>
            </a:r>
            <a:r>
              <a:rPr lang="en-US" sz="1600" dirty="0"/>
              <a:t> coming</a:t>
            </a:r>
            <a:endParaRPr lang="en-US" dirty="0"/>
          </a:p>
        </p:txBody>
      </p:sp>
      <p:sp>
        <p:nvSpPr>
          <p:cNvPr id="4" name="Slide Number Placeholder 3"/>
          <p:cNvSpPr>
            <a:spLocks noGrp="1"/>
          </p:cNvSpPr>
          <p:nvPr>
            <p:ph type="sldNum" sz="quarter" idx="5"/>
          </p:nvPr>
        </p:nvSpPr>
        <p:spPr/>
        <p:txBody>
          <a:bodyPr/>
          <a:lstStyle/>
          <a:p>
            <a:fld id="{B045B7DE-1198-4F2F-B574-CA8CAE341642}" type="slidenum">
              <a:rPr lang="en-US" smtClean="0"/>
              <a:t>8</a:t>
            </a:fld>
            <a:endParaRPr lang="en-US"/>
          </a:p>
        </p:txBody>
      </p:sp>
    </p:spTree>
    <p:extLst>
      <p:ext uri="{BB962C8B-B14F-4D97-AF65-F5344CB8AC3E}">
        <p14:creationId xmlns:p14="http://schemas.microsoft.com/office/powerpoint/2010/main" val="39724690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45B7DE-1198-4F2F-B574-CA8CAE341642}" type="slidenum">
              <a:rPr lang="en-US" smtClean="0"/>
              <a:t>9</a:t>
            </a:fld>
            <a:endParaRPr lang="en-US"/>
          </a:p>
        </p:txBody>
      </p:sp>
    </p:spTree>
    <p:extLst>
      <p:ext uri="{BB962C8B-B14F-4D97-AF65-F5344CB8AC3E}">
        <p14:creationId xmlns:p14="http://schemas.microsoft.com/office/powerpoint/2010/main" val="30160025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(it spreads) as in hypocrisy (unfaithful &amp; quit as well as unfaithful and remain); </a:t>
            </a:r>
            <a:endParaRPr lang="en-US" dirty="0"/>
          </a:p>
        </p:txBody>
      </p:sp>
      <p:sp>
        <p:nvSpPr>
          <p:cNvPr id="4" name="Slide Number Placeholder 3"/>
          <p:cNvSpPr>
            <a:spLocks noGrp="1"/>
          </p:cNvSpPr>
          <p:nvPr>
            <p:ph type="sldNum" sz="quarter" idx="5"/>
          </p:nvPr>
        </p:nvSpPr>
        <p:spPr/>
        <p:txBody>
          <a:bodyPr/>
          <a:lstStyle/>
          <a:p>
            <a:fld id="{B045B7DE-1198-4F2F-B574-CA8CAE341642}" type="slidenum">
              <a:rPr lang="en-US" smtClean="0"/>
              <a:t>10</a:t>
            </a:fld>
            <a:endParaRPr lang="en-US"/>
          </a:p>
        </p:txBody>
      </p:sp>
    </p:spTree>
    <p:extLst>
      <p:ext uri="{BB962C8B-B14F-4D97-AF65-F5344CB8AC3E}">
        <p14:creationId xmlns:p14="http://schemas.microsoft.com/office/powerpoint/2010/main" val="33608372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7" name="squares"/>
          <p:cNvGrpSpPr/>
          <p:nvPr/>
        </p:nvGrpSpPr>
        <p:grpSpPr>
          <a:xfrm>
            <a:off x="0" y="1135743"/>
            <a:ext cx="1622332" cy="799981"/>
            <a:chOff x="0" y="452558"/>
            <a:chExt cx="914400" cy="524182"/>
          </a:xfrm>
        </p:grpSpPr>
        <p:sp>
          <p:nvSpPr>
            <p:cNvPr id="8" name="Rounded Rectangle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828324" y="362396"/>
            <a:ext cx="9141619" cy="1676400"/>
          </a:xfrm>
        </p:spPr>
        <p:txBody>
          <a:bodyPr>
            <a:noAutofit/>
          </a:bodyPr>
          <a:lstStyle>
            <a:lvl1pPr>
              <a:lnSpc>
                <a:spcPct val="80000"/>
              </a:lnSpc>
              <a:defRPr sz="6000"/>
            </a:lvl1pPr>
          </a:lstStyle>
          <a:p>
            <a:r>
              <a:rPr lang="en-US"/>
              <a:t>Click to edit Master title style</a:t>
            </a:r>
            <a:endParaRPr/>
          </a:p>
        </p:txBody>
      </p:sp>
      <p:sp>
        <p:nvSpPr>
          <p:cNvPr id="3" name="Subtitle 2"/>
          <p:cNvSpPr>
            <a:spLocks noGrp="1"/>
          </p:cNvSpPr>
          <p:nvPr>
            <p:ph type="subTitle" idx="1"/>
          </p:nvPr>
        </p:nvSpPr>
        <p:spPr>
          <a:xfrm>
            <a:off x="1828324" y="2089595"/>
            <a:ext cx="9141619" cy="886344"/>
          </a:xfrm>
        </p:spPr>
        <p:txBody>
          <a:bodyPr>
            <a:normAutofit/>
          </a:bodyPr>
          <a:lstStyle>
            <a:lvl1pPr marL="0" indent="0" algn="l">
              <a:buNone/>
              <a:defRPr sz="2800">
                <a:solidFill>
                  <a:schemeClr val="accent1">
                    <a:lumMod val="75000"/>
                  </a:schemeClr>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7209051-6E81-43E8-9099-FF6A0C3DCFE8}" type="datetime1">
              <a:rPr lang="en-US"/>
              <a:t>9/2/2023</a:t>
            </a:fld>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3887510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CEAB04-7709-4C1E-A61A-74684A0170FC}" type="datetime1">
              <a:rPr lang="en-US"/>
              <a:t>9/2/2023</a:t>
            </a:fld>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2640825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squares"/>
          <p:cNvGrpSpPr/>
          <p:nvPr/>
        </p:nvGrpSpPr>
        <p:grpSpPr>
          <a:xfrm rot="5400000">
            <a:off x="9583007" y="233864"/>
            <a:ext cx="1063300" cy="524046"/>
            <a:chOff x="0" y="452558"/>
            <a:chExt cx="914400" cy="524182"/>
          </a:xfrm>
        </p:grpSpPr>
        <p:sp>
          <p:nvSpPr>
            <p:cNvPr id="8" name="Rounded Rectangle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5" name="bottom graphic"/>
          <p:cNvGrpSpPr/>
          <p:nvPr/>
        </p:nvGrpSpPr>
        <p:grpSpPr>
          <a:xfrm>
            <a:off x="0" y="5395517"/>
            <a:ext cx="12188825" cy="1462483"/>
            <a:chOff x="0" y="4046638"/>
            <a:chExt cx="9144000" cy="1096862"/>
          </a:xfrm>
        </p:grpSpPr>
        <p:sp>
          <p:nvSpPr>
            <p:cNvPr id="16" name="Freeform 15"/>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72"/>
            <p:cNvSpPr/>
            <p:nvPr/>
          </p:nvSpPr>
          <p:spPr bwMode="ltGray">
            <a:xfrm rot="5400000">
              <a:off x="4023569" y="23069"/>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2" name="Vertical Title 1"/>
          <p:cNvSpPr>
            <a:spLocks noGrp="1"/>
          </p:cNvSpPr>
          <p:nvPr>
            <p:ph type="title" orient="vert"/>
          </p:nvPr>
        </p:nvSpPr>
        <p:spPr>
          <a:xfrm>
            <a:off x="9751060" y="1150514"/>
            <a:ext cx="1828324" cy="5021685"/>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8882" y="1150514"/>
            <a:ext cx="8227457" cy="5021685"/>
          </a:xfrm>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0C79BD0D-E0B1-4CED-AC65-708AC79EB9CD}" type="datetime1">
              <a:rPr lang="en-US"/>
              <a:t>9/2/2023</a:t>
            </a:fld>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81644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0CC3EA6D-DF0B-4D4B-B359-5F1D1D0E30A4}" type="datetime1">
              <a:rPr lang="en-US"/>
              <a:t>9/2/2023</a:t>
            </a:fld>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3435150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squares"/>
          <p:cNvGrpSpPr/>
          <p:nvPr/>
        </p:nvGrpSpPr>
        <p:grpSpPr>
          <a:xfrm>
            <a:off x="0" y="3124415"/>
            <a:ext cx="1622332" cy="805061"/>
            <a:chOff x="0" y="2343311"/>
            <a:chExt cx="1217066" cy="603796"/>
          </a:xfrm>
        </p:grpSpPr>
        <p:sp>
          <p:nvSpPr>
            <p:cNvPr id="8" name="Rounded Rectangle 7"/>
            <p:cNvSpPr/>
            <p:nvPr/>
          </p:nvSpPr>
          <p:spPr>
            <a:xfrm>
              <a:off x="787514" y="2347123"/>
              <a:ext cx="429552" cy="599984"/>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86370" y="2347123"/>
              <a:ext cx="429552" cy="59998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92604" y="2535915"/>
              <a:ext cx="599986" cy="214778"/>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9" name="bottom graphic"/>
          <p:cNvGrpSpPr/>
          <p:nvPr/>
        </p:nvGrpSpPr>
        <p:grpSpPr>
          <a:xfrm>
            <a:off x="0" y="5409216"/>
            <a:ext cx="12188825" cy="1462483"/>
            <a:chOff x="0" y="4056912"/>
            <a:chExt cx="9144000" cy="1096862"/>
          </a:xfrm>
        </p:grpSpPr>
        <p:sp>
          <p:nvSpPr>
            <p:cNvPr id="20" name="Freeform 19"/>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2" name="Title 1"/>
          <p:cNvSpPr>
            <a:spLocks noGrp="1"/>
          </p:cNvSpPr>
          <p:nvPr>
            <p:ph type="title"/>
          </p:nvPr>
        </p:nvSpPr>
        <p:spPr>
          <a:xfrm>
            <a:off x="1828324" y="1932518"/>
            <a:ext cx="9141619" cy="2105367"/>
          </a:xfrm>
        </p:spPr>
        <p:txBody>
          <a:bodyPr anchor="b">
            <a:normAutofit/>
          </a:bodyPr>
          <a:lstStyle>
            <a:lvl1pPr algn="l">
              <a:defRPr sz="6000" b="0" cap="none" baseline="0"/>
            </a:lvl1pPr>
          </a:lstStyle>
          <a:p>
            <a:r>
              <a:rPr lang="en-US"/>
              <a:t>Click to edit Master title style</a:t>
            </a:r>
            <a:endParaRPr/>
          </a:p>
        </p:txBody>
      </p:sp>
      <p:sp>
        <p:nvSpPr>
          <p:cNvPr id="3" name="Text Placeholder 2"/>
          <p:cNvSpPr>
            <a:spLocks noGrp="1"/>
          </p:cNvSpPr>
          <p:nvPr>
            <p:ph type="body" idx="1"/>
          </p:nvPr>
        </p:nvSpPr>
        <p:spPr>
          <a:xfrm>
            <a:off x="1828324" y="4084264"/>
            <a:ext cx="9141619" cy="933297"/>
          </a:xfrm>
        </p:spPr>
        <p:txBody>
          <a:bodyPr anchor="t">
            <a:normAutofit/>
          </a:bodyPr>
          <a:lstStyle>
            <a:lvl1pPr marL="0" indent="0">
              <a:buNone/>
              <a:defRPr sz="2800">
                <a:solidFill>
                  <a:schemeClr val="accent1">
                    <a:lumMod val="75000"/>
                  </a:schemeClr>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77EDB99-15BC-4479-BAC5-1E502E66917A}" type="datetime1">
              <a:rPr lang="en-US"/>
              <a:t>9/2/2023</a:t>
            </a:fld>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1435693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41412" y="152400"/>
            <a:ext cx="9751060" cy="1295400"/>
          </a:xfrm>
        </p:spPr>
        <p:txBody>
          <a:bodyPr/>
          <a:lstStyle/>
          <a:p>
            <a:r>
              <a:rPr lang="en-US"/>
              <a:t>Click to edit Master title style</a:t>
            </a:r>
            <a:endParaRPr/>
          </a:p>
        </p:txBody>
      </p:sp>
      <p:sp>
        <p:nvSpPr>
          <p:cNvPr id="3" name="Content Placeholder 2"/>
          <p:cNvSpPr>
            <a:spLocks noGrp="1"/>
          </p:cNvSpPr>
          <p:nvPr>
            <p:ph sz="half" idx="1"/>
          </p:nvPr>
        </p:nvSpPr>
        <p:spPr>
          <a:xfrm>
            <a:off x="1141412" y="1600200"/>
            <a:ext cx="4875530"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094412" y="1600200"/>
            <a:ext cx="4875530"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4067C2A3-CD19-48AB-9F64-ECCF75182EDD}" type="datetime1">
              <a:rPr lang="en-US"/>
              <a:t>9/2/2023</a:t>
            </a:fld>
            <a:endParaRPr/>
          </a:p>
        </p:txBody>
      </p:sp>
      <p:sp>
        <p:nvSpPr>
          <p:cNvPr id="7" name="Slide Number Placeholder 6"/>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1297796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2" y="152400"/>
            <a:ext cx="9751060" cy="12954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141412" y="1524000"/>
            <a:ext cx="4875530" cy="816429"/>
          </a:xfrm>
        </p:spPr>
        <p:txBody>
          <a:bodyPr anchor="ctr">
            <a:normAutofit/>
          </a:bodyPr>
          <a:lstStyle>
            <a:lvl1pPr marL="0" indent="0">
              <a:buNone/>
              <a:defRPr sz="2800" b="0">
                <a:solidFill>
                  <a:schemeClr val="accent1">
                    <a:lumMod val="75000"/>
                  </a:schemeClr>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4" name="Content Placeholder 3"/>
          <p:cNvSpPr>
            <a:spLocks noGrp="1"/>
          </p:cNvSpPr>
          <p:nvPr>
            <p:ph sz="half" idx="2"/>
          </p:nvPr>
        </p:nvSpPr>
        <p:spPr>
          <a:xfrm>
            <a:off x="1141412" y="2413000"/>
            <a:ext cx="4875530" cy="3759199"/>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094412" y="1524000"/>
            <a:ext cx="4875530" cy="816429"/>
          </a:xfrm>
        </p:spPr>
        <p:txBody>
          <a:bodyPr anchor="ctr">
            <a:normAutofit/>
          </a:bodyPr>
          <a:lstStyle>
            <a:lvl1pPr marL="0" indent="0">
              <a:buNone/>
              <a:defRPr sz="2800" b="0">
                <a:solidFill>
                  <a:schemeClr val="accent1">
                    <a:lumMod val="75000"/>
                  </a:schemeClr>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094412" y="2413000"/>
            <a:ext cx="4875530" cy="3759199"/>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0363E8C1-7C87-4705-AB97-8CD17D208E3F}" type="datetime1">
              <a:rPr lang="en-US"/>
              <a:t>9/2/2023</a:t>
            </a:fld>
            <a:endParaRPr/>
          </a:p>
        </p:txBody>
      </p:sp>
      <p:sp>
        <p:nvSpPr>
          <p:cNvPr id="9" name="Slide Number Placeholder 8"/>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487039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E20C624E-DF92-4841-B9B9-DD11AA239B85}" type="datetime1">
              <a:rPr lang="en-US"/>
              <a:t>9/2/2023</a:t>
            </a:fld>
            <a:endParaRPr/>
          </a:p>
        </p:txBody>
      </p:sp>
      <p:sp>
        <p:nvSpPr>
          <p:cNvPr id="5" name="Slide Number Placeholder 4"/>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96903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8" name="bottom graphic"/>
          <p:cNvGrpSpPr/>
          <p:nvPr/>
        </p:nvGrpSpPr>
        <p:grpSpPr>
          <a:xfrm>
            <a:off x="0" y="5409216"/>
            <a:ext cx="12188825" cy="1462483"/>
            <a:chOff x="0" y="4056912"/>
            <a:chExt cx="9144000" cy="1096862"/>
          </a:xfrm>
        </p:grpSpPr>
        <p:sp>
          <p:nvSpPr>
            <p:cNvPr id="9" name="Freeform 8"/>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FBDA3AE1-4360-4D5B-BDBC-656B872DD533}" type="datetime1">
              <a:rPr lang="en-US"/>
              <a:t>9/2/2023</a:t>
            </a:fld>
            <a:endParaRPr/>
          </a:p>
        </p:txBody>
      </p:sp>
      <p:sp>
        <p:nvSpPr>
          <p:cNvPr id="4" name="Slide Number Placeholder 3"/>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2225395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lvl1pPr algn="l">
              <a:defRPr sz="3600" b="0"/>
            </a:lvl1pPr>
          </a:lstStyle>
          <a:p>
            <a:r>
              <a:rPr lang="en-US"/>
              <a:t>Click to edit Master title style</a:t>
            </a:r>
            <a:endParaRPr/>
          </a:p>
        </p:txBody>
      </p:sp>
      <p:sp>
        <p:nvSpPr>
          <p:cNvPr id="3" name="Content Placeholder 2"/>
          <p:cNvSpPr>
            <a:spLocks noGrp="1"/>
          </p:cNvSpPr>
          <p:nvPr>
            <p:ph idx="1"/>
          </p:nvPr>
        </p:nvSpPr>
        <p:spPr>
          <a:xfrm>
            <a:off x="4875530" y="1600200"/>
            <a:ext cx="6094413" cy="4572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218883" y="1600202"/>
            <a:ext cx="3453500" cy="4571999"/>
          </a:xfrm>
        </p:spPr>
        <p:txBody>
          <a:bodyPr>
            <a:normAutofit/>
          </a:bodyPr>
          <a:lstStyle>
            <a:lvl1pPr marL="0" indent="0">
              <a:buNone/>
              <a:defRPr sz="2800">
                <a:solidFill>
                  <a:schemeClr val="accent1">
                    <a:lumMod val="75000"/>
                  </a:schemeClr>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20990708-46A4-4851-883E-8DFB8939107E}" type="datetime1">
              <a:rPr lang="en-US"/>
              <a:t>9/2/2023</a:t>
            </a:fld>
            <a:endParaRPr/>
          </a:p>
        </p:txBody>
      </p:sp>
      <p:sp>
        <p:nvSpPr>
          <p:cNvPr id="7" name="Slide Number Placeholder 6"/>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3483960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lvl1pPr algn="l">
              <a:defRPr sz="36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218887" y="1600200"/>
            <a:ext cx="6703850" cy="3657600"/>
          </a:xfrm>
          <a:prstGeom prst="roundRect">
            <a:avLst>
              <a:gd name="adj" fmla="val 3098"/>
            </a:avLst>
          </a:prstGeom>
        </p:spPr>
        <p:txBody>
          <a:bodyPr>
            <a:normAutofit/>
          </a:bodyPr>
          <a:lstStyle>
            <a:lvl1pPr marL="0" indent="0">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8125883" y="1600200"/>
            <a:ext cx="2844059" cy="3759200"/>
          </a:xfrm>
        </p:spPr>
        <p:txBody>
          <a:bodyPr anchor="b">
            <a:normAutofit/>
          </a:bodyPr>
          <a:lstStyle>
            <a:lvl1pPr marL="0" indent="0">
              <a:buNone/>
              <a:defRPr sz="2800">
                <a:solidFill>
                  <a:schemeClr val="accent1">
                    <a:lumMod val="75000"/>
                  </a:schemeClr>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AE88EFFC-86AE-4294-A319-CAFC2651994B}" type="datetime1">
              <a:rPr lang="en-US"/>
              <a:t>9/2/2023</a:t>
            </a:fld>
            <a:endParaRPr/>
          </a:p>
        </p:txBody>
      </p:sp>
      <p:sp>
        <p:nvSpPr>
          <p:cNvPr id="7" name="Slide Number Placeholder 6"/>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1442985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1" name="bottom graphic"/>
          <p:cNvGrpSpPr/>
          <p:nvPr/>
        </p:nvGrpSpPr>
        <p:grpSpPr>
          <a:xfrm>
            <a:off x="0" y="5409216"/>
            <a:ext cx="12188825" cy="1462483"/>
            <a:chOff x="0" y="4056912"/>
            <a:chExt cx="9144000" cy="1096862"/>
          </a:xfrm>
        </p:grpSpPr>
        <p:sp>
          <p:nvSpPr>
            <p:cNvPr id="21" name="Freeform 20"/>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grpSp>
        <p:nvGrpSpPr>
          <p:cNvPr id="7" name="squares"/>
          <p:cNvGrpSpPr/>
          <p:nvPr/>
        </p:nvGrpSpPr>
        <p:grpSpPr>
          <a:xfrm>
            <a:off x="1" y="800551"/>
            <a:ext cx="1063023" cy="524183"/>
            <a:chOff x="0" y="452558"/>
            <a:chExt cx="914400" cy="524182"/>
          </a:xfrm>
        </p:grpSpPr>
        <p:sp>
          <p:nvSpPr>
            <p:cNvPr id="8" name="Rounded Rectangle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ounded Rectangle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ound Same Side Corner Rectangle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Placeholder 1"/>
          <p:cNvSpPr>
            <a:spLocks noGrp="1"/>
          </p:cNvSpPr>
          <p:nvPr>
            <p:ph type="title"/>
          </p:nvPr>
        </p:nvSpPr>
        <p:spPr>
          <a:xfrm>
            <a:off x="1218883" y="152400"/>
            <a:ext cx="9751060" cy="1295400"/>
          </a:xfrm>
          <a:prstGeom prst="rect">
            <a:avLst/>
          </a:prstGeom>
        </p:spPr>
        <p:txBody>
          <a:bodyPr vert="horz" lIns="121899" tIns="60949" rIns="121899" bIns="60949" rtlCol="0" anchor="b">
            <a:normAutofit/>
          </a:bodyPr>
          <a:lstStyle/>
          <a:p>
            <a:r>
              <a:rPr lang="en-US"/>
              <a:t>Click to edit Master title style</a:t>
            </a:r>
            <a:endParaRPr/>
          </a:p>
        </p:txBody>
      </p:sp>
      <p:sp>
        <p:nvSpPr>
          <p:cNvPr id="3" name="Text Placeholder 2"/>
          <p:cNvSpPr>
            <a:spLocks noGrp="1"/>
          </p:cNvSpPr>
          <p:nvPr>
            <p:ph type="body" idx="1"/>
          </p:nvPr>
        </p:nvSpPr>
        <p:spPr>
          <a:xfrm>
            <a:off x="1218883" y="1600200"/>
            <a:ext cx="9751060" cy="4572000"/>
          </a:xfrm>
          <a:prstGeom prst="rect">
            <a:avLst/>
          </a:prstGeom>
        </p:spPr>
        <p:txBody>
          <a:bodyPr vert="horz" lIns="121899" tIns="60949" rIns="121899" bIns="6094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a:xfrm>
            <a:off x="1218883" y="6448425"/>
            <a:ext cx="8288401" cy="180976"/>
          </a:xfrm>
          <a:prstGeom prst="rect">
            <a:avLst/>
          </a:prstGeom>
        </p:spPr>
        <p:txBody>
          <a:bodyPr vert="horz" lIns="121899" tIns="60949" rIns="121899" bIns="60949" rtlCol="0" anchor="ctr"/>
          <a:lstStyle>
            <a:lvl1pPr algn="l">
              <a:defRPr sz="1200">
                <a:solidFill>
                  <a:schemeClr val="tx1"/>
                </a:solidFill>
              </a:defRPr>
            </a:lvl1pPr>
          </a:lstStyle>
          <a:p>
            <a:r>
              <a:rPr lang="en-US" dirty="0"/>
              <a:t>Add a footer</a:t>
            </a:r>
          </a:p>
        </p:txBody>
      </p:sp>
      <p:sp>
        <p:nvSpPr>
          <p:cNvPr id="4" name="Date Placeholder 3"/>
          <p:cNvSpPr>
            <a:spLocks noGrp="1"/>
          </p:cNvSpPr>
          <p:nvPr>
            <p:ph type="dt" sz="half" idx="2"/>
          </p:nvPr>
        </p:nvSpPr>
        <p:spPr>
          <a:xfrm>
            <a:off x="9547913" y="6448425"/>
            <a:ext cx="1422030" cy="180976"/>
          </a:xfrm>
          <a:prstGeom prst="rect">
            <a:avLst/>
          </a:prstGeom>
        </p:spPr>
        <p:txBody>
          <a:bodyPr vert="horz" lIns="121899" tIns="60949" rIns="121899" bIns="60949" rtlCol="0" anchor="ctr"/>
          <a:lstStyle>
            <a:lvl1pPr algn="r">
              <a:defRPr sz="1200">
                <a:solidFill>
                  <a:schemeClr val="tx1"/>
                </a:solidFill>
              </a:defRPr>
            </a:lvl1pPr>
          </a:lstStyle>
          <a:p>
            <a:fld id="{D29E8617-6EA8-4B97-A5E8-E18E98765EE2}" type="datetime1">
              <a:rPr lang="en-US"/>
              <a:pPr/>
              <a:t>9/2/2023</a:t>
            </a:fld>
            <a:endParaRPr dirty="0"/>
          </a:p>
        </p:txBody>
      </p:sp>
      <p:sp>
        <p:nvSpPr>
          <p:cNvPr id="6" name="Slide Number Placeholder 5"/>
          <p:cNvSpPr>
            <a:spLocks noGrp="1"/>
          </p:cNvSpPr>
          <p:nvPr>
            <p:ph type="sldNum" sz="quarter" idx="4"/>
          </p:nvPr>
        </p:nvSpPr>
        <p:spPr>
          <a:xfrm>
            <a:off x="11071516" y="6448425"/>
            <a:ext cx="812588" cy="180976"/>
          </a:xfrm>
          <a:prstGeom prst="rect">
            <a:avLst/>
          </a:prstGeom>
        </p:spPr>
        <p:txBody>
          <a:bodyPr vert="horz" lIns="121899" tIns="60949" rIns="121899" bIns="60949" rtlCol="0" anchor="ctr"/>
          <a:lstStyle>
            <a:lvl1pPr algn="r">
              <a:defRPr sz="1200">
                <a:solidFill>
                  <a:schemeClr val="tx1"/>
                </a:solidFill>
              </a:defRPr>
            </a:lvl1pPr>
          </a:lstStyle>
          <a:p>
            <a:fld id="{34C99D79-8A4B-4031-B1E0-AF26F8EDF2BC}" type="slidenum">
              <a:rPr/>
              <a:pPr/>
              <a:t>‹#›</a:t>
            </a:fld>
            <a:endParaRPr/>
          </a:p>
        </p:txBody>
      </p:sp>
    </p:spTree>
    <p:extLst>
      <p:ext uri="{BB962C8B-B14F-4D97-AF65-F5344CB8AC3E}">
        <p14:creationId xmlns:p14="http://schemas.microsoft.com/office/powerpoint/2010/main" val="1782682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1218987" rtl="0" eaLnBrk="1" latinLnBrk="0" hangingPunct="1">
        <a:spcBef>
          <a:spcPct val="0"/>
        </a:spcBef>
        <a:buNone/>
        <a:defRPr sz="3600" kern="1200">
          <a:solidFill>
            <a:schemeClr val="tx1"/>
          </a:solidFill>
          <a:latin typeface="+mj-lt"/>
          <a:ea typeface="+mj-ea"/>
          <a:cs typeface="+mj-cs"/>
        </a:defRPr>
      </a:lvl1pPr>
    </p:titleStyle>
    <p:bodyStyle>
      <a:lvl1pPr marL="304747" indent="-304747" algn="l" defTabSz="1218987" rtl="0" eaLnBrk="1" latinLnBrk="0" hangingPunct="1">
        <a:lnSpc>
          <a:spcPct val="90000"/>
        </a:lnSpc>
        <a:spcBef>
          <a:spcPts val="1800"/>
        </a:spcBef>
        <a:buClr>
          <a:schemeClr val="accent1">
            <a:lumMod val="75000"/>
          </a:schemeClr>
        </a:buClr>
        <a:buFont typeface="Arial" pitchFamily="34" charset="0"/>
        <a:buChar char="•"/>
        <a:defRPr sz="2800" kern="1200">
          <a:solidFill>
            <a:schemeClr val="tx1"/>
          </a:solidFill>
          <a:latin typeface="+mn-lt"/>
          <a:ea typeface="+mn-ea"/>
          <a:cs typeface="+mn-cs"/>
        </a:defRPr>
      </a:lvl1pPr>
      <a:lvl2pPr marL="755772" indent="-304747" algn="l" defTabSz="1218987" rtl="0" eaLnBrk="1" latinLnBrk="0" hangingPunct="1">
        <a:lnSpc>
          <a:spcPct val="90000"/>
        </a:lnSpc>
        <a:spcBef>
          <a:spcPts val="1200"/>
        </a:spcBef>
        <a:buClr>
          <a:schemeClr val="accent1">
            <a:lumMod val="75000"/>
          </a:schemeClr>
        </a:buClr>
        <a:buFont typeface="Arial" pitchFamily="34" charset="0"/>
        <a:buChar char="–"/>
        <a:defRPr sz="2400" kern="1200">
          <a:solidFill>
            <a:schemeClr val="tx1"/>
          </a:solidFill>
          <a:latin typeface="+mn-lt"/>
          <a:ea typeface="+mn-ea"/>
          <a:cs typeface="+mn-cs"/>
        </a:defRPr>
      </a:lvl2pPr>
      <a:lvl3pPr marL="1206797" indent="-304747" algn="l" defTabSz="1218987" rtl="0" eaLnBrk="1" latinLnBrk="0" hangingPunct="1">
        <a:lnSpc>
          <a:spcPct val="90000"/>
        </a:lnSpc>
        <a:spcBef>
          <a:spcPts val="800"/>
        </a:spcBef>
        <a:buClr>
          <a:schemeClr val="accent1">
            <a:lumMod val="75000"/>
          </a:schemeClr>
        </a:buClr>
        <a:buFont typeface="Arial" pitchFamily="34" charset="0"/>
        <a:buChar char="•"/>
        <a:defRPr sz="2000" kern="1200">
          <a:solidFill>
            <a:schemeClr val="tx1"/>
          </a:solidFill>
          <a:latin typeface="+mn-lt"/>
          <a:ea typeface="+mn-ea"/>
          <a:cs typeface="+mn-cs"/>
        </a:defRPr>
      </a:lvl3pPr>
      <a:lvl4pPr marL="1657822" indent="-304747" algn="l" defTabSz="1218987" rtl="0" eaLnBrk="1" latinLnBrk="0" hangingPunct="1">
        <a:lnSpc>
          <a:spcPct val="90000"/>
        </a:lnSpc>
        <a:spcBef>
          <a:spcPts val="800"/>
        </a:spcBef>
        <a:buClr>
          <a:schemeClr val="accent1">
            <a:lumMod val="75000"/>
          </a:schemeClr>
        </a:buClr>
        <a:buFont typeface="Arial" pitchFamily="34" charset="0"/>
        <a:buChar char="•"/>
        <a:defRPr sz="2000" kern="1200">
          <a:solidFill>
            <a:schemeClr val="tx1"/>
          </a:solidFill>
          <a:latin typeface="+mn-lt"/>
          <a:ea typeface="+mn-ea"/>
          <a:cs typeface="+mn-cs"/>
        </a:defRPr>
      </a:lvl4pPr>
      <a:lvl5pPr marL="2108847" indent="-304747" algn="l" defTabSz="1218987" rtl="0" eaLnBrk="1" latinLnBrk="0" hangingPunct="1">
        <a:lnSpc>
          <a:spcPct val="90000"/>
        </a:lnSpc>
        <a:spcBef>
          <a:spcPts val="800"/>
        </a:spcBef>
        <a:buClr>
          <a:schemeClr val="accent1">
            <a:lumMod val="75000"/>
          </a:schemeClr>
        </a:buClr>
        <a:buFont typeface="Arial" pitchFamily="34" charset="0"/>
        <a:buChar char="•"/>
        <a:defRPr sz="2000" kern="1200">
          <a:solidFill>
            <a:schemeClr val="tx1"/>
          </a:solidFill>
          <a:latin typeface="+mn-lt"/>
          <a:ea typeface="+mn-ea"/>
          <a:cs typeface="+mn-cs"/>
        </a:defRPr>
      </a:lvl5pPr>
      <a:lvl6pPr marL="2559872"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6pPr>
      <a:lvl7pPr marL="3010897"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7pPr>
      <a:lvl8pPr marL="3461922"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8pPr>
      <a:lvl9pPr marL="3912947" indent="-304747" algn="l" defTabSz="1218987" rtl="0" eaLnBrk="1" latinLnBrk="0" hangingPunct="1">
        <a:lnSpc>
          <a:spcPct val="90000"/>
        </a:lnSpc>
        <a:spcBef>
          <a:spcPts val="800"/>
        </a:spcBef>
        <a:buClr>
          <a:schemeClr val="accent1"/>
        </a:buClr>
        <a:buFont typeface="Arial" pitchFamily="34" charset="0"/>
        <a:buChar char="•"/>
        <a:defRPr sz="2000" kern="1200" baseline="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t>Barriers To Unity</a:t>
            </a:r>
          </a:p>
        </p:txBody>
      </p:sp>
      <p:sp>
        <p:nvSpPr>
          <p:cNvPr id="3" name="Text Placeholder 2"/>
          <p:cNvSpPr>
            <a:spLocks noGrp="1"/>
          </p:cNvSpPr>
          <p:nvPr>
            <p:ph type="body" idx="1"/>
          </p:nvPr>
        </p:nvSpPr>
        <p:spPr>
          <a:xfrm>
            <a:off x="1828324" y="4037885"/>
            <a:ext cx="9141619" cy="1524715"/>
          </a:xfrm>
        </p:spPr>
        <p:txBody>
          <a:bodyPr>
            <a:normAutofit/>
          </a:bodyPr>
          <a:lstStyle/>
          <a:p>
            <a:r>
              <a:rPr lang="en-US" sz="3200" b="1" dirty="0"/>
              <a:t>Ignorance, Carnality, Apathy</a:t>
            </a:r>
          </a:p>
          <a:p>
            <a:r>
              <a:rPr lang="en-US" sz="3200" b="1" dirty="0"/>
              <a:t>1 Corinthians 2:14-3:3</a:t>
            </a:r>
          </a:p>
        </p:txBody>
      </p:sp>
    </p:spTree>
    <p:extLst>
      <p:ext uri="{BB962C8B-B14F-4D97-AF65-F5344CB8AC3E}">
        <p14:creationId xmlns:p14="http://schemas.microsoft.com/office/powerpoint/2010/main" val="289063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6000" b="1" dirty="0"/>
              <a:t>#5 - Causes Of Apathy</a:t>
            </a:r>
          </a:p>
        </p:txBody>
      </p:sp>
      <p:sp>
        <p:nvSpPr>
          <p:cNvPr id="6" name="Content Placeholder 5"/>
          <p:cNvSpPr>
            <a:spLocks noGrp="1"/>
          </p:cNvSpPr>
          <p:nvPr>
            <p:ph idx="1"/>
          </p:nvPr>
        </p:nvSpPr>
        <p:spPr>
          <a:xfrm>
            <a:off x="1218881" y="1600200"/>
            <a:ext cx="10969943" cy="4572000"/>
          </a:xfrm>
        </p:spPr>
        <p:txBody>
          <a:bodyPr>
            <a:normAutofit fontScale="92500" lnSpcReduction="10000"/>
          </a:bodyPr>
          <a:lstStyle/>
          <a:p>
            <a:pPr>
              <a:spcBef>
                <a:spcPts val="600"/>
              </a:spcBef>
            </a:pPr>
            <a:r>
              <a:rPr lang="en-US" sz="2900" dirty="0"/>
              <a:t>Weariness (Galatians 6:6-10)</a:t>
            </a:r>
          </a:p>
          <a:p>
            <a:pPr>
              <a:spcBef>
                <a:spcPts val="600"/>
              </a:spcBef>
            </a:pPr>
            <a:r>
              <a:rPr lang="en-US" sz="2900" dirty="0"/>
              <a:t>Distractions (Luke 8:14)</a:t>
            </a:r>
          </a:p>
          <a:p>
            <a:pPr>
              <a:spcBef>
                <a:spcPts val="600"/>
              </a:spcBef>
            </a:pPr>
            <a:r>
              <a:rPr lang="en-US" sz="2900" dirty="0"/>
              <a:t>Wickedness (Matthew 24:12)</a:t>
            </a:r>
          </a:p>
          <a:p>
            <a:pPr>
              <a:spcBef>
                <a:spcPts val="600"/>
              </a:spcBef>
            </a:pPr>
            <a:r>
              <a:rPr lang="en-US" sz="2900" dirty="0"/>
              <a:t>love of the world (1 John 2:15; Revelation 3:16), </a:t>
            </a:r>
          </a:p>
          <a:p>
            <a:pPr>
              <a:spcBef>
                <a:spcPts val="600"/>
              </a:spcBef>
            </a:pPr>
            <a:r>
              <a:rPr lang="en-US" sz="2900" dirty="0"/>
              <a:t>Lack of growth (2 Peter 3:16-17), </a:t>
            </a:r>
          </a:p>
          <a:p>
            <a:pPr>
              <a:spcBef>
                <a:spcPts val="600"/>
              </a:spcBef>
            </a:pPr>
            <a:r>
              <a:rPr lang="en-US" sz="2900" dirty="0"/>
              <a:t>Inconsistency (Philippians 2:12); </a:t>
            </a:r>
          </a:p>
          <a:p>
            <a:pPr>
              <a:spcBef>
                <a:spcPts val="600"/>
              </a:spcBef>
            </a:pPr>
            <a:r>
              <a:rPr lang="en-US" sz="2900" dirty="0"/>
              <a:t>Lack of spiritual nourishment (1 Timothy 4:6; 1 Peter 2:1-3); </a:t>
            </a:r>
          </a:p>
          <a:p>
            <a:pPr>
              <a:spcBef>
                <a:spcPts val="600"/>
              </a:spcBef>
            </a:pPr>
            <a:r>
              <a:rPr lang="en-US" sz="2900" dirty="0"/>
              <a:t>Doubt about judgement (2 Peter 3); </a:t>
            </a:r>
          </a:p>
          <a:p>
            <a:pPr>
              <a:spcBef>
                <a:spcPts val="600"/>
              </a:spcBef>
            </a:pPr>
            <a:r>
              <a:rPr lang="en-US" sz="2900" dirty="0"/>
              <a:t>Unfaithfulness of others </a:t>
            </a:r>
          </a:p>
          <a:p>
            <a:pPr>
              <a:spcBef>
                <a:spcPts val="600"/>
              </a:spcBef>
            </a:pPr>
            <a:r>
              <a:rPr lang="en-US" sz="2900" dirty="0"/>
              <a:t>Neglect (Haggai 1)</a:t>
            </a:r>
          </a:p>
          <a:p>
            <a:pPr>
              <a:spcBef>
                <a:spcPts val="600"/>
              </a:spcBef>
            </a:pPr>
            <a:r>
              <a:rPr lang="en-US" sz="2900" dirty="0"/>
              <a:t>Spiritual sleepiness </a:t>
            </a:r>
          </a:p>
        </p:txBody>
      </p:sp>
    </p:spTree>
    <p:extLst>
      <p:ext uri="{BB962C8B-B14F-4D97-AF65-F5344CB8AC3E}">
        <p14:creationId xmlns:p14="http://schemas.microsoft.com/office/powerpoint/2010/main" val="2370699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6000" b="1" dirty="0"/>
              <a:t>#5 - Apathy</a:t>
            </a:r>
          </a:p>
        </p:txBody>
      </p:sp>
      <p:sp>
        <p:nvSpPr>
          <p:cNvPr id="6" name="Content Placeholder 5"/>
          <p:cNvSpPr>
            <a:spLocks noGrp="1"/>
          </p:cNvSpPr>
          <p:nvPr>
            <p:ph idx="1"/>
          </p:nvPr>
        </p:nvSpPr>
        <p:spPr>
          <a:xfrm>
            <a:off x="1218881" y="1600200"/>
            <a:ext cx="10969943" cy="4572000"/>
          </a:xfrm>
        </p:spPr>
        <p:txBody>
          <a:bodyPr>
            <a:normAutofit/>
          </a:bodyPr>
          <a:lstStyle/>
          <a:p>
            <a:pPr marL="0" indent="0">
              <a:buNone/>
            </a:pPr>
            <a:r>
              <a:rPr lang="en-US" sz="2900" dirty="0"/>
              <a:t>Cure: </a:t>
            </a:r>
          </a:p>
          <a:p>
            <a:r>
              <a:rPr lang="en-US" sz="2900" dirty="0"/>
              <a:t>Wake up and Get busy… reading, serving, worshipping, studying, growing. (Titus 2:14) </a:t>
            </a:r>
          </a:p>
          <a:p>
            <a:r>
              <a:rPr lang="en-US" sz="2900" dirty="0"/>
              <a:t>Eliminate the weeds and distractions. Look to zealous brethren (Philippians 3:17</a:t>
            </a:r>
          </a:p>
        </p:txBody>
      </p:sp>
    </p:spTree>
    <p:extLst>
      <p:ext uri="{BB962C8B-B14F-4D97-AF65-F5344CB8AC3E}">
        <p14:creationId xmlns:p14="http://schemas.microsoft.com/office/powerpoint/2010/main" val="34097568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5400" b="1" dirty="0"/>
              <a:t>#1 - A Lack of Love</a:t>
            </a:r>
          </a:p>
        </p:txBody>
      </p:sp>
      <p:sp>
        <p:nvSpPr>
          <p:cNvPr id="6" name="Content Placeholder 5"/>
          <p:cNvSpPr>
            <a:spLocks noGrp="1"/>
          </p:cNvSpPr>
          <p:nvPr>
            <p:ph idx="1"/>
          </p:nvPr>
        </p:nvSpPr>
        <p:spPr>
          <a:xfrm>
            <a:off x="1218882" y="1600200"/>
            <a:ext cx="10514330" cy="4953000"/>
          </a:xfrm>
        </p:spPr>
        <p:txBody>
          <a:bodyPr>
            <a:normAutofit/>
          </a:bodyPr>
          <a:lstStyle/>
          <a:p>
            <a:pPr marL="0" indent="0">
              <a:buNone/>
            </a:pPr>
            <a:r>
              <a:rPr lang="en-US" sz="4800" b="1" dirty="0"/>
              <a:t>“</a:t>
            </a:r>
            <a:r>
              <a:rPr lang="en-US" sz="4800" b="1" i="1" dirty="0"/>
              <a:t>Knowledge makes arrogant, but love edifies.” </a:t>
            </a:r>
            <a:r>
              <a:rPr lang="en-US" sz="3600" dirty="0"/>
              <a:t>(1 Corinthians 8:1-2)</a:t>
            </a:r>
          </a:p>
          <a:p>
            <a:pPr marL="0" indent="0">
              <a:buNone/>
            </a:pPr>
            <a:r>
              <a:rPr lang="en-US" sz="4000" b="1" i="1" dirty="0"/>
              <a:t>“</a:t>
            </a:r>
            <a:r>
              <a:rPr lang="en-US" sz="4800" b="1" i="1" dirty="0"/>
              <a:t>Let all that you do be done in love.” </a:t>
            </a:r>
            <a:r>
              <a:rPr lang="en-US" sz="3600" dirty="0"/>
              <a:t>(1 Corinthians 16:14)</a:t>
            </a:r>
          </a:p>
          <a:p>
            <a:pPr marL="0" indent="0" algn="ctr">
              <a:buNone/>
            </a:pPr>
            <a:r>
              <a:rPr lang="en-US" sz="4400" b="1" dirty="0"/>
              <a:t>1 Corinthians 13:4-7</a:t>
            </a:r>
            <a:r>
              <a:rPr lang="en-US" sz="4400" dirty="0"/>
              <a:t>, </a:t>
            </a:r>
            <a:br>
              <a:rPr lang="en-US" sz="4400" dirty="0"/>
            </a:br>
            <a:r>
              <a:rPr lang="en-US" sz="4400" dirty="0"/>
              <a:t>How does love bring about unity?</a:t>
            </a:r>
          </a:p>
          <a:p>
            <a:pPr marL="0" indent="0">
              <a:buNone/>
            </a:pPr>
            <a:endParaRPr lang="en-US" dirty="0"/>
          </a:p>
        </p:txBody>
      </p:sp>
    </p:spTree>
    <p:extLst>
      <p:ext uri="{BB962C8B-B14F-4D97-AF65-F5344CB8AC3E}">
        <p14:creationId xmlns:p14="http://schemas.microsoft.com/office/powerpoint/2010/main" val="1082749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18882" y="0"/>
            <a:ext cx="10666729" cy="914400"/>
          </a:xfrm>
        </p:spPr>
        <p:txBody>
          <a:bodyPr>
            <a:normAutofit fontScale="90000"/>
          </a:bodyPr>
          <a:lstStyle/>
          <a:p>
            <a:r>
              <a:rPr lang="en-US" sz="5400" b="1" dirty="0"/>
              <a:t>#2 - Selfishness, Arrogance &amp; Pride</a:t>
            </a:r>
          </a:p>
        </p:txBody>
      </p:sp>
      <p:sp>
        <p:nvSpPr>
          <p:cNvPr id="6" name="Content Placeholder 5"/>
          <p:cNvSpPr>
            <a:spLocks noGrp="1"/>
          </p:cNvSpPr>
          <p:nvPr>
            <p:ph idx="1"/>
          </p:nvPr>
        </p:nvSpPr>
        <p:spPr>
          <a:xfrm>
            <a:off x="1218881" y="1219200"/>
            <a:ext cx="10969943" cy="5334000"/>
          </a:xfrm>
        </p:spPr>
        <p:txBody>
          <a:bodyPr>
            <a:normAutofit/>
          </a:bodyPr>
          <a:lstStyle/>
          <a:p>
            <a:r>
              <a:rPr lang="en-US" dirty="0"/>
              <a:t>We’re all just </a:t>
            </a:r>
            <a:r>
              <a:rPr lang="en-US" b="1" i="1" dirty="0"/>
              <a:t>“servants… </a:t>
            </a:r>
            <a:r>
              <a:rPr lang="en-US" i="1" dirty="0"/>
              <a:t>and</a:t>
            </a:r>
            <a:r>
              <a:rPr lang="en-US" b="1" i="1" dirty="0"/>
              <a:t> stewards…” </a:t>
            </a:r>
            <a:r>
              <a:rPr lang="en-US" dirty="0"/>
              <a:t>(1 Corinthians 4:1)</a:t>
            </a:r>
          </a:p>
          <a:p>
            <a:r>
              <a:rPr lang="en-US" dirty="0"/>
              <a:t>Therefore, we must </a:t>
            </a:r>
            <a:r>
              <a:rPr lang="en-US" i="1" dirty="0"/>
              <a:t>“</a:t>
            </a:r>
            <a:r>
              <a:rPr lang="en-US" b="1" i="1" dirty="0"/>
              <a:t>learn not to exceed what is written</a:t>
            </a:r>
            <a:r>
              <a:rPr lang="en-US" i="1" dirty="0"/>
              <a:t>, </a:t>
            </a:r>
            <a:r>
              <a:rPr lang="en-US" b="1" i="1" dirty="0"/>
              <a:t>so that no one of you will become arrogant </a:t>
            </a:r>
            <a:r>
              <a:rPr lang="en-US" i="1" dirty="0"/>
              <a:t>in behalf of one against the other.” </a:t>
            </a:r>
            <a:r>
              <a:rPr lang="en-US" dirty="0"/>
              <a:t>(1 Corinthians 4:6; cf., 1:12)</a:t>
            </a:r>
          </a:p>
          <a:p>
            <a:r>
              <a:rPr lang="en-US" b="1" dirty="0"/>
              <a:t>Arrogance displayed in tolerance of sin</a:t>
            </a:r>
            <a:r>
              <a:rPr lang="en-US" dirty="0"/>
              <a:t>. (1 Corinthians 5:1, 6)</a:t>
            </a:r>
          </a:p>
          <a:p>
            <a:r>
              <a:rPr lang="en-US" b="1" dirty="0"/>
              <a:t>Displayed in the exercising of </a:t>
            </a:r>
          </a:p>
          <a:p>
            <a:pPr marL="965375" lvl="1" indent="-514350">
              <a:buFont typeface="+mj-lt"/>
              <a:buAutoNum type="arabicPeriod"/>
            </a:pPr>
            <a:r>
              <a:rPr lang="en-US" sz="2800" b="1" dirty="0"/>
              <a:t>Spiritual gifts</a:t>
            </a:r>
            <a:r>
              <a:rPr lang="en-US" sz="2800" dirty="0"/>
              <a:t> (1 Corinthians 14:1-12; 26-33)</a:t>
            </a:r>
          </a:p>
          <a:p>
            <a:pPr marL="965375" lvl="1" indent="-514350">
              <a:buFont typeface="+mj-lt"/>
              <a:buAutoNum type="arabicPeriod"/>
            </a:pPr>
            <a:r>
              <a:rPr lang="en-US" sz="2800" b="1" dirty="0"/>
              <a:t>Personal liberties</a:t>
            </a:r>
            <a:r>
              <a:rPr lang="en-US" sz="2800" dirty="0"/>
              <a:t>. (1 Corinthians 8:7-13; 9:19-23; 10:23-33) </a:t>
            </a:r>
          </a:p>
          <a:p>
            <a:pPr marL="965375" lvl="1" indent="-514350">
              <a:buFont typeface="+mj-lt"/>
              <a:buAutoNum type="arabicPeriod"/>
            </a:pPr>
            <a:r>
              <a:rPr lang="en-US" sz="2800" b="1" dirty="0"/>
              <a:t>Worship</a:t>
            </a:r>
            <a:r>
              <a:rPr lang="en-US" sz="2800" dirty="0"/>
              <a:t>. (1 Corinthians 11:21)</a:t>
            </a:r>
          </a:p>
        </p:txBody>
      </p:sp>
    </p:spTree>
    <p:extLst>
      <p:ext uri="{BB962C8B-B14F-4D97-AF65-F5344CB8AC3E}">
        <p14:creationId xmlns:p14="http://schemas.microsoft.com/office/powerpoint/2010/main" val="2041341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18882" y="0"/>
            <a:ext cx="10666729" cy="914400"/>
          </a:xfrm>
        </p:spPr>
        <p:txBody>
          <a:bodyPr>
            <a:normAutofit fontScale="90000"/>
          </a:bodyPr>
          <a:lstStyle/>
          <a:p>
            <a:r>
              <a:rPr lang="en-US" sz="5400" b="1" dirty="0"/>
              <a:t>#2 - Selfishness, Arrogance &amp; Pride</a:t>
            </a:r>
          </a:p>
        </p:txBody>
      </p:sp>
      <p:sp>
        <p:nvSpPr>
          <p:cNvPr id="6" name="Content Placeholder 5"/>
          <p:cNvSpPr>
            <a:spLocks noGrp="1"/>
          </p:cNvSpPr>
          <p:nvPr>
            <p:ph idx="1"/>
          </p:nvPr>
        </p:nvSpPr>
        <p:spPr>
          <a:xfrm>
            <a:off x="1218881" y="1219200"/>
            <a:ext cx="10969943" cy="5334000"/>
          </a:xfrm>
        </p:spPr>
        <p:txBody>
          <a:bodyPr>
            <a:normAutofit/>
          </a:bodyPr>
          <a:lstStyle/>
          <a:p>
            <a:pPr marL="0" indent="0">
              <a:buNone/>
            </a:pPr>
            <a:r>
              <a:rPr lang="en-US" sz="3600" b="1" dirty="0"/>
              <a:t>Solution</a:t>
            </a:r>
            <a:r>
              <a:rPr lang="en-US" sz="3600" dirty="0"/>
              <a:t>: </a:t>
            </a:r>
          </a:p>
          <a:p>
            <a:pPr lvl="1"/>
            <a:r>
              <a:rPr lang="en-US" sz="3600" b="1" dirty="0"/>
              <a:t>Selflessness &amp; humility</a:t>
            </a:r>
            <a:r>
              <a:rPr lang="en-US" sz="3600" dirty="0"/>
              <a:t>! (Philippians 2:1-7; </a:t>
            </a:r>
            <a:br>
              <a:rPr lang="en-US" sz="3600" dirty="0"/>
            </a:br>
            <a:r>
              <a:rPr lang="en-US" sz="3600" dirty="0"/>
              <a:t>1 Peter 3:8; 5:5)</a:t>
            </a:r>
          </a:p>
          <a:p>
            <a:pPr lvl="1"/>
            <a:r>
              <a:rPr lang="en-US" sz="3600" b="1" dirty="0"/>
              <a:t>Self awareness </a:t>
            </a:r>
            <a:r>
              <a:rPr lang="en-US" sz="3600" dirty="0"/>
              <a:t>- (Matthew 18:23ff; Luke 7:4off)</a:t>
            </a:r>
          </a:p>
          <a:p>
            <a:pPr lvl="1"/>
            <a:r>
              <a:rPr lang="en-US" sz="3600" b="1" dirty="0"/>
              <a:t>Kindness</a:t>
            </a:r>
            <a:r>
              <a:rPr lang="en-US" sz="3600" dirty="0"/>
              <a:t> (Ephesians 5:31-32)</a:t>
            </a:r>
          </a:p>
        </p:txBody>
      </p:sp>
    </p:spTree>
    <p:extLst>
      <p:ext uri="{BB962C8B-B14F-4D97-AF65-F5344CB8AC3E}">
        <p14:creationId xmlns:p14="http://schemas.microsoft.com/office/powerpoint/2010/main" val="16646098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6000" b="1" dirty="0"/>
              <a:t>#3 - Carnality</a:t>
            </a:r>
          </a:p>
        </p:txBody>
      </p:sp>
      <p:sp>
        <p:nvSpPr>
          <p:cNvPr id="6" name="Content Placeholder 5"/>
          <p:cNvSpPr>
            <a:spLocks noGrp="1"/>
          </p:cNvSpPr>
          <p:nvPr>
            <p:ph idx="1"/>
          </p:nvPr>
        </p:nvSpPr>
        <p:spPr>
          <a:xfrm>
            <a:off x="1218881" y="1600200"/>
            <a:ext cx="10969943" cy="4572000"/>
          </a:xfrm>
        </p:spPr>
        <p:txBody>
          <a:bodyPr>
            <a:noAutofit/>
          </a:bodyPr>
          <a:lstStyle/>
          <a:p>
            <a:r>
              <a:rPr lang="en-US" sz="3200" b="1" dirty="0"/>
              <a:t>Affects teaching </a:t>
            </a:r>
            <a:r>
              <a:rPr lang="en-US" sz="3200" dirty="0"/>
              <a:t>because the carnal cannot receive spiritual teaching. (1 Corinthians 2:14-3:3)</a:t>
            </a:r>
          </a:p>
          <a:p>
            <a:r>
              <a:rPr lang="en-US" sz="3200" b="1" dirty="0"/>
              <a:t>Affects worship </a:t>
            </a:r>
            <a:r>
              <a:rPr lang="en-US" sz="3200" dirty="0"/>
              <a:t>in coming together for the wrong reason(s). (1 Corinthians 11:17-23, 33-34)</a:t>
            </a:r>
          </a:p>
          <a:p>
            <a:r>
              <a:rPr lang="en-US" sz="3200" b="1" dirty="0"/>
              <a:t>Affects the work </a:t>
            </a:r>
            <a:r>
              <a:rPr lang="en-US" sz="3200" dirty="0"/>
              <a:t>“the church” does. (1 Timothy 5:16; </a:t>
            </a:r>
            <a:br>
              <a:rPr lang="en-US" sz="3200" dirty="0"/>
            </a:br>
            <a:r>
              <a:rPr lang="en-US" sz="3200" dirty="0"/>
              <a:t>1 Corinthians 16:1-2)</a:t>
            </a:r>
          </a:p>
          <a:p>
            <a:r>
              <a:rPr lang="en-US" sz="3200" b="1" dirty="0"/>
              <a:t>Affects the organization </a:t>
            </a:r>
            <a:r>
              <a:rPr lang="en-US" sz="3200" dirty="0"/>
              <a:t>of the church. (1 Peter 5:1-3; </a:t>
            </a:r>
            <a:br>
              <a:rPr lang="en-US" sz="3200" dirty="0"/>
            </a:br>
            <a:r>
              <a:rPr lang="en-US" sz="3200" dirty="0"/>
              <a:t>Acts 20:28)</a:t>
            </a:r>
          </a:p>
        </p:txBody>
      </p:sp>
    </p:spTree>
    <p:extLst>
      <p:ext uri="{BB962C8B-B14F-4D97-AF65-F5344CB8AC3E}">
        <p14:creationId xmlns:p14="http://schemas.microsoft.com/office/powerpoint/2010/main" val="42061031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6000" b="1" dirty="0"/>
              <a:t>#3 - Carnality</a:t>
            </a:r>
          </a:p>
        </p:txBody>
      </p:sp>
      <p:sp>
        <p:nvSpPr>
          <p:cNvPr id="6" name="Content Placeholder 5"/>
          <p:cNvSpPr>
            <a:spLocks noGrp="1"/>
          </p:cNvSpPr>
          <p:nvPr>
            <p:ph idx="1"/>
          </p:nvPr>
        </p:nvSpPr>
        <p:spPr>
          <a:xfrm>
            <a:off x="1218881" y="1600200"/>
            <a:ext cx="10666731" cy="4572000"/>
          </a:xfrm>
        </p:spPr>
        <p:txBody>
          <a:bodyPr>
            <a:noAutofit/>
          </a:bodyPr>
          <a:lstStyle/>
          <a:p>
            <a:pPr marL="0" indent="0">
              <a:buNone/>
            </a:pPr>
            <a:r>
              <a:rPr lang="en-US" sz="3200" b="1" dirty="0"/>
              <a:t>Solution:</a:t>
            </a:r>
          </a:p>
          <a:p>
            <a:r>
              <a:rPr lang="en-US" sz="3200" b="1" dirty="0"/>
              <a:t>“Turn off” the carnal influences and set our minds on the spiritual. (Colossians 3:1-2; 2 Corinthians 10:7)</a:t>
            </a:r>
          </a:p>
          <a:p>
            <a:r>
              <a:rPr lang="en-US" sz="3200" b="1" dirty="0"/>
              <a:t>Self Control re: the physical (&amp; spiritual). (Acts 24:25; </a:t>
            </a:r>
            <a:br>
              <a:rPr lang="en-US" sz="3200" b="1" dirty="0"/>
            </a:br>
            <a:r>
              <a:rPr lang="en-US" sz="3200" b="1" dirty="0"/>
              <a:t>1 Corinthians 9:25; 2 Peter 1:5-6)</a:t>
            </a:r>
          </a:p>
          <a:p>
            <a:r>
              <a:rPr lang="en-US" sz="3200" b="1" dirty="0"/>
              <a:t>Being “filled with the Spirit”. (Ephesians 5:18; Colossians 3:16)</a:t>
            </a:r>
          </a:p>
        </p:txBody>
      </p:sp>
    </p:spTree>
    <p:extLst>
      <p:ext uri="{BB962C8B-B14F-4D97-AF65-F5344CB8AC3E}">
        <p14:creationId xmlns:p14="http://schemas.microsoft.com/office/powerpoint/2010/main" val="1506780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6000" b="1" dirty="0"/>
              <a:t>#4 - Ignorance</a:t>
            </a:r>
          </a:p>
        </p:txBody>
      </p:sp>
      <p:sp>
        <p:nvSpPr>
          <p:cNvPr id="6" name="Content Placeholder 5"/>
          <p:cNvSpPr>
            <a:spLocks noGrp="1"/>
          </p:cNvSpPr>
          <p:nvPr>
            <p:ph idx="1"/>
          </p:nvPr>
        </p:nvSpPr>
        <p:spPr>
          <a:xfrm>
            <a:off x="989013" y="1600200"/>
            <a:ext cx="11199812" cy="4572000"/>
          </a:xfrm>
        </p:spPr>
        <p:txBody>
          <a:bodyPr>
            <a:normAutofit/>
          </a:bodyPr>
          <a:lstStyle/>
          <a:p>
            <a:r>
              <a:rPr lang="en-US" sz="3200" dirty="0"/>
              <a:t>Not knowing is not only divisive but deadly. (Hosea 4:6; </a:t>
            </a:r>
            <a:br>
              <a:rPr lang="en-US" sz="3200" dirty="0"/>
            </a:br>
            <a:r>
              <a:rPr lang="en-US" sz="3200" dirty="0"/>
              <a:t>1 Thessalonians 4:13-18).</a:t>
            </a:r>
          </a:p>
          <a:p>
            <a:r>
              <a:rPr lang="en-US" sz="3200" dirty="0"/>
              <a:t>Nothing to stop some from being “</a:t>
            </a:r>
            <a:r>
              <a:rPr lang="en-US" sz="3200" b="1" i="1" dirty="0"/>
              <a:t>tossed to and </a:t>
            </a:r>
            <a:r>
              <a:rPr lang="en-US" sz="3200" b="1" i="1" dirty="0" err="1"/>
              <a:t>fro</a:t>
            </a:r>
            <a:r>
              <a:rPr lang="en-US" sz="3200" b="1" i="1" dirty="0"/>
              <a:t> and carried about by every wind of doctrine</a:t>
            </a:r>
            <a:r>
              <a:rPr lang="en-US" sz="3200" dirty="0"/>
              <a:t>”. (Ephesians 4:14)</a:t>
            </a:r>
          </a:p>
          <a:p>
            <a:r>
              <a:rPr lang="en-US" sz="3200" b="1" dirty="0"/>
              <a:t>Teaching and knowledge that begins in the home</a:t>
            </a:r>
            <a:r>
              <a:rPr lang="en-US" sz="3200" dirty="0"/>
              <a:t>. (Deuteronomy 6; Ephesians 6:1-4)</a:t>
            </a:r>
          </a:p>
          <a:p>
            <a:r>
              <a:rPr lang="en-US" sz="3200" dirty="0"/>
              <a:t>Disciples/Christians are </a:t>
            </a:r>
            <a:r>
              <a:rPr lang="en-US" sz="3200" b="1" dirty="0"/>
              <a:t>continually taught and retaught</a:t>
            </a:r>
            <a:r>
              <a:rPr lang="en-US" sz="3200" dirty="0"/>
              <a:t>. </a:t>
            </a:r>
            <a:br>
              <a:rPr lang="en-US" sz="3200" dirty="0"/>
            </a:br>
            <a:r>
              <a:rPr lang="en-US" sz="3200" dirty="0"/>
              <a:t>(2 Peter 1:12-15; 1 Timothy 4:6)</a:t>
            </a:r>
          </a:p>
          <a:p>
            <a:endParaRPr lang="en-US" sz="2900" dirty="0"/>
          </a:p>
        </p:txBody>
      </p:sp>
    </p:spTree>
    <p:extLst>
      <p:ext uri="{BB962C8B-B14F-4D97-AF65-F5344CB8AC3E}">
        <p14:creationId xmlns:p14="http://schemas.microsoft.com/office/powerpoint/2010/main" val="19286359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6000" b="1" dirty="0"/>
              <a:t>#4 - Ignorance</a:t>
            </a:r>
          </a:p>
        </p:txBody>
      </p:sp>
      <p:sp>
        <p:nvSpPr>
          <p:cNvPr id="6" name="Content Placeholder 5"/>
          <p:cNvSpPr>
            <a:spLocks noGrp="1"/>
          </p:cNvSpPr>
          <p:nvPr>
            <p:ph idx="1"/>
          </p:nvPr>
        </p:nvSpPr>
        <p:spPr>
          <a:xfrm>
            <a:off x="989013" y="1600200"/>
            <a:ext cx="11199812" cy="4572000"/>
          </a:xfrm>
        </p:spPr>
        <p:txBody>
          <a:bodyPr>
            <a:normAutofit/>
          </a:bodyPr>
          <a:lstStyle/>
          <a:p>
            <a:pPr marL="0" indent="0">
              <a:buNone/>
            </a:pPr>
            <a:r>
              <a:rPr lang="en-US" sz="3200" b="1" dirty="0"/>
              <a:t>Solution:</a:t>
            </a:r>
          </a:p>
          <a:p>
            <a:r>
              <a:rPr lang="en-US" sz="3200" b="1" dirty="0"/>
              <a:t>“CPE” - Continuing Professional Education. Learn God’s will and keep filled with it. (1 Timothy 4:6ff; 2 Timothy 3:13-17)</a:t>
            </a:r>
          </a:p>
          <a:p>
            <a:r>
              <a:rPr lang="en-US" sz="3200" b="1" dirty="0"/>
              <a:t>Zeal needs knowledge of God’s will. (Romans 10:1-2)</a:t>
            </a:r>
          </a:p>
          <a:p>
            <a:r>
              <a:rPr lang="en-US" sz="3200" b="1" dirty="0"/>
              <a:t>A tender heart that responds by faith.</a:t>
            </a:r>
          </a:p>
          <a:p>
            <a:endParaRPr lang="en-US" sz="2900" dirty="0"/>
          </a:p>
        </p:txBody>
      </p:sp>
    </p:spTree>
    <p:extLst>
      <p:ext uri="{BB962C8B-B14F-4D97-AF65-F5344CB8AC3E}">
        <p14:creationId xmlns:p14="http://schemas.microsoft.com/office/powerpoint/2010/main" val="28912723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6000" b="1" dirty="0"/>
              <a:t>#5 - Apathy</a:t>
            </a:r>
          </a:p>
        </p:txBody>
      </p:sp>
      <p:sp>
        <p:nvSpPr>
          <p:cNvPr id="6" name="Content Placeholder 5"/>
          <p:cNvSpPr>
            <a:spLocks noGrp="1"/>
          </p:cNvSpPr>
          <p:nvPr>
            <p:ph idx="1"/>
          </p:nvPr>
        </p:nvSpPr>
        <p:spPr>
          <a:xfrm>
            <a:off x="1218881" y="1600200"/>
            <a:ext cx="10969943" cy="4572000"/>
          </a:xfrm>
        </p:spPr>
        <p:txBody>
          <a:bodyPr>
            <a:normAutofit/>
          </a:bodyPr>
          <a:lstStyle/>
          <a:p>
            <a:pPr marL="0" indent="0">
              <a:buNone/>
            </a:pPr>
            <a:r>
              <a:rPr lang="en-US" sz="4000" dirty="0"/>
              <a:t>God is not indifferent to man’s indifference. (Malachi 1:13; Revelation 2:4; 3:16)</a:t>
            </a:r>
          </a:p>
        </p:txBody>
      </p:sp>
    </p:spTree>
    <p:extLst>
      <p:ext uri="{BB962C8B-B14F-4D97-AF65-F5344CB8AC3E}">
        <p14:creationId xmlns:p14="http://schemas.microsoft.com/office/powerpoint/2010/main" val="22907430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Cooking 16x9">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extLst>
    <a:ext uri="{05A4C25C-085E-4340-85A3-A5531E510DB2}">
      <thm15:themeFamily xmlns:thm15="http://schemas.microsoft.com/office/thememl/2012/main" name="Fresh food presentation (widescreen).potx" id="{63DD3034-9CB5-4B6F-BCA0-530A5E267AB2}" vid="{9783A5E3-1DF2-4F3C-8902-0C2EB8A188D6}"/>
    </a:ext>
  </a:extLst>
</a:theme>
</file>

<file path=ppt/theme/theme2.xml><?xml version="1.0" encoding="utf-8"?>
<a:theme xmlns:a="http://schemas.openxmlformats.org/drawingml/2006/main" name="Office Theme">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ppt/theme/theme3.xml><?xml version="1.0" encoding="utf-8"?>
<a:theme xmlns:a="http://schemas.openxmlformats.org/drawingml/2006/main" name="Office Theme">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E700CCB-20BA-4760-AB9F-AC3B63ED32E0}">
  <ds:schemaRefs>
    <ds:schemaRef ds:uri="http://schemas.microsoft.com/office/2006/documentManagement/types"/>
    <ds:schemaRef ds:uri="http://purl.org/dc/dcmitype/"/>
    <ds:schemaRef ds:uri="http://schemas.microsoft.com/office/infopath/2007/PartnerControls"/>
    <ds:schemaRef ds:uri="http://purl.org/dc/terms/"/>
    <ds:schemaRef ds:uri="http://schemas.microsoft.com/office/2006/metadata/properties"/>
    <ds:schemaRef ds:uri="http://purl.org/dc/elements/1.1/"/>
    <ds:schemaRef ds:uri="http://schemas.openxmlformats.org/package/2006/metadata/core-properties"/>
    <ds:schemaRef ds:uri="40262f94-9f35-4ac3-9a90-690165a166b7"/>
    <ds:schemaRef ds:uri="a4f35948-e619-41b3-aa29-22878b09cfd2"/>
    <ds:schemaRef ds:uri="http://www.w3.org/XML/1998/namespace"/>
  </ds:schemaRefs>
</ds:datastoreItem>
</file>

<file path=customXml/itemProps2.xml><?xml version="1.0" encoding="utf-8"?>
<ds:datastoreItem xmlns:ds="http://schemas.openxmlformats.org/officeDocument/2006/customXml" ds:itemID="{308942AA-0721-4324-BC2C-A3CB43F24E71}">
  <ds:schemaRefs>
    <ds:schemaRef ds:uri="http://schemas.microsoft.com/sharepoint/v3/contenttype/forms"/>
  </ds:schemaRefs>
</ds:datastoreItem>
</file>

<file path=customXml/itemProps3.xml><?xml version="1.0" encoding="utf-8"?>
<ds:datastoreItem xmlns:ds="http://schemas.openxmlformats.org/officeDocument/2006/customXml" ds:itemID="{FB14945D-DABB-422F-9B28-D299995C9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Fresh food presentation (widescreen)</Template>
  <TotalTime>1362</TotalTime>
  <Words>1019</Words>
  <Application>Microsoft Office PowerPoint</Application>
  <PresentationFormat>Custom</PresentationFormat>
  <Paragraphs>84</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Constantia</vt:lpstr>
      <vt:lpstr>NonBreakingSpaceOverride</vt:lpstr>
      <vt:lpstr>Times New Roman</vt:lpstr>
      <vt:lpstr>Cooking 16x9</vt:lpstr>
      <vt:lpstr>Barriers To Unity</vt:lpstr>
      <vt:lpstr>#1 - A Lack of Love</vt:lpstr>
      <vt:lpstr>#2 - Selfishness, Arrogance &amp; Pride</vt:lpstr>
      <vt:lpstr>#2 - Selfishness, Arrogance &amp; Pride</vt:lpstr>
      <vt:lpstr>#3 - Carnality</vt:lpstr>
      <vt:lpstr>#3 - Carnality</vt:lpstr>
      <vt:lpstr>#4 - Ignorance</vt:lpstr>
      <vt:lpstr>#4 - Ignorance</vt:lpstr>
      <vt:lpstr>#5 - Apathy</vt:lpstr>
      <vt:lpstr>#5 - Causes Of Apathy</vt:lpstr>
      <vt:lpstr>#5 - Apathy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Barriers To Unity</dc:title>
  <dc:creator>Chris Simmons</dc:creator>
  <cp:lastModifiedBy>Chris Simmons</cp:lastModifiedBy>
  <cp:revision>10</cp:revision>
  <dcterms:created xsi:type="dcterms:W3CDTF">2023-08-19T16:54:01Z</dcterms:created>
  <dcterms:modified xsi:type="dcterms:W3CDTF">2023-09-03T13:08:12Z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