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77" r:id="rId5"/>
    <p:sldId id="308" r:id="rId6"/>
    <p:sldId id="311" r:id="rId7"/>
    <p:sldId id="309" r:id="rId8"/>
    <p:sldId id="318" r:id="rId9"/>
    <p:sldId id="310" r:id="rId10"/>
    <p:sldId id="316" r:id="rId11"/>
    <p:sldId id="313" r:id="rId12"/>
    <p:sldId id="312" r:id="rId13"/>
    <p:sldId id="314" r:id="rId14"/>
    <p:sldId id="315" r:id="rId15"/>
    <p:sldId id="317"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224" userDrawn="1">
          <p15:clr>
            <a:srgbClr val="A4A3A4"/>
          </p15:clr>
        </p15:guide>
        <p15:guide id="2" pos="3840" userDrawn="1">
          <p15:clr>
            <a:srgbClr val="A4A3A4"/>
          </p15:clr>
        </p15:guide>
        <p15:guide id="3" orient="horz" pos="1536" userDrawn="1">
          <p15:clr>
            <a:srgbClr val="A4A3A4"/>
          </p15:clr>
        </p15:guide>
        <p15:guide id="4" pos="645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CD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snapToGrid="0">
      <p:cViewPr varScale="1">
        <p:scale>
          <a:sx n="59" d="100"/>
          <a:sy n="59" d="100"/>
        </p:scale>
        <p:origin x="300" y="66"/>
      </p:cViewPr>
      <p:guideLst>
        <p:guide pos="1224"/>
        <p:guide pos="3840"/>
        <p:guide orient="horz" pos="1536"/>
        <p:guide pos="6456"/>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269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E06DA1-7254-4F83-B1E4-BF5F76CF72C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DF78C967-1BD9-490C-B0D9-862040818F88}"/>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9/17/2023 am</a:t>
            </a:r>
            <a:endParaRPr lang="en-US" dirty="0"/>
          </a:p>
        </p:txBody>
      </p:sp>
      <p:sp>
        <p:nvSpPr>
          <p:cNvPr id="4" name="Footer Placeholder 3">
            <a:extLst>
              <a:ext uri="{FF2B5EF4-FFF2-40B4-BE49-F238E27FC236}">
                <a16:creationId xmlns:a16="http://schemas.microsoft.com/office/drawing/2014/main" id="{6CEFE8E8-087F-468F-A82E-B9C86AEB6FDF}"/>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Do I Love The Church?</a:t>
            </a:r>
            <a:endParaRPr lang="en-US" dirty="0"/>
          </a:p>
        </p:txBody>
      </p:sp>
      <p:sp>
        <p:nvSpPr>
          <p:cNvPr id="5" name="Slide Number Placeholder 4">
            <a:extLst>
              <a:ext uri="{FF2B5EF4-FFF2-40B4-BE49-F238E27FC236}">
                <a16:creationId xmlns:a16="http://schemas.microsoft.com/office/drawing/2014/main" id="{8FB55752-D1FE-4251-80C6-AF69BCEDDC5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B441243-E346-4AF8-A8BE-A00B651C5070}" type="slidenum">
              <a:rPr lang="en-US" smtClean="0"/>
              <a:t>‹#›</a:t>
            </a:fld>
            <a:endParaRPr lang="en-US" dirty="0"/>
          </a:p>
        </p:txBody>
      </p:sp>
    </p:spTree>
    <p:extLst>
      <p:ext uri="{BB962C8B-B14F-4D97-AF65-F5344CB8AC3E}">
        <p14:creationId xmlns:p14="http://schemas.microsoft.com/office/powerpoint/2010/main" val="27599278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9/17/2023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Do I Love The Church?</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F59A8F8-ADC6-401C-83FE-1703170D9E28}" type="slidenum">
              <a:rPr lang="en-US" smtClean="0"/>
              <a:t>‹#›</a:t>
            </a:fld>
            <a:endParaRPr lang="en-US" dirty="0"/>
          </a:p>
        </p:txBody>
      </p:sp>
    </p:spTree>
    <p:extLst>
      <p:ext uri="{BB962C8B-B14F-4D97-AF65-F5344CB8AC3E}">
        <p14:creationId xmlns:p14="http://schemas.microsoft.com/office/powerpoint/2010/main" val="32581795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1</a:t>
            </a:fld>
            <a:endParaRPr lang="en-US" dirty="0"/>
          </a:p>
        </p:txBody>
      </p:sp>
      <p:sp>
        <p:nvSpPr>
          <p:cNvPr id="5" name="Date Placeholder 4">
            <a:extLst>
              <a:ext uri="{FF2B5EF4-FFF2-40B4-BE49-F238E27FC236}">
                <a16:creationId xmlns:a16="http://schemas.microsoft.com/office/drawing/2014/main" id="{B4AB357E-816A-8D2D-0224-83C034442BC4}"/>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7808B5F7-648B-72C3-6167-DDEBAC369005}"/>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074135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Galatians 5:15 - “bite and devour” - bite figuratively means to “thwart” (impede any possible progress and growth; Strong) or to “wound the soul” (Thayer) “rend or tear with reproaches”</a:t>
            </a:r>
          </a:p>
          <a:p>
            <a:r>
              <a:rPr lang="en-US" sz="1900" dirty="0">
                <a:latin typeface="Courier New" panose="02070309020205020404" pitchFamily="49" charset="0"/>
              </a:rPr>
              <a:t>Literally, to “prey upon each other”. </a:t>
            </a:r>
          </a:p>
          <a:p>
            <a:endParaRPr lang="en-US" sz="1900" dirty="0">
              <a:latin typeface="Courier New" panose="02070309020205020404" pitchFamily="49" charset="0"/>
            </a:endParaRP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10</a:t>
            </a:fld>
            <a:endParaRPr lang="en-US" dirty="0"/>
          </a:p>
        </p:txBody>
      </p:sp>
      <p:sp>
        <p:nvSpPr>
          <p:cNvPr id="5" name="Date Placeholder 4">
            <a:extLst>
              <a:ext uri="{FF2B5EF4-FFF2-40B4-BE49-F238E27FC236}">
                <a16:creationId xmlns:a16="http://schemas.microsoft.com/office/drawing/2014/main" id="{E1B4EEE7-75D9-6984-EFB8-783DD984B2C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63189CD7-E59D-C2CA-311E-8B772808941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330973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err="1">
                <a:latin typeface="Courier New" panose="02070309020205020404" pitchFamily="49" charset="0"/>
              </a:rPr>
              <a:t>Undistractedness</a:t>
            </a:r>
            <a:endParaRPr lang="en-US" sz="1900" dirty="0">
              <a:latin typeface="Courier New" panose="02070309020205020404" pitchFamily="49" charset="0"/>
            </a:endParaRPr>
          </a:p>
          <a:p>
            <a:endParaRPr lang="en-US" sz="1900" dirty="0">
              <a:latin typeface="Courier New" panose="02070309020205020404" pitchFamily="49" charset="0"/>
            </a:endParaRPr>
          </a:p>
          <a:p>
            <a:r>
              <a:rPr lang="en-US" sz="1400" dirty="0">
                <a:solidFill>
                  <a:srgbClr val="333F48"/>
                </a:solidFill>
                <a:latin typeface="Montserrat"/>
              </a:rPr>
              <a:t> “Make a conscious effort, that when things go wrong, to assume the best about God rather than the worst.” (Hebrews 12:10-11 “that we may share His holiness… yielding the peaceful fruit </a:t>
            </a:r>
            <a:r>
              <a:rPr lang="en-US" sz="1400">
                <a:solidFill>
                  <a:srgbClr val="333F48"/>
                </a:solidFill>
                <a:latin typeface="Montserrat"/>
              </a:rPr>
              <a:t>of righteousness.”</a:t>
            </a:r>
            <a:endParaRPr lang="en-US" sz="1400" dirty="0"/>
          </a:p>
        </p:txBody>
      </p:sp>
      <p:sp>
        <p:nvSpPr>
          <p:cNvPr id="4" name="Slide Number Placeholder 3"/>
          <p:cNvSpPr>
            <a:spLocks noGrp="1"/>
          </p:cNvSpPr>
          <p:nvPr>
            <p:ph type="sldNum" sz="quarter" idx="5"/>
          </p:nvPr>
        </p:nvSpPr>
        <p:spPr/>
        <p:txBody>
          <a:bodyPr/>
          <a:lstStyle/>
          <a:p>
            <a:fld id="{0F59A8F8-ADC6-401C-83FE-1703170D9E28}" type="slidenum">
              <a:rPr lang="en-US" smtClean="0"/>
              <a:t>11</a:t>
            </a:fld>
            <a:endParaRPr lang="en-US" dirty="0"/>
          </a:p>
        </p:txBody>
      </p:sp>
      <p:sp>
        <p:nvSpPr>
          <p:cNvPr id="5" name="Date Placeholder 4">
            <a:extLst>
              <a:ext uri="{FF2B5EF4-FFF2-40B4-BE49-F238E27FC236}">
                <a16:creationId xmlns:a16="http://schemas.microsoft.com/office/drawing/2014/main" id="{AA97DA2B-C574-D25D-F074-3F6128EE2291}"/>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FD8FFE3B-F4C0-C885-B098-73542F40FFD9}"/>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584949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0F59A8F8-ADC6-401C-83FE-1703170D9E28}" type="slidenum">
              <a:rPr lang="en-US" smtClean="0"/>
              <a:t>12</a:t>
            </a:fld>
            <a:endParaRPr lang="en-US" dirty="0"/>
          </a:p>
        </p:txBody>
      </p:sp>
      <p:sp>
        <p:nvSpPr>
          <p:cNvPr id="5" name="Date Placeholder 4">
            <a:extLst>
              <a:ext uri="{FF2B5EF4-FFF2-40B4-BE49-F238E27FC236}">
                <a16:creationId xmlns:a16="http://schemas.microsoft.com/office/drawing/2014/main" id="{82627F4C-6ADA-D47C-41CD-240BF859820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77629461-C50F-9F6F-DCAD-E465EFF510F5}"/>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4003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Preacher asks everyone to stand who loves the Lord. Almost everyone stands except one young man. The preacher questions and asks why don’t you stand? Surely you love the Lord? The young man replied, “Doesn’t it say somewhere in the bible that “if you love me you will keep My commandments”? He said, I know I’m not doing His will and thus I don’t believe I can say that I love the Lord.</a:t>
            </a:r>
          </a:p>
          <a:p>
            <a:endParaRPr lang="en-US" dirty="0"/>
          </a:p>
          <a:p>
            <a:r>
              <a:rPr lang="en-US" dirty="0"/>
              <a:t>He got that right! It’s more than standing or uttering a few words “Lord, Lord” but in doing His will from the heart.</a:t>
            </a:r>
          </a:p>
        </p:txBody>
      </p:sp>
      <p:sp>
        <p:nvSpPr>
          <p:cNvPr id="4" name="Slide Number Placeholder 3"/>
          <p:cNvSpPr>
            <a:spLocks noGrp="1"/>
          </p:cNvSpPr>
          <p:nvPr>
            <p:ph type="sldNum" sz="quarter" idx="5"/>
          </p:nvPr>
        </p:nvSpPr>
        <p:spPr/>
        <p:txBody>
          <a:bodyPr/>
          <a:lstStyle/>
          <a:p>
            <a:fld id="{0F59A8F8-ADC6-401C-83FE-1703170D9E28}" type="slidenum">
              <a:rPr lang="en-US" smtClean="0"/>
              <a:t>2</a:t>
            </a:fld>
            <a:endParaRPr lang="en-US" dirty="0"/>
          </a:p>
        </p:txBody>
      </p:sp>
      <p:sp>
        <p:nvSpPr>
          <p:cNvPr id="5" name="Date Placeholder 4">
            <a:extLst>
              <a:ext uri="{FF2B5EF4-FFF2-40B4-BE49-F238E27FC236}">
                <a16:creationId xmlns:a16="http://schemas.microsoft.com/office/drawing/2014/main" id="{851B517F-E808-4BE7-2D76-34456995CD73}"/>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2B48B880-7275-0EDE-8BF6-1A818C14B51B}"/>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03962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Strongs defines “brotherhood” as “the Christian fraternity”. </a:t>
            </a:r>
          </a:p>
        </p:txBody>
      </p:sp>
      <p:sp>
        <p:nvSpPr>
          <p:cNvPr id="4" name="Slide Number Placeholder 3"/>
          <p:cNvSpPr>
            <a:spLocks noGrp="1"/>
          </p:cNvSpPr>
          <p:nvPr>
            <p:ph type="sldNum" sz="quarter" idx="5"/>
          </p:nvPr>
        </p:nvSpPr>
        <p:spPr/>
        <p:txBody>
          <a:bodyPr/>
          <a:lstStyle/>
          <a:p>
            <a:fld id="{0F59A8F8-ADC6-401C-83FE-1703170D9E28}" type="slidenum">
              <a:rPr lang="en-US" smtClean="0"/>
              <a:t>3</a:t>
            </a:fld>
            <a:endParaRPr lang="en-US" dirty="0"/>
          </a:p>
        </p:txBody>
      </p:sp>
      <p:sp>
        <p:nvSpPr>
          <p:cNvPr id="5" name="Date Placeholder 4">
            <a:extLst>
              <a:ext uri="{FF2B5EF4-FFF2-40B4-BE49-F238E27FC236}">
                <a16:creationId xmlns:a16="http://schemas.microsoft.com/office/drawing/2014/main" id="{5B993143-D275-0E50-82BD-69513B722139}"/>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139FC7CB-755B-06A7-4478-803ECB2E542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53711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prepares our “good works” to be done. (Ephesians 2:8-10)</a:t>
            </a: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4</a:t>
            </a:fld>
            <a:endParaRPr lang="en-US" dirty="0"/>
          </a:p>
        </p:txBody>
      </p:sp>
      <p:sp>
        <p:nvSpPr>
          <p:cNvPr id="5" name="Date Placeholder 4">
            <a:extLst>
              <a:ext uri="{FF2B5EF4-FFF2-40B4-BE49-F238E27FC236}">
                <a16:creationId xmlns:a16="http://schemas.microsoft.com/office/drawing/2014/main" id="{9C22011E-748A-8D2F-E76A-25924698794C}"/>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C07472BD-CB99-C5DA-7C28-023F5F5FDD46}"/>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624301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5</a:t>
            </a:fld>
            <a:endParaRPr lang="en-US" dirty="0"/>
          </a:p>
        </p:txBody>
      </p:sp>
      <p:sp>
        <p:nvSpPr>
          <p:cNvPr id="5" name="Date Placeholder 4">
            <a:extLst>
              <a:ext uri="{FF2B5EF4-FFF2-40B4-BE49-F238E27FC236}">
                <a16:creationId xmlns:a16="http://schemas.microsoft.com/office/drawing/2014/main" id="{09C03305-2371-FE70-3F89-F5582BAEEF95}"/>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B0731E8E-1D74-7948-360E-18241BCF3E22}"/>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388013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p>
          <a:p>
            <a:r>
              <a:rPr lang="en-US" sz="1900" dirty="0">
                <a:latin typeface="Courier New" panose="02070309020205020404" pitchFamily="49" charset="0"/>
              </a:rPr>
              <a:t>If we’re not “gathering with Him” then we are actually scattering. Luke 11:23</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6</a:t>
            </a:fld>
            <a:endParaRPr lang="en-US" dirty="0"/>
          </a:p>
        </p:txBody>
      </p:sp>
      <p:sp>
        <p:nvSpPr>
          <p:cNvPr id="5" name="Date Placeholder 4">
            <a:extLst>
              <a:ext uri="{FF2B5EF4-FFF2-40B4-BE49-F238E27FC236}">
                <a16:creationId xmlns:a16="http://schemas.microsoft.com/office/drawing/2014/main" id="{1D5FBEDF-DD6E-DCC8-A5CD-D78A2F17ABB5}"/>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ACA9776B-467D-A656-3C30-17ECFA2CA0DB}"/>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268496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p>
          <a:p>
            <a:r>
              <a:rPr lang="en-US" sz="1900" dirty="0">
                <a:latin typeface="Courier New" panose="02070309020205020404" pitchFamily="49" charset="0"/>
              </a:rPr>
              <a:t>If we’re not “gathering with Him” then we are actually scattering. Luke 11:23</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7</a:t>
            </a:fld>
            <a:endParaRPr lang="en-US" dirty="0"/>
          </a:p>
        </p:txBody>
      </p:sp>
      <p:sp>
        <p:nvSpPr>
          <p:cNvPr id="5" name="Date Placeholder 4">
            <a:extLst>
              <a:ext uri="{FF2B5EF4-FFF2-40B4-BE49-F238E27FC236}">
                <a16:creationId xmlns:a16="http://schemas.microsoft.com/office/drawing/2014/main" id="{3E7CC9A6-D5E0-E464-1F10-A74AF9C6C966}"/>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88EC7695-DF5F-4C30-EE3E-F22797C25331}"/>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28392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The gospel, wasn’t, given to the church, it gave life to the church. </a:t>
            </a:r>
          </a:p>
          <a:p>
            <a:r>
              <a:rPr lang="en-US" sz="1900" dirty="0">
                <a:latin typeface="Courier New" panose="02070309020205020404" pitchFamily="49" charset="0"/>
              </a:rPr>
              <a:t>The gospel was given that the church might propagate it!</a:t>
            </a:r>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8</a:t>
            </a:fld>
            <a:endParaRPr lang="en-US" dirty="0"/>
          </a:p>
        </p:txBody>
      </p:sp>
      <p:sp>
        <p:nvSpPr>
          <p:cNvPr id="5" name="Date Placeholder 4">
            <a:extLst>
              <a:ext uri="{FF2B5EF4-FFF2-40B4-BE49-F238E27FC236}">
                <a16:creationId xmlns:a16="http://schemas.microsoft.com/office/drawing/2014/main" id="{2BD51DB6-B766-C838-E76B-DD4E83F9EF9D}"/>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0B2AA67A-DB36-B47C-9591-0C2371459AA4}"/>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40994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sz="1900" dirty="0">
                <a:latin typeface="Courier New" panose="02070309020205020404" pitchFamily="49" charset="0"/>
              </a:rPr>
              <a:t>Galatians 5:15 - “bite and devour” - bite figuratively means to “thwart” (impede any possible progress and growth; Strong) or to “wound the soul” (Thayer) “rend or tear with reproaches”</a:t>
            </a:r>
          </a:p>
          <a:p>
            <a:r>
              <a:rPr lang="en-US" sz="1900" dirty="0">
                <a:latin typeface="Courier New" panose="02070309020205020404" pitchFamily="49" charset="0"/>
              </a:rPr>
              <a:t>Literally, to “prey upon each other”. </a:t>
            </a:r>
          </a:p>
          <a:p>
            <a:endParaRPr lang="en-US" sz="1900" dirty="0">
              <a:latin typeface="Courier New" panose="02070309020205020404" pitchFamily="49" charset="0"/>
            </a:endParaRPr>
          </a:p>
          <a:p>
            <a:endParaRPr lang="en-US" dirty="0"/>
          </a:p>
        </p:txBody>
      </p:sp>
      <p:sp>
        <p:nvSpPr>
          <p:cNvPr id="4" name="Slide Number Placeholder 3"/>
          <p:cNvSpPr>
            <a:spLocks noGrp="1"/>
          </p:cNvSpPr>
          <p:nvPr>
            <p:ph type="sldNum" sz="quarter" idx="5"/>
          </p:nvPr>
        </p:nvSpPr>
        <p:spPr/>
        <p:txBody>
          <a:bodyPr/>
          <a:lstStyle/>
          <a:p>
            <a:fld id="{0F59A8F8-ADC6-401C-83FE-1703170D9E28}" type="slidenum">
              <a:rPr lang="en-US" smtClean="0"/>
              <a:t>9</a:t>
            </a:fld>
            <a:endParaRPr lang="en-US" dirty="0"/>
          </a:p>
        </p:txBody>
      </p:sp>
      <p:sp>
        <p:nvSpPr>
          <p:cNvPr id="5" name="Date Placeholder 4">
            <a:extLst>
              <a:ext uri="{FF2B5EF4-FFF2-40B4-BE49-F238E27FC236}">
                <a16:creationId xmlns:a16="http://schemas.microsoft.com/office/drawing/2014/main" id="{A7A483D8-D44D-96CE-FDB8-57593D5A6EDB}"/>
              </a:ext>
            </a:extLst>
          </p:cNvPr>
          <p:cNvSpPr>
            <a:spLocks noGrp="1"/>
          </p:cNvSpPr>
          <p:nvPr>
            <p:ph type="dt" idx="1"/>
          </p:nvPr>
        </p:nvSpPr>
        <p:spPr/>
        <p:txBody>
          <a:bodyPr/>
          <a:lstStyle/>
          <a:p>
            <a:r>
              <a:rPr lang="en-US"/>
              <a:t>9/17/2023 am</a:t>
            </a:r>
            <a:endParaRPr lang="en-US" dirty="0"/>
          </a:p>
        </p:txBody>
      </p:sp>
      <p:sp>
        <p:nvSpPr>
          <p:cNvPr id="6" name="Footer Placeholder 5">
            <a:extLst>
              <a:ext uri="{FF2B5EF4-FFF2-40B4-BE49-F238E27FC236}">
                <a16:creationId xmlns:a16="http://schemas.microsoft.com/office/drawing/2014/main" id="{9F2717BB-A574-F7B5-E076-E49BF02E9D4C}"/>
              </a:ext>
            </a:extLst>
          </p:cNvPr>
          <p:cNvSpPr>
            <a:spLocks noGrp="1"/>
          </p:cNvSpPr>
          <p:nvPr>
            <p:ph type="ftr" sz="quarter" idx="4"/>
          </p:nvPr>
        </p:nvSpPr>
        <p:spPr/>
        <p:txBody>
          <a:bodyPr/>
          <a:lstStyle/>
          <a:p>
            <a:r>
              <a:rPr lang="en-US"/>
              <a:t>Do I Love The Church?</a:t>
            </a:r>
            <a:endParaRPr lang="en-US" dirty="0"/>
          </a:p>
        </p:txBody>
      </p:sp>
    </p:spTree>
    <p:extLst>
      <p:ext uri="{BB962C8B-B14F-4D97-AF65-F5344CB8AC3E}">
        <p14:creationId xmlns:p14="http://schemas.microsoft.com/office/powerpoint/2010/main" val="13493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381000" y="4814306"/>
            <a:ext cx="11430000" cy="914400"/>
          </a:xfrm>
        </p:spPr>
        <p:txBody>
          <a:bodyPr anchor="b" anchorCtr="0">
            <a:normAutofit/>
          </a:bodyPr>
          <a:lstStyle>
            <a:lvl1pPr algn="ctr">
              <a:defRPr sz="4400" baseline="0"/>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5727142"/>
            <a:ext cx="9144000" cy="457200"/>
          </a:xfrm>
        </p:spPr>
        <p:txBody>
          <a:bodyPr>
            <a:normAutofit/>
          </a:bodyPr>
          <a:lstStyle>
            <a:lvl1pPr marL="0" indent="0" algn="ctr">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Picture Placeholder 4">
            <a:extLst>
              <a:ext uri="{FF2B5EF4-FFF2-40B4-BE49-F238E27FC236}">
                <a16:creationId xmlns:a16="http://schemas.microsoft.com/office/drawing/2014/main" id="{A5C2095F-7B39-4759-AE92-AE50B6BA5326}"/>
              </a:ext>
            </a:extLst>
          </p:cNvPr>
          <p:cNvSpPr>
            <a:spLocks noGrp="1"/>
          </p:cNvSpPr>
          <p:nvPr>
            <p:ph type="pic" sz="quarter" idx="10"/>
          </p:nvPr>
        </p:nvSpPr>
        <p:spPr>
          <a:xfrm>
            <a:off x="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8" name="Picture Placeholder 4">
            <a:extLst>
              <a:ext uri="{FF2B5EF4-FFF2-40B4-BE49-F238E27FC236}">
                <a16:creationId xmlns:a16="http://schemas.microsoft.com/office/drawing/2014/main" id="{0B0A5D79-F0F4-45CE-B062-C2E357A0618C}"/>
              </a:ext>
            </a:extLst>
          </p:cNvPr>
          <p:cNvSpPr>
            <a:spLocks noGrp="1"/>
          </p:cNvSpPr>
          <p:nvPr>
            <p:ph type="pic" sz="quarter" idx="13"/>
          </p:nvPr>
        </p:nvSpPr>
        <p:spPr>
          <a:xfrm>
            <a:off x="308864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7" name="Picture Placeholder 4">
            <a:extLst>
              <a:ext uri="{FF2B5EF4-FFF2-40B4-BE49-F238E27FC236}">
                <a16:creationId xmlns:a16="http://schemas.microsoft.com/office/drawing/2014/main" id="{805D607A-0932-4D45-85E9-8409F3427E06}"/>
              </a:ext>
            </a:extLst>
          </p:cNvPr>
          <p:cNvSpPr>
            <a:spLocks noGrp="1"/>
          </p:cNvSpPr>
          <p:nvPr>
            <p:ph type="pic" sz="quarter" idx="12"/>
          </p:nvPr>
        </p:nvSpPr>
        <p:spPr>
          <a:xfrm>
            <a:off x="6177280" y="0"/>
            <a:ext cx="2971800" cy="4498848"/>
          </a:xfrm>
          <a:solidFill>
            <a:schemeClr val="accent5"/>
          </a:solidFill>
        </p:spPr>
        <p:txBody>
          <a:bodyPr>
            <a:normAutofit/>
          </a:bodyPr>
          <a:lstStyle>
            <a:lvl1pPr>
              <a:defRPr sz="2000"/>
            </a:lvl1pPr>
          </a:lstStyle>
          <a:p>
            <a:r>
              <a:rPr lang="en-US"/>
              <a:t>Click icon to add picture</a:t>
            </a:r>
            <a:endParaRPr lang="en-US" dirty="0"/>
          </a:p>
        </p:txBody>
      </p:sp>
      <p:sp>
        <p:nvSpPr>
          <p:cNvPr id="6" name="Picture Placeholder 4">
            <a:extLst>
              <a:ext uri="{FF2B5EF4-FFF2-40B4-BE49-F238E27FC236}">
                <a16:creationId xmlns:a16="http://schemas.microsoft.com/office/drawing/2014/main" id="{68161B2D-4407-42D9-AB65-087A0993DC9B}"/>
              </a:ext>
            </a:extLst>
          </p:cNvPr>
          <p:cNvSpPr>
            <a:spLocks noGrp="1"/>
          </p:cNvSpPr>
          <p:nvPr>
            <p:ph type="pic" sz="quarter" idx="11"/>
          </p:nvPr>
        </p:nvSpPr>
        <p:spPr>
          <a:xfrm>
            <a:off x="9265920" y="0"/>
            <a:ext cx="2971800" cy="4498848"/>
          </a:xfrm>
          <a:solidFill>
            <a:schemeClr val="accent5"/>
          </a:solidFill>
        </p:spPr>
        <p:txBody>
          <a:bodyPr>
            <a:normAutofit/>
          </a:bodyPr>
          <a:lstStyle>
            <a:lvl1pPr>
              <a:defRPr sz="2000"/>
            </a:lvl1pPr>
          </a:lstStyle>
          <a:p>
            <a:r>
              <a:rPr lang="en-US"/>
              <a:t>Click icon to add picture</a:t>
            </a:r>
            <a:endParaRPr lang="en-US" dirty="0"/>
          </a:p>
        </p:txBody>
      </p:sp>
      <p:grpSp>
        <p:nvGrpSpPr>
          <p:cNvPr id="9" name="Bottom Right">
            <a:extLst>
              <a:ext uri="{FF2B5EF4-FFF2-40B4-BE49-F238E27FC236}">
                <a16:creationId xmlns:a16="http://schemas.microsoft.com/office/drawing/2014/main" id="{0ADFF9C3-7C25-4ED5-81ED-9431FC8E32D4}"/>
              </a:ext>
              <a:ext uri="{C183D7F6-B498-43B3-948B-1728B52AA6E4}">
                <adec:decorative xmlns:adec="http://schemas.microsoft.com/office/drawing/2017/decorative" val="1"/>
              </a:ext>
            </a:extLst>
          </p:cNvPr>
          <p:cNvGrpSpPr/>
          <p:nvPr userDrawn="1"/>
        </p:nvGrpSpPr>
        <p:grpSpPr>
          <a:xfrm flipH="1">
            <a:off x="-1" y="4222592"/>
            <a:ext cx="4572000" cy="2635408"/>
            <a:chOff x="7980400" y="3276601"/>
            <a:chExt cx="4211600" cy="3581399"/>
          </a:xfrm>
        </p:grpSpPr>
        <p:grpSp>
          <p:nvGrpSpPr>
            <p:cNvPr id="10" name="Graphic 157">
              <a:extLst>
                <a:ext uri="{FF2B5EF4-FFF2-40B4-BE49-F238E27FC236}">
                  <a16:creationId xmlns:a16="http://schemas.microsoft.com/office/drawing/2014/main" id="{3855FED8-087A-4ECA-B19E-7F86739CBA0B}"/>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2" name="Freeform: Shape 24">
                <a:extLst>
                  <a:ext uri="{FF2B5EF4-FFF2-40B4-BE49-F238E27FC236}">
                    <a16:creationId xmlns:a16="http://schemas.microsoft.com/office/drawing/2014/main" id="{A926BA7E-AF91-486C-A25D-9D87EB199516}"/>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25">
                <a:extLst>
                  <a:ext uri="{FF2B5EF4-FFF2-40B4-BE49-F238E27FC236}">
                    <a16:creationId xmlns:a16="http://schemas.microsoft.com/office/drawing/2014/main" id="{86FE3C9D-35BA-4B6F-BA75-1B08C63477BB}"/>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26">
                <a:extLst>
                  <a:ext uri="{FF2B5EF4-FFF2-40B4-BE49-F238E27FC236}">
                    <a16:creationId xmlns:a16="http://schemas.microsoft.com/office/drawing/2014/main" id="{23288AEC-C6CA-4B67-910D-25E4BD97343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0">
                <a:extLst>
                  <a:ext uri="{FF2B5EF4-FFF2-40B4-BE49-F238E27FC236}">
                    <a16:creationId xmlns:a16="http://schemas.microsoft.com/office/drawing/2014/main" id="{6F549CCC-D405-4BA1-A232-C56449416BE9}"/>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31">
                <a:extLst>
                  <a:ext uri="{FF2B5EF4-FFF2-40B4-BE49-F238E27FC236}">
                    <a16:creationId xmlns:a16="http://schemas.microsoft.com/office/drawing/2014/main" id="{0173928B-6BE7-48C8-BC2D-FA9D803DE7F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32">
                <a:extLst>
                  <a:ext uri="{FF2B5EF4-FFF2-40B4-BE49-F238E27FC236}">
                    <a16:creationId xmlns:a16="http://schemas.microsoft.com/office/drawing/2014/main" id="{15D84E21-7BFE-4F1A-AFFC-A624A12B4339}"/>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6">
                <a:extLst>
                  <a:ext uri="{FF2B5EF4-FFF2-40B4-BE49-F238E27FC236}">
                    <a16:creationId xmlns:a16="http://schemas.microsoft.com/office/drawing/2014/main" id="{2DEA3AAE-0C03-42C2-A70B-763D840692BB}"/>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1" name="Freeform: Shape 23">
              <a:extLst>
                <a:ext uri="{FF2B5EF4-FFF2-40B4-BE49-F238E27FC236}">
                  <a16:creationId xmlns:a16="http://schemas.microsoft.com/office/drawing/2014/main" id="{B7386810-4CAD-4571-8758-D163D51A48FB}"/>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n for Product Launc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Rectangle 16">
            <a:extLst>
              <a:ext uri="{FF2B5EF4-FFF2-40B4-BE49-F238E27FC236}">
                <a16:creationId xmlns:a16="http://schemas.microsoft.com/office/drawing/2014/main" id="{DCE235D5-C9A4-4BE8-BA73-CB43044C0191}"/>
              </a:ext>
              <a:ext uri="{C183D7F6-B498-43B3-948B-1728B52AA6E4}">
                <adec:decorative xmlns:adec="http://schemas.microsoft.com/office/drawing/2017/decorative" val="1"/>
              </a:ext>
            </a:extLst>
          </p:cNvPr>
          <p:cNvSpPr/>
          <p:nvPr userDrawn="1"/>
        </p:nvSpPr>
        <p:spPr>
          <a:xfrm>
            <a:off x="838200" y="2124766"/>
            <a:ext cx="1828800" cy="274320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FE335D8-9532-4971-B398-4A92330E0E3F}"/>
              </a:ext>
              <a:ext uri="{C183D7F6-B498-43B3-948B-1728B52AA6E4}">
                <adec:decorative xmlns:adec="http://schemas.microsoft.com/office/drawing/2017/decorative" val="1"/>
              </a:ext>
            </a:extLst>
          </p:cNvPr>
          <p:cNvSpPr/>
          <p:nvPr userDrawn="1"/>
        </p:nvSpPr>
        <p:spPr>
          <a:xfrm>
            <a:off x="3008521" y="2120360"/>
            <a:ext cx="1828800" cy="27432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D1A1F96-B917-4C7C-AC49-6F5A63D2D228}"/>
              </a:ext>
              <a:ext uri="{C183D7F6-B498-43B3-948B-1728B52AA6E4}">
                <adec:decorative xmlns:adec="http://schemas.microsoft.com/office/drawing/2017/decorative" val="1"/>
              </a:ext>
            </a:extLst>
          </p:cNvPr>
          <p:cNvSpPr/>
          <p:nvPr userDrawn="1"/>
        </p:nvSpPr>
        <p:spPr>
          <a:xfrm>
            <a:off x="5178842" y="2115954"/>
            <a:ext cx="1828800" cy="2743200"/>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092F025-DDF7-4E7F-8D91-219F785DC6E3}"/>
              </a:ext>
              <a:ext uri="{C183D7F6-B498-43B3-948B-1728B52AA6E4}">
                <adec:decorative xmlns:adec="http://schemas.microsoft.com/office/drawing/2017/decorative" val="1"/>
              </a:ext>
            </a:extLst>
          </p:cNvPr>
          <p:cNvSpPr/>
          <p:nvPr userDrawn="1"/>
        </p:nvSpPr>
        <p:spPr>
          <a:xfrm>
            <a:off x="7349163" y="2111548"/>
            <a:ext cx="1828800" cy="2743200"/>
          </a:xfrm>
          <a:prstGeom prst="rect">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E61C09E-D15F-45A5-B238-7BCA8F433045}"/>
              </a:ext>
              <a:ext uri="{C183D7F6-B498-43B3-948B-1728B52AA6E4}">
                <adec:decorative xmlns:adec="http://schemas.microsoft.com/office/drawing/2017/decorative" val="1"/>
              </a:ext>
            </a:extLst>
          </p:cNvPr>
          <p:cNvSpPr/>
          <p:nvPr userDrawn="1"/>
        </p:nvSpPr>
        <p:spPr>
          <a:xfrm>
            <a:off x="9519484" y="2129173"/>
            <a:ext cx="1828800" cy="274320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nline Image Placeholder 28">
            <a:extLst>
              <a:ext uri="{FF2B5EF4-FFF2-40B4-BE49-F238E27FC236}">
                <a16:creationId xmlns:a16="http://schemas.microsoft.com/office/drawing/2014/main" id="{4C52CFE3-834C-47CD-B83D-EE3E9BDF7EB0}"/>
              </a:ext>
            </a:extLst>
          </p:cNvPr>
          <p:cNvSpPr>
            <a:spLocks noGrp="1"/>
          </p:cNvSpPr>
          <p:nvPr>
            <p:ph type="clipArt" sz="quarter" idx="14" hasCustomPrompt="1"/>
          </p:nvPr>
        </p:nvSpPr>
        <p:spPr>
          <a:xfrm>
            <a:off x="1408176" y="2423160"/>
            <a:ext cx="685800" cy="685800"/>
          </a:xfrm>
        </p:spPr>
        <p:txBody>
          <a:bodyPr>
            <a:normAutofit/>
          </a:bodyPr>
          <a:lstStyle>
            <a:lvl1pPr>
              <a:defRPr sz="1000"/>
            </a:lvl1pPr>
          </a:lstStyle>
          <a:p>
            <a:r>
              <a:rPr lang="en-US" dirty="0"/>
              <a:t>Icon</a:t>
            </a:r>
          </a:p>
        </p:txBody>
      </p:sp>
      <p:sp>
        <p:nvSpPr>
          <p:cNvPr id="35" name="Text Placeholder 34">
            <a:extLst>
              <a:ext uri="{FF2B5EF4-FFF2-40B4-BE49-F238E27FC236}">
                <a16:creationId xmlns:a16="http://schemas.microsoft.com/office/drawing/2014/main" id="{1982BCC9-60AF-46F4-9F98-66B6A4EECD88}"/>
              </a:ext>
            </a:extLst>
          </p:cNvPr>
          <p:cNvSpPr>
            <a:spLocks noGrp="1"/>
          </p:cNvSpPr>
          <p:nvPr>
            <p:ph type="body" sz="quarter" idx="18" hasCustomPrompt="1"/>
          </p:nvPr>
        </p:nvSpPr>
        <p:spPr>
          <a:xfrm>
            <a:off x="932688" y="3364992"/>
            <a:ext cx="1645920" cy="310896"/>
          </a:xfrm>
        </p:spPr>
        <p:txBody>
          <a:bodyPr>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7" name="Text Placeholder 36">
            <a:extLst>
              <a:ext uri="{FF2B5EF4-FFF2-40B4-BE49-F238E27FC236}">
                <a16:creationId xmlns:a16="http://schemas.microsoft.com/office/drawing/2014/main" id="{9F8538CE-C709-4E03-BEA0-595C4832887D}"/>
              </a:ext>
            </a:extLst>
          </p:cNvPr>
          <p:cNvSpPr>
            <a:spLocks noGrp="1"/>
          </p:cNvSpPr>
          <p:nvPr>
            <p:ph type="body" sz="quarter" idx="19" hasCustomPrompt="1"/>
          </p:nvPr>
        </p:nvSpPr>
        <p:spPr>
          <a:xfrm>
            <a:off x="933450"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9" name="Online Image Placeholder 28">
            <a:extLst>
              <a:ext uri="{FF2B5EF4-FFF2-40B4-BE49-F238E27FC236}">
                <a16:creationId xmlns:a16="http://schemas.microsoft.com/office/drawing/2014/main" id="{DBF1F06A-E008-4A1F-B15D-8B17A96843C4}"/>
              </a:ext>
            </a:extLst>
          </p:cNvPr>
          <p:cNvSpPr>
            <a:spLocks noGrp="1"/>
          </p:cNvSpPr>
          <p:nvPr>
            <p:ph type="clipArt" sz="quarter" idx="13" hasCustomPrompt="1"/>
          </p:nvPr>
        </p:nvSpPr>
        <p:spPr>
          <a:xfrm>
            <a:off x="3584448" y="2423160"/>
            <a:ext cx="685800" cy="685800"/>
          </a:xfrm>
        </p:spPr>
        <p:txBody>
          <a:bodyPr>
            <a:normAutofit/>
          </a:bodyPr>
          <a:lstStyle>
            <a:lvl1pPr>
              <a:defRPr sz="1000"/>
            </a:lvl1pPr>
          </a:lstStyle>
          <a:p>
            <a:r>
              <a:rPr lang="en-US" dirty="0"/>
              <a:t>Icon</a:t>
            </a:r>
          </a:p>
        </p:txBody>
      </p:sp>
      <p:sp>
        <p:nvSpPr>
          <p:cNvPr id="38" name="Text Placeholder 34">
            <a:extLst>
              <a:ext uri="{FF2B5EF4-FFF2-40B4-BE49-F238E27FC236}">
                <a16:creationId xmlns:a16="http://schemas.microsoft.com/office/drawing/2014/main" id="{22E02583-A68C-461F-A7EA-CCB799FF8CE4}"/>
              </a:ext>
            </a:extLst>
          </p:cNvPr>
          <p:cNvSpPr>
            <a:spLocks noGrp="1"/>
          </p:cNvSpPr>
          <p:nvPr>
            <p:ph type="body" sz="quarter" idx="20" hasCustomPrompt="1"/>
          </p:nvPr>
        </p:nvSpPr>
        <p:spPr>
          <a:xfrm>
            <a:off x="3099816" y="3355848"/>
            <a:ext cx="1645920" cy="310896"/>
          </a:xfrm>
        </p:spPr>
        <p:txBody>
          <a:bodyPr>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39" name="Text Placeholder 36">
            <a:extLst>
              <a:ext uri="{FF2B5EF4-FFF2-40B4-BE49-F238E27FC236}">
                <a16:creationId xmlns:a16="http://schemas.microsoft.com/office/drawing/2014/main" id="{28AFEAEF-5DBC-4899-A91D-67ACF62EE8EE}"/>
              </a:ext>
            </a:extLst>
          </p:cNvPr>
          <p:cNvSpPr>
            <a:spLocks noGrp="1"/>
          </p:cNvSpPr>
          <p:nvPr>
            <p:ph type="body" sz="quarter" idx="21" hasCustomPrompt="1"/>
          </p:nvPr>
        </p:nvSpPr>
        <p:spPr>
          <a:xfrm>
            <a:off x="30998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1" name="Online Image Placeholder 28">
            <a:extLst>
              <a:ext uri="{FF2B5EF4-FFF2-40B4-BE49-F238E27FC236}">
                <a16:creationId xmlns:a16="http://schemas.microsoft.com/office/drawing/2014/main" id="{4E80734C-00E1-4859-9CBC-72F685ED3ECA}"/>
              </a:ext>
            </a:extLst>
          </p:cNvPr>
          <p:cNvSpPr>
            <a:spLocks noGrp="1"/>
          </p:cNvSpPr>
          <p:nvPr>
            <p:ph type="clipArt" sz="quarter" idx="15" hasCustomPrompt="1"/>
          </p:nvPr>
        </p:nvSpPr>
        <p:spPr>
          <a:xfrm>
            <a:off x="5751576" y="2423160"/>
            <a:ext cx="685800" cy="685800"/>
          </a:xfrm>
        </p:spPr>
        <p:txBody>
          <a:bodyPr>
            <a:normAutofit/>
          </a:bodyPr>
          <a:lstStyle>
            <a:lvl1pPr>
              <a:defRPr sz="1000"/>
            </a:lvl1pPr>
          </a:lstStyle>
          <a:p>
            <a:r>
              <a:rPr lang="en-US" dirty="0"/>
              <a:t>Icon</a:t>
            </a:r>
          </a:p>
        </p:txBody>
      </p:sp>
      <p:sp>
        <p:nvSpPr>
          <p:cNvPr id="40" name="Text Placeholder 34">
            <a:extLst>
              <a:ext uri="{FF2B5EF4-FFF2-40B4-BE49-F238E27FC236}">
                <a16:creationId xmlns:a16="http://schemas.microsoft.com/office/drawing/2014/main" id="{2BCDF99A-2A2D-450C-A2EC-855BF8CF3461}"/>
              </a:ext>
            </a:extLst>
          </p:cNvPr>
          <p:cNvSpPr>
            <a:spLocks noGrp="1"/>
          </p:cNvSpPr>
          <p:nvPr>
            <p:ph type="body" sz="quarter" idx="22" hasCustomPrompt="1"/>
          </p:nvPr>
        </p:nvSpPr>
        <p:spPr>
          <a:xfrm>
            <a:off x="5266944" y="3355848"/>
            <a:ext cx="1645920" cy="310896"/>
          </a:xfrm>
        </p:spPr>
        <p:txBody>
          <a:bodyPr>
            <a:noAutofit/>
          </a:bodyPr>
          <a:lstStyle>
            <a:lvl1pPr marL="0" indent="0" algn="ctr">
              <a:buNone/>
              <a:defRPr sz="1400" b="1">
                <a:solidFill>
                  <a:schemeClr val="accent4">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1" name="Text Placeholder 36">
            <a:extLst>
              <a:ext uri="{FF2B5EF4-FFF2-40B4-BE49-F238E27FC236}">
                <a16:creationId xmlns:a16="http://schemas.microsoft.com/office/drawing/2014/main" id="{F9B9826B-7B62-4748-A213-35BC39ABA1B0}"/>
              </a:ext>
            </a:extLst>
          </p:cNvPr>
          <p:cNvSpPr>
            <a:spLocks noGrp="1"/>
          </p:cNvSpPr>
          <p:nvPr>
            <p:ph type="body" sz="quarter" idx="23" hasCustomPrompt="1"/>
          </p:nvPr>
        </p:nvSpPr>
        <p:spPr>
          <a:xfrm>
            <a:off x="52669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2" name="Online Image Placeholder 28">
            <a:extLst>
              <a:ext uri="{FF2B5EF4-FFF2-40B4-BE49-F238E27FC236}">
                <a16:creationId xmlns:a16="http://schemas.microsoft.com/office/drawing/2014/main" id="{A4C3FC1B-B692-43CB-A148-E1C8F5215715}"/>
              </a:ext>
            </a:extLst>
          </p:cNvPr>
          <p:cNvSpPr>
            <a:spLocks noGrp="1"/>
          </p:cNvSpPr>
          <p:nvPr>
            <p:ph type="clipArt" sz="quarter" idx="16" hasCustomPrompt="1"/>
          </p:nvPr>
        </p:nvSpPr>
        <p:spPr>
          <a:xfrm>
            <a:off x="7964424" y="2459736"/>
            <a:ext cx="685800" cy="685800"/>
          </a:xfrm>
        </p:spPr>
        <p:txBody>
          <a:bodyPr>
            <a:normAutofit/>
          </a:bodyPr>
          <a:lstStyle>
            <a:lvl1pPr>
              <a:defRPr sz="1000"/>
            </a:lvl1pPr>
          </a:lstStyle>
          <a:p>
            <a:r>
              <a:rPr lang="en-US" dirty="0"/>
              <a:t>Icon</a:t>
            </a:r>
          </a:p>
        </p:txBody>
      </p:sp>
      <p:sp>
        <p:nvSpPr>
          <p:cNvPr id="42" name="Text Placeholder 34">
            <a:extLst>
              <a:ext uri="{FF2B5EF4-FFF2-40B4-BE49-F238E27FC236}">
                <a16:creationId xmlns:a16="http://schemas.microsoft.com/office/drawing/2014/main" id="{6F67F147-F73B-41A8-BDE9-C0362A2496D1}"/>
              </a:ext>
            </a:extLst>
          </p:cNvPr>
          <p:cNvSpPr>
            <a:spLocks noGrp="1"/>
          </p:cNvSpPr>
          <p:nvPr>
            <p:ph type="body" sz="quarter" idx="24" hasCustomPrompt="1"/>
          </p:nvPr>
        </p:nvSpPr>
        <p:spPr>
          <a:xfrm>
            <a:off x="7443216" y="3355848"/>
            <a:ext cx="1645920" cy="310896"/>
          </a:xfrm>
        </p:spPr>
        <p:txBody>
          <a:bodyPr>
            <a:noAutofit/>
          </a:bodyPr>
          <a:lstStyle>
            <a:lvl1pPr marL="0" indent="0" algn="ctr">
              <a:buNone/>
              <a:defRPr sz="1400" b="1">
                <a:solidFill>
                  <a:schemeClr val="accent3">
                    <a:lumMod val="75000"/>
                  </a:schemeClr>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3" name="Text Placeholder 36">
            <a:extLst>
              <a:ext uri="{FF2B5EF4-FFF2-40B4-BE49-F238E27FC236}">
                <a16:creationId xmlns:a16="http://schemas.microsoft.com/office/drawing/2014/main" id="{05CCB676-6291-4B66-8B0C-D2807FFDC06A}"/>
              </a:ext>
            </a:extLst>
          </p:cNvPr>
          <p:cNvSpPr>
            <a:spLocks noGrp="1"/>
          </p:cNvSpPr>
          <p:nvPr>
            <p:ph type="body" sz="quarter" idx="25" hasCustomPrompt="1"/>
          </p:nvPr>
        </p:nvSpPr>
        <p:spPr>
          <a:xfrm>
            <a:off x="7443216"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3" name="Online Image Placeholder 28">
            <a:extLst>
              <a:ext uri="{FF2B5EF4-FFF2-40B4-BE49-F238E27FC236}">
                <a16:creationId xmlns:a16="http://schemas.microsoft.com/office/drawing/2014/main" id="{FE385F6E-CA59-470E-B2EE-A9275BD02513}"/>
              </a:ext>
            </a:extLst>
          </p:cNvPr>
          <p:cNvSpPr>
            <a:spLocks noGrp="1"/>
          </p:cNvSpPr>
          <p:nvPr>
            <p:ph type="clipArt" sz="quarter" idx="17" hasCustomPrompt="1"/>
          </p:nvPr>
        </p:nvSpPr>
        <p:spPr>
          <a:xfrm>
            <a:off x="10085832" y="2459736"/>
            <a:ext cx="685800" cy="685800"/>
          </a:xfrm>
        </p:spPr>
        <p:txBody>
          <a:bodyPr>
            <a:normAutofit/>
          </a:bodyPr>
          <a:lstStyle>
            <a:lvl1pPr>
              <a:defRPr sz="1000"/>
            </a:lvl1pPr>
          </a:lstStyle>
          <a:p>
            <a:r>
              <a:rPr lang="en-US" dirty="0"/>
              <a:t>Icon</a:t>
            </a:r>
          </a:p>
        </p:txBody>
      </p:sp>
      <p:sp>
        <p:nvSpPr>
          <p:cNvPr id="44" name="Text Placeholder 34">
            <a:extLst>
              <a:ext uri="{FF2B5EF4-FFF2-40B4-BE49-F238E27FC236}">
                <a16:creationId xmlns:a16="http://schemas.microsoft.com/office/drawing/2014/main" id="{ED597C6A-309C-4388-AD51-3CA4C7D32298}"/>
              </a:ext>
            </a:extLst>
          </p:cNvPr>
          <p:cNvSpPr>
            <a:spLocks noGrp="1"/>
          </p:cNvSpPr>
          <p:nvPr>
            <p:ph type="body" sz="quarter" idx="26" hasCustomPrompt="1"/>
          </p:nvPr>
        </p:nvSpPr>
        <p:spPr>
          <a:xfrm>
            <a:off x="9610344" y="3359348"/>
            <a:ext cx="1645920" cy="310896"/>
          </a:xfrm>
        </p:spPr>
        <p:txBody>
          <a:bodyPr>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ADD TITLE</a:t>
            </a:r>
          </a:p>
        </p:txBody>
      </p:sp>
      <p:sp>
        <p:nvSpPr>
          <p:cNvPr id="45" name="Text Placeholder 36">
            <a:extLst>
              <a:ext uri="{FF2B5EF4-FFF2-40B4-BE49-F238E27FC236}">
                <a16:creationId xmlns:a16="http://schemas.microsoft.com/office/drawing/2014/main" id="{4FAEDD7A-7EFF-4683-B485-0E7C891E8465}"/>
              </a:ext>
            </a:extLst>
          </p:cNvPr>
          <p:cNvSpPr>
            <a:spLocks noGrp="1"/>
          </p:cNvSpPr>
          <p:nvPr>
            <p:ph type="body" sz="quarter" idx="27" hasCustomPrompt="1"/>
          </p:nvPr>
        </p:nvSpPr>
        <p:spPr>
          <a:xfrm>
            <a:off x="9610344" y="3721516"/>
            <a:ext cx="1645920" cy="832104"/>
          </a:xfrm>
        </p:spPr>
        <p:txBody>
          <a:bodyPr>
            <a:norm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7865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cxnSp>
        <p:nvCxnSpPr>
          <p:cNvPr id="17" name="Straight Connector 16">
            <a:extLst>
              <a:ext uri="{FF2B5EF4-FFF2-40B4-BE49-F238E27FC236}">
                <a16:creationId xmlns:a16="http://schemas.microsoft.com/office/drawing/2014/main" id="{63BA1E84-270B-4FFF-AE2D-1118555EA543}"/>
              </a:ext>
              <a:ext uri="{C183D7F6-B498-43B3-948B-1728B52AA6E4}">
                <adec:decorative xmlns:adec="http://schemas.microsoft.com/office/drawing/2017/decorative" val="1"/>
              </a:ext>
            </a:extLst>
          </p:cNvPr>
          <p:cNvCxnSpPr>
            <a:cxnSpLocks/>
          </p:cNvCxnSpPr>
          <p:nvPr userDrawn="1"/>
        </p:nvCxnSpPr>
        <p:spPr>
          <a:xfrm>
            <a:off x="838200" y="3492029"/>
            <a:ext cx="10458249"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F276568E-688A-4E48-A2E2-309074BB84F4}"/>
              </a:ext>
            </a:extLst>
          </p:cNvPr>
          <p:cNvSpPr>
            <a:spLocks noGrp="1"/>
          </p:cNvSpPr>
          <p:nvPr>
            <p:ph type="body" sz="quarter" idx="13" hasCustomPrompt="1"/>
          </p:nvPr>
        </p:nvSpPr>
        <p:spPr>
          <a:xfrm>
            <a:off x="8412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2" name="Text Placeholder 18">
            <a:extLst>
              <a:ext uri="{FF2B5EF4-FFF2-40B4-BE49-F238E27FC236}">
                <a16:creationId xmlns:a16="http://schemas.microsoft.com/office/drawing/2014/main" id="{F7B45EFE-7518-4339-BC12-BDB6AE6B455D}"/>
              </a:ext>
            </a:extLst>
          </p:cNvPr>
          <p:cNvSpPr>
            <a:spLocks noGrp="1"/>
          </p:cNvSpPr>
          <p:nvPr>
            <p:ph type="body" sz="quarter" idx="15" hasCustomPrompt="1"/>
          </p:nvPr>
        </p:nvSpPr>
        <p:spPr>
          <a:xfrm>
            <a:off x="4956048"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4" name="Text Placeholder 18">
            <a:extLst>
              <a:ext uri="{FF2B5EF4-FFF2-40B4-BE49-F238E27FC236}">
                <a16:creationId xmlns:a16="http://schemas.microsoft.com/office/drawing/2014/main" id="{90914F75-CCEE-4A83-B123-C63AEE559134}"/>
              </a:ext>
            </a:extLst>
          </p:cNvPr>
          <p:cNvSpPr>
            <a:spLocks noGrp="1"/>
          </p:cNvSpPr>
          <p:nvPr>
            <p:ph type="body" sz="quarter" idx="17" hasCustomPrompt="1"/>
          </p:nvPr>
        </p:nvSpPr>
        <p:spPr>
          <a:xfrm>
            <a:off x="9061704" y="233172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1" name="Text Placeholder 20">
            <a:extLst>
              <a:ext uri="{FF2B5EF4-FFF2-40B4-BE49-F238E27FC236}">
                <a16:creationId xmlns:a16="http://schemas.microsoft.com/office/drawing/2014/main" id="{9F457D21-9E5C-42C3-B963-EB5C573E471B}"/>
              </a:ext>
            </a:extLst>
          </p:cNvPr>
          <p:cNvSpPr>
            <a:spLocks noGrp="1"/>
          </p:cNvSpPr>
          <p:nvPr>
            <p:ph type="body" sz="quarter" idx="14" hasCustomPrompt="1"/>
          </p:nvPr>
        </p:nvSpPr>
        <p:spPr>
          <a:xfrm>
            <a:off x="1069848" y="2825496"/>
            <a:ext cx="1828800" cy="310896"/>
          </a:xfrm>
        </p:spPr>
        <p:txBody>
          <a:bodyPr anchor="ctr" anchorCtr="1">
            <a:noAutofit/>
          </a:bodyPr>
          <a:lstStyle>
            <a:lvl1pPr marL="0" indent="0" algn="ctr">
              <a:buNone/>
              <a:defRPr sz="1400" b="1">
                <a:solidFill>
                  <a:schemeClr val="tx2"/>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3" name="Text Placeholder 20">
            <a:extLst>
              <a:ext uri="{FF2B5EF4-FFF2-40B4-BE49-F238E27FC236}">
                <a16:creationId xmlns:a16="http://schemas.microsoft.com/office/drawing/2014/main" id="{85718815-3BB8-4E88-99D1-02A1711B5F1B}"/>
              </a:ext>
            </a:extLst>
          </p:cNvPr>
          <p:cNvSpPr>
            <a:spLocks noGrp="1"/>
          </p:cNvSpPr>
          <p:nvPr>
            <p:ph type="body" sz="quarter" idx="16" hasCustomPrompt="1"/>
          </p:nvPr>
        </p:nvSpPr>
        <p:spPr>
          <a:xfrm>
            <a:off x="5175504" y="2816352"/>
            <a:ext cx="1828800" cy="310896"/>
          </a:xfrm>
        </p:spPr>
        <p:txBody>
          <a:bodyPr anchor="ctr" anchorCtr="1">
            <a:noAutofit/>
          </a:bodyPr>
          <a:lstStyle>
            <a:lvl1pPr marL="0" indent="0" algn="ctr">
              <a:buNone/>
              <a:defRPr sz="1400" b="1">
                <a:solidFill>
                  <a:schemeClr val="accent3"/>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5" name="Text Placeholder 20">
            <a:extLst>
              <a:ext uri="{FF2B5EF4-FFF2-40B4-BE49-F238E27FC236}">
                <a16:creationId xmlns:a16="http://schemas.microsoft.com/office/drawing/2014/main" id="{A2791BA3-A25E-47AA-BE4F-061E39494562}"/>
              </a:ext>
            </a:extLst>
          </p:cNvPr>
          <p:cNvSpPr>
            <a:spLocks noGrp="1"/>
          </p:cNvSpPr>
          <p:nvPr>
            <p:ph type="body" sz="quarter" idx="18" hasCustomPrompt="1"/>
          </p:nvPr>
        </p:nvSpPr>
        <p:spPr>
          <a:xfrm>
            <a:off x="9281160" y="2825496"/>
            <a:ext cx="1828800" cy="310896"/>
          </a:xfrm>
        </p:spPr>
        <p:txBody>
          <a:bodyPr anchor="ctr" anchorCtr="1">
            <a:noAutofit/>
          </a:bodyPr>
          <a:lstStyle>
            <a:lvl1pPr marL="0" indent="0" algn="ctr">
              <a:buNone/>
              <a:defRPr sz="1400" b="1">
                <a:solidFill>
                  <a:schemeClr val="accent6"/>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7" name="Text Placeholder 20">
            <a:extLst>
              <a:ext uri="{FF2B5EF4-FFF2-40B4-BE49-F238E27FC236}">
                <a16:creationId xmlns:a16="http://schemas.microsoft.com/office/drawing/2014/main" id="{A7F9C1F7-7C6C-4753-971D-57FC507D0C24}"/>
              </a:ext>
            </a:extLst>
          </p:cNvPr>
          <p:cNvSpPr>
            <a:spLocks noGrp="1"/>
          </p:cNvSpPr>
          <p:nvPr>
            <p:ph type="body" sz="quarter" idx="20" hasCustomPrompt="1"/>
          </p:nvPr>
        </p:nvSpPr>
        <p:spPr>
          <a:xfrm>
            <a:off x="3127248" y="3895344"/>
            <a:ext cx="1828800" cy="310896"/>
          </a:xfrm>
        </p:spPr>
        <p:txBody>
          <a:bodyPr anchor="ctr" anchorCtr="1">
            <a:noAutofit/>
          </a:bodyPr>
          <a:lstStyle>
            <a:lvl1pPr marL="0" indent="0" algn="ctr">
              <a:buNone/>
              <a:defRPr sz="1400" b="1">
                <a:solidFill>
                  <a:schemeClr val="accent1"/>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9" name="Text Placeholder 20">
            <a:extLst>
              <a:ext uri="{FF2B5EF4-FFF2-40B4-BE49-F238E27FC236}">
                <a16:creationId xmlns:a16="http://schemas.microsoft.com/office/drawing/2014/main" id="{25B6F234-5859-479D-A644-428DF6706712}"/>
              </a:ext>
            </a:extLst>
          </p:cNvPr>
          <p:cNvSpPr>
            <a:spLocks noGrp="1"/>
          </p:cNvSpPr>
          <p:nvPr>
            <p:ph type="body" sz="quarter" idx="22" hasCustomPrompt="1"/>
          </p:nvPr>
        </p:nvSpPr>
        <p:spPr>
          <a:xfrm>
            <a:off x="7232904" y="3895344"/>
            <a:ext cx="1828800" cy="310896"/>
          </a:xfrm>
        </p:spPr>
        <p:txBody>
          <a:bodyPr anchor="ctr" anchorCtr="1">
            <a:noAutofit/>
          </a:bodyPr>
          <a:lstStyle>
            <a:lvl1pPr marL="0" indent="0" algn="ctr">
              <a:buNone/>
              <a:defRPr sz="1400" b="1">
                <a:solidFill>
                  <a:schemeClr val="accent5"/>
                </a:solidFill>
                <a:latin typeface="+mj-lt"/>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ADD TITLE</a:t>
            </a:r>
          </a:p>
        </p:txBody>
      </p:sp>
      <p:sp>
        <p:nvSpPr>
          <p:cNvPr id="26" name="Text Placeholder 18">
            <a:extLst>
              <a:ext uri="{FF2B5EF4-FFF2-40B4-BE49-F238E27FC236}">
                <a16:creationId xmlns:a16="http://schemas.microsoft.com/office/drawing/2014/main" id="{241AC019-59F4-46A4-A11D-8961BADF3B90}"/>
              </a:ext>
            </a:extLst>
          </p:cNvPr>
          <p:cNvSpPr>
            <a:spLocks noGrp="1"/>
          </p:cNvSpPr>
          <p:nvPr>
            <p:ph type="body" sz="quarter" idx="19" hasCustomPrompt="1"/>
          </p:nvPr>
        </p:nvSpPr>
        <p:spPr>
          <a:xfrm>
            <a:off x="2898648"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28" name="Text Placeholder 18">
            <a:extLst>
              <a:ext uri="{FF2B5EF4-FFF2-40B4-BE49-F238E27FC236}">
                <a16:creationId xmlns:a16="http://schemas.microsoft.com/office/drawing/2014/main" id="{BDB73453-5E3B-4D0C-A15D-1D4D97053A58}"/>
              </a:ext>
            </a:extLst>
          </p:cNvPr>
          <p:cNvSpPr>
            <a:spLocks noGrp="1"/>
          </p:cNvSpPr>
          <p:nvPr>
            <p:ph type="body" sz="quarter" idx="21" hasCustomPrompt="1"/>
          </p:nvPr>
        </p:nvSpPr>
        <p:spPr>
          <a:xfrm>
            <a:off x="6986016" y="4206240"/>
            <a:ext cx="2286000" cy="457200"/>
          </a:xfrm>
        </p:spPr>
        <p:txBody>
          <a:bodyPr>
            <a:noAutofit/>
          </a:bodyPr>
          <a:lstStyle>
            <a:lvl1pPr marL="0" indent="0" algn="ctr">
              <a:lnSpc>
                <a:spcPct val="10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267233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584448" y="365125"/>
            <a:ext cx="8353426" cy="1325563"/>
          </a:xfrm>
        </p:spPr>
        <p:txBody>
          <a:bodyPr>
            <a:normAutofit/>
          </a:bodyPr>
          <a:lstStyle>
            <a:lvl1pPr>
              <a:defRPr sz="3000" baseline="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9D9DEB19-D619-47AB-BE94-FA3DDA460083}"/>
              </a:ext>
            </a:extLst>
          </p:cNvPr>
          <p:cNvSpPr>
            <a:spLocks noGrp="1"/>
          </p:cNvSpPr>
          <p:nvPr>
            <p:ph type="pic" sz="quarter" idx="13"/>
          </p:nvPr>
        </p:nvSpPr>
        <p:spPr>
          <a:xfrm>
            <a:off x="0" y="0"/>
            <a:ext cx="3044952" cy="6858000"/>
          </a:xfrm>
          <a:solidFill>
            <a:schemeClr val="accent5"/>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3584448"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584448"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7543800" y="1681163"/>
            <a:ext cx="3483864"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543800" y="2505075"/>
            <a:ext cx="3483864"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2" name="Bottom Right">
            <a:extLst>
              <a:ext uri="{FF2B5EF4-FFF2-40B4-BE49-F238E27FC236}">
                <a16:creationId xmlns:a16="http://schemas.microsoft.com/office/drawing/2014/main" id="{1667A1E8-3018-4001-B0FE-0B432613216B}"/>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13" name="Graphic 157">
              <a:extLst>
                <a:ext uri="{FF2B5EF4-FFF2-40B4-BE49-F238E27FC236}">
                  <a16:creationId xmlns:a16="http://schemas.microsoft.com/office/drawing/2014/main" id="{5AFF63E6-DC17-46C3-B823-1137AE864902}"/>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15" name="Freeform: Shape 24">
                <a:extLst>
                  <a:ext uri="{FF2B5EF4-FFF2-40B4-BE49-F238E27FC236}">
                    <a16:creationId xmlns:a16="http://schemas.microsoft.com/office/drawing/2014/main" id="{337E26D2-F396-484E-B772-EDD11744E222}"/>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6" name="Freeform: Shape 25">
                <a:extLst>
                  <a:ext uri="{FF2B5EF4-FFF2-40B4-BE49-F238E27FC236}">
                    <a16:creationId xmlns:a16="http://schemas.microsoft.com/office/drawing/2014/main" id="{7BD51612-9C68-492F-8EDA-AC9CD665B42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7" name="Freeform: Shape 26">
                <a:extLst>
                  <a:ext uri="{FF2B5EF4-FFF2-40B4-BE49-F238E27FC236}">
                    <a16:creationId xmlns:a16="http://schemas.microsoft.com/office/drawing/2014/main" id="{E200DEED-F771-4E37-B642-842E84B1043D}"/>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8" name="Freeform: Shape 30">
                <a:extLst>
                  <a:ext uri="{FF2B5EF4-FFF2-40B4-BE49-F238E27FC236}">
                    <a16:creationId xmlns:a16="http://schemas.microsoft.com/office/drawing/2014/main" id="{9BBD781A-81EA-4C52-B45D-365CF3F5138F}"/>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9" name="Freeform: Shape 31">
                <a:extLst>
                  <a:ext uri="{FF2B5EF4-FFF2-40B4-BE49-F238E27FC236}">
                    <a16:creationId xmlns:a16="http://schemas.microsoft.com/office/drawing/2014/main" id="{731704AC-9126-464E-93BF-913A8724D55E}"/>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0" name="Freeform: Shape 32">
                <a:extLst>
                  <a:ext uri="{FF2B5EF4-FFF2-40B4-BE49-F238E27FC236}">
                    <a16:creationId xmlns:a16="http://schemas.microsoft.com/office/drawing/2014/main" id="{E9C4B9D4-017F-48C9-83EE-067D4C23D562}"/>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1" name="Freeform: Shape 36">
                <a:extLst>
                  <a:ext uri="{FF2B5EF4-FFF2-40B4-BE49-F238E27FC236}">
                    <a16:creationId xmlns:a16="http://schemas.microsoft.com/office/drawing/2014/main" id="{A2549C88-4C09-431B-A746-6BB8F330F562}"/>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14" name="Freeform: Shape 23">
              <a:extLst>
                <a:ext uri="{FF2B5EF4-FFF2-40B4-BE49-F238E27FC236}">
                  <a16:creationId xmlns:a16="http://schemas.microsoft.com/office/drawing/2014/main" id="{B09360BE-E702-4312-BDC3-0EE642278E56}"/>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303787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3383280" y="365125"/>
            <a:ext cx="8353426" cy="1325563"/>
          </a:xfrm>
        </p:spPr>
        <p:txBody>
          <a:bodyPr/>
          <a:lstStyle>
            <a:lvl1pPr>
              <a:defRPr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3382963"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3382963"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330156" y="168116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334125" y="250507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D05BF5CB-E607-49B6-8E54-0228DEF8D73E}"/>
              </a:ext>
            </a:extLst>
          </p:cNvPr>
          <p:cNvSpPr>
            <a:spLocks noGrp="1"/>
          </p:cNvSpPr>
          <p:nvPr>
            <p:ph type="body" sz="quarter" idx="14"/>
          </p:nvPr>
        </p:nvSpPr>
        <p:spPr>
          <a:xfrm>
            <a:off x="9277350" y="1700213"/>
            <a:ext cx="2514600" cy="823912"/>
          </a:xfrm>
        </p:spPr>
        <p:txBody>
          <a:bodyPr anchor="ctr" anchorCtr="0">
            <a:normAutofit/>
          </a:bodyPr>
          <a:lstStyle>
            <a:lvl1pPr marL="0" indent="0">
              <a:buNone/>
              <a:defRPr sz="1600" b="0">
                <a:solidFill>
                  <a:schemeClr val="accent6"/>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24901FC4-51BF-47FB-B851-F155DE9683EB}"/>
              </a:ext>
            </a:extLst>
          </p:cNvPr>
          <p:cNvSpPr>
            <a:spLocks noGrp="1"/>
          </p:cNvSpPr>
          <p:nvPr>
            <p:ph sz="quarter" idx="15"/>
          </p:nvPr>
        </p:nvSpPr>
        <p:spPr>
          <a:xfrm>
            <a:off x="9277350" y="2524125"/>
            <a:ext cx="2514600" cy="3474720"/>
          </a:xfrm>
        </p:spPr>
        <p:txBody>
          <a:bodyPr>
            <a:normAutofit/>
          </a:bodyPr>
          <a:lstStyle>
            <a:lvl1pPr>
              <a:lnSpc>
                <a:spcPts val="2400"/>
              </a:lnSpc>
              <a:defRPr sz="1600"/>
            </a:lvl1pPr>
            <a:lvl2pPr>
              <a:lnSpc>
                <a:spcPts val="2400"/>
              </a:lnSpc>
              <a:defRPr sz="1600"/>
            </a:lvl2pPr>
            <a:lvl3pPr>
              <a:lnSpc>
                <a:spcPts val="2400"/>
              </a:lnSpc>
              <a:defRPr sz="1600"/>
            </a:lvl3pPr>
            <a:lvl4pPr>
              <a:lnSpc>
                <a:spcPts val="2400"/>
              </a:lnSpc>
              <a:defRPr sz="1600"/>
            </a:lvl4pPr>
            <a:lvl5pPr>
              <a:lnSpc>
                <a:spcPts val="24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4" name="Top Right">
            <a:extLst>
              <a:ext uri="{FF2B5EF4-FFF2-40B4-BE49-F238E27FC236}">
                <a16:creationId xmlns:a16="http://schemas.microsoft.com/office/drawing/2014/main" id="{5AFEAD74-7425-4451-A543-90F45CAA4785}"/>
              </a:ext>
              <a:ext uri="{C183D7F6-B498-43B3-948B-1728B52AA6E4}">
                <adec:decorative xmlns:adec="http://schemas.microsoft.com/office/drawing/2017/decorative" val="1"/>
              </a:ext>
            </a:extLst>
          </p:cNvPr>
          <p:cNvGrpSpPr/>
          <p:nvPr userDrawn="1"/>
        </p:nvGrpSpPr>
        <p:grpSpPr>
          <a:xfrm>
            <a:off x="10849" y="-1"/>
            <a:ext cx="3877660" cy="5906585"/>
            <a:chOff x="10849" y="-3086"/>
            <a:chExt cx="2198951" cy="3349518"/>
          </a:xfrm>
        </p:grpSpPr>
        <p:sp>
          <p:nvSpPr>
            <p:cNvPr id="15" name="Freeform: Shape 9">
              <a:extLst>
                <a:ext uri="{FF2B5EF4-FFF2-40B4-BE49-F238E27FC236}">
                  <a16:creationId xmlns:a16="http://schemas.microsoft.com/office/drawing/2014/main" id="{A0739BDD-AE24-4A98-99C5-D6619F67A509}"/>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FEFC06E6-3363-4CDB-B79D-CCF531848BB5}"/>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B90FB7A8-0E58-4D7D-A300-987F589B44E2}"/>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36269E94-7431-4473-8972-931287C80A43}"/>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808D1C61-DD5B-416A-9D5F-C40FD9778392}"/>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94CB37AC-18BA-4C73-AE9D-1EAFBF960AE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25C8DE62-8360-46F6-B646-7EB8E119A2D4}"/>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57E333B6-C870-4773-862B-65B9C65AF1ED}"/>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662825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6748272" y="401416"/>
            <a:ext cx="4572000" cy="1325563"/>
          </a:xfrm>
        </p:spPr>
        <p:txBody>
          <a:bodyPr anchor="b" anchorCtr="0">
            <a:normAutofit/>
          </a:bodyPr>
          <a:lstStyle>
            <a:lvl1pPr>
              <a:defRPr sz="3000" baseline="0"/>
            </a:lvl1pPr>
          </a:lstStyle>
          <a:p>
            <a:r>
              <a:rPr lang="en-US" dirty="0"/>
              <a:t>CLICK TO EDIT MASTER TITLE STYLE</a:t>
            </a:r>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0" y="0"/>
            <a:ext cx="4059936" cy="6858000"/>
          </a:xfrm>
          <a:solidFill>
            <a:schemeClr val="accent5"/>
          </a:solidFill>
        </p:spPr>
        <p:txBody>
          <a:bodyPr/>
          <a:lstStyle/>
          <a:p>
            <a:r>
              <a:rPr lang="en-US"/>
              <a:t>Click icon to add picture</a:t>
            </a:r>
            <a:endParaRPr lang="en-US" dirty="0"/>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2048256" y="1412748"/>
            <a:ext cx="4041648" cy="4032504"/>
          </a:xfrm>
          <a:solidFill>
            <a:schemeClr val="accent5"/>
          </a:solidFill>
          <a:ln w="101600">
            <a:solidFill>
              <a:schemeClr val="bg1"/>
            </a:solidFill>
          </a:ln>
        </p:spPr>
        <p:txBody>
          <a:bodyPr/>
          <a:lstStyle/>
          <a:p>
            <a:r>
              <a:rPr lang="en-US"/>
              <a:t>Click icon to add picture</a:t>
            </a:r>
            <a:endParaRPr lang="en-US" dirty="0"/>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6748272" y="2084832"/>
            <a:ext cx="4572000" cy="4134993"/>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6">
            <a:extLst>
              <a:ext uri="{FF2B5EF4-FFF2-40B4-BE49-F238E27FC236}">
                <a16:creationId xmlns:a16="http://schemas.microsoft.com/office/drawing/2014/main" id="{60A5D944-41DB-4CFC-97C1-6C7FF8DF373A}"/>
              </a:ext>
            </a:extLst>
          </p:cNvPr>
          <p:cNvSpPr>
            <a:spLocks noGrp="1"/>
          </p:cNvSpPr>
          <p:nvPr>
            <p:ph type="dt" sz="half" idx="14"/>
          </p:nvPr>
        </p:nvSpPr>
        <p:spPr>
          <a:xfrm>
            <a:off x="838200" y="6356350"/>
            <a:ext cx="2743200" cy="365125"/>
          </a:xfrm>
        </p:spPr>
        <p:txBody>
          <a:bodyPr/>
          <a:lstStyle>
            <a:lvl1pPr>
              <a:defRPr>
                <a:solidFill>
                  <a:schemeClr val="bg1"/>
                </a:solidFill>
              </a:defRPr>
            </a:lvl1pPr>
          </a:lstStyle>
          <a:p>
            <a:r>
              <a:rPr lang="en-US" dirty="0"/>
              <a:t>20XX</a:t>
            </a:r>
          </a:p>
        </p:txBody>
      </p:sp>
      <p:sp>
        <p:nvSpPr>
          <p:cNvPr id="11" name="Footer Placeholder 7">
            <a:extLst>
              <a:ext uri="{FF2B5EF4-FFF2-40B4-BE49-F238E27FC236}">
                <a16:creationId xmlns:a16="http://schemas.microsoft.com/office/drawing/2014/main" id="{C52FEBB2-7D11-41E4-8284-A3119240C7F0}"/>
              </a:ext>
            </a:extLst>
          </p:cNvPr>
          <p:cNvSpPr>
            <a:spLocks noGrp="1"/>
          </p:cNvSpPr>
          <p:nvPr>
            <p:ph type="ftr" sz="quarter" idx="15"/>
          </p:nvPr>
        </p:nvSpPr>
        <p:spPr>
          <a:xfrm>
            <a:off x="4038600" y="6356350"/>
            <a:ext cx="4114800" cy="365125"/>
          </a:xfrm>
        </p:spPr>
        <p:txBody>
          <a:bodyPr/>
          <a:lstStyle/>
          <a:p>
            <a:r>
              <a:rPr lang="en-US" dirty="0"/>
              <a:t>Presentation title</a:t>
            </a:r>
          </a:p>
        </p:txBody>
      </p:sp>
      <p:sp>
        <p:nvSpPr>
          <p:cNvPr id="12" name="Slide Number Placeholder 8">
            <a:extLst>
              <a:ext uri="{FF2B5EF4-FFF2-40B4-BE49-F238E27FC236}">
                <a16:creationId xmlns:a16="http://schemas.microsoft.com/office/drawing/2014/main" id="{7D4BD90C-0DE3-488B-B828-BDBF5717EA82}"/>
              </a:ext>
            </a:extLst>
          </p:cNvPr>
          <p:cNvSpPr>
            <a:spLocks noGrp="1"/>
          </p:cNvSpPr>
          <p:nvPr>
            <p:ph type="sldNum" sz="quarter" idx="16"/>
          </p:nvPr>
        </p:nvSpPr>
        <p:spPr>
          <a:xfrm>
            <a:off x="8610600" y="6356350"/>
            <a:ext cx="2743200" cy="365125"/>
          </a:xfrm>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541581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2606040"/>
            <a:ext cx="3924300" cy="1325563"/>
          </a:xfrm>
        </p:spPr>
        <p:txBody>
          <a:bodyPr>
            <a:noAutofit/>
          </a:bodyPr>
          <a:lstStyle>
            <a:lvl1pPr>
              <a:defRPr sz="36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4105656"/>
            <a:ext cx="2552700" cy="2066071"/>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6">
            <a:extLst>
              <a:ext uri="{FF2B5EF4-FFF2-40B4-BE49-F238E27FC236}">
                <a16:creationId xmlns:a16="http://schemas.microsoft.com/office/drawing/2014/main" id="{8B39AA2A-DA2A-4F98-A265-15F8F0D8D450}"/>
              </a:ext>
            </a:extLst>
          </p:cNvPr>
          <p:cNvSpPr>
            <a:spLocks noGrp="1"/>
          </p:cNvSpPr>
          <p:nvPr>
            <p:ph type="dt" sz="half" idx="17"/>
          </p:nvPr>
        </p:nvSpPr>
        <p:spPr>
          <a:xfrm>
            <a:off x="841248" y="6356350"/>
            <a:ext cx="1828800" cy="365125"/>
          </a:xfrm>
        </p:spPr>
        <p:txBody>
          <a:bodyPr/>
          <a:lstStyle/>
          <a:p>
            <a:r>
              <a:rPr lang="en-US" dirty="0"/>
              <a:t>20XX</a:t>
            </a:r>
          </a:p>
        </p:txBody>
      </p:sp>
      <p:sp>
        <p:nvSpPr>
          <p:cNvPr id="13" name="Footer Placeholder 7">
            <a:extLst>
              <a:ext uri="{FF2B5EF4-FFF2-40B4-BE49-F238E27FC236}">
                <a16:creationId xmlns:a16="http://schemas.microsoft.com/office/drawing/2014/main" id="{D4140094-ECC6-407A-A2FF-98257769FD7C}"/>
              </a:ext>
            </a:extLst>
          </p:cNvPr>
          <p:cNvSpPr>
            <a:spLocks noGrp="1"/>
          </p:cNvSpPr>
          <p:nvPr>
            <p:ph type="ftr" sz="quarter" idx="14"/>
          </p:nvPr>
        </p:nvSpPr>
        <p:spPr>
          <a:xfrm>
            <a:off x="3157232" y="6356350"/>
            <a:ext cx="2743200" cy="365125"/>
          </a:xfrm>
        </p:spPr>
        <p:txBody>
          <a:bodyPr/>
          <a:lstStyle>
            <a:lvl1pPr algn="r">
              <a:defRPr/>
            </a:lvl1pPr>
          </a:lstStyle>
          <a:p>
            <a:r>
              <a:rPr lang="en-US" dirty="0"/>
              <a:t>Presentation title</a:t>
            </a:r>
          </a:p>
        </p:txBody>
      </p:sp>
      <p:sp>
        <p:nvSpPr>
          <p:cNvPr id="6" name="Picture Placeholder 6">
            <a:extLst>
              <a:ext uri="{FF2B5EF4-FFF2-40B4-BE49-F238E27FC236}">
                <a16:creationId xmlns:a16="http://schemas.microsoft.com/office/drawing/2014/main" id="{87019F04-21A7-41F6-B916-F4F94E744D3C}"/>
              </a:ext>
            </a:extLst>
          </p:cNvPr>
          <p:cNvSpPr>
            <a:spLocks noGrp="1"/>
          </p:cNvSpPr>
          <p:nvPr>
            <p:ph type="pic" sz="quarter" idx="13"/>
          </p:nvPr>
        </p:nvSpPr>
        <p:spPr>
          <a:xfrm>
            <a:off x="6092952" y="0"/>
            <a:ext cx="6099048" cy="6858000"/>
          </a:xfrm>
          <a:solidFill>
            <a:schemeClr val="accent5"/>
          </a:solidFill>
        </p:spPr>
        <p:txBody>
          <a:bodyPr/>
          <a:lstStyle/>
          <a:p>
            <a:r>
              <a:rPr lang="en-US"/>
              <a:t>Click icon to add picture</a:t>
            </a:r>
            <a:endParaRPr lang="en-US" dirty="0"/>
          </a:p>
        </p:txBody>
      </p:sp>
      <p:sp>
        <p:nvSpPr>
          <p:cNvPr id="11" name="Slide Number Placeholder 8">
            <a:extLst>
              <a:ext uri="{FF2B5EF4-FFF2-40B4-BE49-F238E27FC236}">
                <a16:creationId xmlns:a16="http://schemas.microsoft.com/office/drawing/2014/main" id="{56CC7D2E-562C-4512-9957-8C1B0A06F628}"/>
              </a:ext>
            </a:extLst>
          </p:cNvPr>
          <p:cNvSpPr>
            <a:spLocks noGrp="1"/>
          </p:cNvSpPr>
          <p:nvPr>
            <p:ph type="sldNum" sz="quarter" idx="16"/>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grpSp>
        <p:nvGrpSpPr>
          <p:cNvPr id="14" name="Top Right">
            <a:extLst>
              <a:ext uri="{FF2B5EF4-FFF2-40B4-BE49-F238E27FC236}">
                <a16:creationId xmlns:a16="http://schemas.microsoft.com/office/drawing/2014/main" id="{7DCF5A23-16BE-4FF7-8562-4B9CD64FB2DE}"/>
              </a:ext>
              <a:ext uri="{C183D7F6-B498-43B3-948B-1728B52AA6E4}">
                <adec:decorative xmlns:adec="http://schemas.microsoft.com/office/drawing/2017/decorative" val="1"/>
              </a:ext>
            </a:extLst>
          </p:cNvPr>
          <p:cNvGrpSpPr/>
          <p:nvPr userDrawn="1"/>
        </p:nvGrpSpPr>
        <p:grpSpPr>
          <a:xfrm>
            <a:off x="10850" y="-1"/>
            <a:ext cx="2768446" cy="4486275"/>
            <a:chOff x="10849" y="-3086"/>
            <a:chExt cx="2198951" cy="3349518"/>
          </a:xfrm>
        </p:grpSpPr>
        <p:sp>
          <p:nvSpPr>
            <p:cNvPr id="15" name="Freeform: Shape 9">
              <a:extLst>
                <a:ext uri="{FF2B5EF4-FFF2-40B4-BE49-F238E27FC236}">
                  <a16:creationId xmlns:a16="http://schemas.microsoft.com/office/drawing/2014/main" id="{930E8856-48C1-4FFD-9BC1-360BCDEC04B6}"/>
                </a:ext>
                <a:ext uri="{C183D7F6-B498-43B3-948B-1728B52AA6E4}">
                  <adec:decorative xmlns:adec="http://schemas.microsoft.com/office/drawing/2017/decorative" val="1"/>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dirty="0">
                <a:solidFill>
                  <a:schemeClr val="tx1">
                    <a:lumMod val="65000"/>
                    <a:lumOff val="35000"/>
                  </a:schemeClr>
                </a:solidFill>
                <a:latin typeface="AvenirNext LT Pro Medium" panose="020B0504020202020204" pitchFamily="34" charset="0"/>
              </a:endParaRPr>
            </a:p>
          </p:txBody>
        </p:sp>
        <p:sp>
          <p:nvSpPr>
            <p:cNvPr id="16" name="Freeform: Shape 10">
              <a:extLst>
                <a:ext uri="{FF2B5EF4-FFF2-40B4-BE49-F238E27FC236}">
                  <a16:creationId xmlns:a16="http://schemas.microsoft.com/office/drawing/2014/main" id="{0950DAF3-AE2C-43D7-884D-F377394DBC57}"/>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1">
              <a:extLst>
                <a:ext uri="{FF2B5EF4-FFF2-40B4-BE49-F238E27FC236}">
                  <a16:creationId xmlns:a16="http://schemas.microsoft.com/office/drawing/2014/main" id="{49552E91-169E-43A2-8337-361B09B2ECE1}"/>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2">
              <a:extLst>
                <a:ext uri="{FF2B5EF4-FFF2-40B4-BE49-F238E27FC236}">
                  <a16:creationId xmlns:a16="http://schemas.microsoft.com/office/drawing/2014/main" id="{4F38336D-53FF-4098-A32C-E01EF18D47C5}"/>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9" name="Freeform: Shape 13">
              <a:extLst>
                <a:ext uri="{FF2B5EF4-FFF2-40B4-BE49-F238E27FC236}">
                  <a16:creationId xmlns:a16="http://schemas.microsoft.com/office/drawing/2014/main" id="{C78446BA-74A6-401A-BC2F-8B0BB17F7E1D}"/>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0" name="Freeform: Shape 14">
              <a:extLst>
                <a:ext uri="{FF2B5EF4-FFF2-40B4-BE49-F238E27FC236}">
                  <a16:creationId xmlns:a16="http://schemas.microsoft.com/office/drawing/2014/main" id="{3C401887-78BB-448B-80F1-C8D99C8F25B4}"/>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1" name="Freeform: Shape 15">
              <a:extLst>
                <a:ext uri="{FF2B5EF4-FFF2-40B4-BE49-F238E27FC236}">
                  <a16:creationId xmlns:a16="http://schemas.microsoft.com/office/drawing/2014/main" id="{44DEADB1-ECC3-4C91-8A42-4B8440DEA49B}"/>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22" name="Freeform: Shape 16">
              <a:extLst>
                <a:ext uri="{FF2B5EF4-FFF2-40B4-BE49-F238E27FC236}">
                  <a16:creationId xmlns:a16="http://schemas.microsoft.com/office/drawing/2014/main" id="{47CC59C4-2B0F-4C73-ABC9-BB2A900B44AB}"/>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195923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F4C3CA-7962-4B8E-8004-FBD88F0EFAF2}"/>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39E44-C8F5-4FD0-8345-FA295CEA603C}"/>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6" name="Rectangle 5">
            <a:extLst>
              <a:ext uri="{FF2B5EF4-FFF2-40B4-BE49-F238E27FC236}">
                <a16:creationId xmlns:a16="http://schemas.microsoft.com/office/drawing/2014/main" id="{858B0A9B-526A-4C0F-9112-3130C41A5DD8}"/>
              </a:ext>
            </a:extLst>
          </p:cNvPr>
          <p:cNvSpPr/>
          <p:nvPr userDrawn="1"/>
        </p:nvSpPr>
        <p:spPr>
          <a:xfrm>
            <a:off x="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0B472D-4A4C-4AF9-86F1-E43C02D1B18D}"/>
              </a:ext>
            </a:extLst>
          </p:cNvPr>
          <p:cNvSpPr/>
          <p:nvPr userDrawn="1"/>
        </p:nvSpPr>
        <p:spPr>
          <a:xfrm>
            <a:off x="4044950" y="7628569"/>
            <a:ext cx="4038600" cy="1645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5B530FA-24B1-40EC-A3FE-19C912C40F2C}"/>
              </a:ext>
            </a:extLst>
          </p:cNvPr>
          <p:cNvSpPr/>
          <p:nvPr userDrawn="1"/>
        </p:nvSpPr>
        <p:spPr>
          <a:xfrm>
            <a:off x="8115300" y="7628569"/>
            <a:ext cx="4038600"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D39AFF2-4D18-4B42-A6B8-58FABF72093B}"/>
              </a:ext>
            </a:extLst>
          </p:cNvPr>
          <p:cNvSpPr/>
          <p:nvPr userDrawn="1"/>
        </p:nvSpPr>
        <p:spPr>
          <a:xfrm>
            <a:off x="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64E7FA2-CE13-4C5E-96C1-770D8B206A7A}"/>
              </a:ext>
            </a:extLst>
          </p:cNvPr>
          <p:cNvSpPr/>
          <p:nvPr userDrawn="1"/>
        </p:nvSpPr>
        <p:spPr>
          <a:xfrm>
            <a:off x="3048001" y="-984316"/>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67F1754-1A1C-4B4B-96CE-B31AB810622B}"/>
              </a:ext>
            </a:extLst>
          </p:cNvPr>
          <p:cNvSpPr/>
          <p:nvPr userDrawn="1"/>
        </p:nvSpPr>
        <p:spPr>
          <a:xfrm>
            <a:off x="6096000" y="-990138"/>
            <a:ext cx="3047999" cy="164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CA747AC-FBCD-401F-85D9-F585917BEF6B}"/>
              </a:ext>
            </a:extLst>
          </p:cNvPr>
          <p:cNvSpPr/>
          <p:nvPr userDrawn="1"/>
        </p:nvSpPr>
        <p:spPr>
          <a:xfrm>
            <a:off x="9143999" y="-989389"/>
            <a:ext cx="3047999" cy="1645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43841-AE0F-41C9-97CC-D11B02495FEA}"/>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9" name="Top Right">
            <a:extLst>
              <a:ext uri="{FF2B5EF4-FFF2-40B4-BE49-F238E27FC236}">
                <a16:creationId xmlns:a16="http://schemas.microsoft.com/office/drawing/2014/main" id="{BACCE7B0-8D06-4252-8429-A339167D208C}"/>
              </a:ext>
              <a:ext uri="{C183D7F6-B498-43B3-948B-1728B52AA6E4}">
                <adec:decorative xmlns:adec="http://schemas.microsoft.com/office/drawing/2017/decorative" val="1"/>
              </a:ext>
            </a:extLst>
          </p:cNvPr>
          <p:cNvGrpSpPr/>
          <p:nvPr userDrawn="1"/>
        </p:nvGrpSpPr>
        <p:grpSpPr>
          <a:xfrm rot="10800000">
            <a:off x="1975339" y="2702248"/>
            <a:ext cx="2062373" cy="4155752"/>
            <a:chOff x="10849" y="15178"/>
            <a:chExt cx="2198951" cy="3331254"/>
          </a:xfrm>
        </p:grpSpPr>
        <p:sp>
          <p:nvSpPr>
            <p:cNvPr id="12" name="Freeform: Shape 10">
              <a:extLst>
                <a:ext uri="{FF2B5EF4-FFF2-40B4-BE49-F238E27FC236}">
                  <a16:creationId xmlns:a16="http://schemas.microsoft.com/office/drawing/2014/main" id="{23D7796B-4F31-43D2-9935-135F7251B352}"/>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023B3E92-CF7A-41F8-A5D4-FDD8C26708DC}"/>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2194F273-6079-4D58-A510-0EBF4227520D}"/>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AEC3FE6A-D4E9-4F9B-B689-9C5BF9326B6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B52D8E87-7BE8-4B9B-B18D-68C99705EECD}"/>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6958AF13-A360-492B-8F33-E0608A11E679}"/>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337AF046-BF07-462B-82F1-2215317CC3A6}"/>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2552700" cy="1325563"/>
          </a:xfrm>
        </p:spPr>
        <p:txBody>
          <a:bodyPr>
            <a:no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3"/>
            <a:ext cx="2552700" cy="2696918"/>
          </a:xfrm>
        </p:spPr>
        <p:txBody>
          <a:bodyPr>
            <a:normAutofit/>
          </a:bodyPr>
          <a:lstStyle>
            <a:lvl1pPr marL="0" indent="0">
              <a:lnSpc>
                <a:spcPts val="2200"/>
              </a:lnSpc>
              <a:buFont typeface="Arial" panose="020B0604020202020204" pitchFamily="34" charset="0"/>
              <a:buNone/>
              <a:defRPr sz="1600"/>
            </a:lvl1pPr>
            <a:lvl2pPr marL="457200" indent="0">
              <a:lnSpc>
                <a:spcPts val="2200"/>
              </a:lnSpc>
              <a:buFont typeface="Arial" panose="020B0604020202020204" pitchFamily="34" charset="0"/>
              <a:buNone/>
              <a:defRPr sz="1600"/>
            </a:lvl2pPr>
            <a:lvl3pPr marL="914400" indent="0">
              <a:lnSpc>
                <a:spcPts val="2200"/>
              </a:lnSpc>
              <a:buFont typeface="Arial" panose="020B0604020202020204" pitchFamily="34" charset="0"/>
              <a:buNone/>
              <a:defRPr sz="1600"/>
            </a:lvl3pPr>
            <a:lvl4pPr marL="1371600" indent="0">
              <a:lnSpc>
                <a:spcPts val="2200"/>
              </a:lnSpc>
              <a:buFont typeface="Arial" panose="020B0604020202020204" pitchFamily="34" charset="0"/>
              <a:buNone/>
              <a:defRPr sz="1600"/>
            </a:lvl4pPr>
            <a:lvl5pPr marL="1828800" indent="0">
              <a:lnSpc>
                <a:spcPts val="2200"/>
              </a:lnSpc>
              <a:buFont typeface="Arial" panose="020B0604020202020204" pitchFamily="34" charse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6">
            <a:extLst>
              <a:ext uri="{FF2B5EF4-FFF2-40B4-BE49-F238E27FC236}">
                <a16:creationId xmlns:a16="http://schemas.microsoft.com/office/drawing/2014/main" id="{A1F8D2B3-30A8-4B83-A5C0-C99EF8934201}"/>
              </a:ext>
            </a:extLst>
          </p:cNvPr>
          <p:cNvSpPr>
            <a:spLocks noGrp="1"/>
          </p:cNvSpPr>
          <p:nvPr>
            <p:ph type="dt" sz="half" idx="12"/>
          </p:nvPr>
        </p:nvSpPr>
        <p:spPr>
          <a:xfrm>
            <a:off x="838200" y="6356350"/>
            <a:ext cx="2743200" cy="365125"/>
          </a:xfrm>
        </p:spPr>
        <p:txBody>
          <a:bodyPr/>
          <a:lstStyle/>
          <a:p>
            <a:r>
              <a:rPr lang="en-US" dirty="0"/>
              <a:t>20XX</a:t>
            </a:r>
          </a:p>
        </p:txBody>
      </p:sp>
      <p:sp>
        <p:nvSpPr>
          <p:cNvPr id="7" name="Picture Placeholder 6">
            <a:extLst>
              <a:ext uri="{FF2B5EF4-FFF2-40B4-BE49-F238E27FC236}">
                <a16:creationId xmlns:a16="http://schemas.microsoft.com/office/drawing/2014/main" id="{33713A46-E629-418A-9E89-B20468B63A34}"/>
              </a:ext>
            </a:extLst>
          </p:cNvPr>
          <p:cNvSpPr>
            <a:spLocks noGrp="1"/>
          </p:cNvSpPr>
          <p:nvPr>
            <p:ph type="pic" sz="quarter" idx="11"/>
          </p:nvPr>
        </p:nvSpPr>
        <p:spPr>
          <a:xfrm>
            <a:off x="4035552" y="0"/>
            <a:ext cx="8156448" cy="6858000"/>
          </a:xfrm>
          <a:solidFill>
            <a:schemeClr val="accent5"/>
          </a:solidFill>
        </p:spPr>
        <p:txBody>
          <a:bodyPr/>
          <a:lstStyle/>
          <a:p>
            <a:r>
              <a:rPr lang="en-US"/>
              <a:t>Click icon to add picture</a:t>
            </a:r>
            <a:endParaRPr lang="en-US" dirty="0"/>
          </a:p>
        </p:txBody>
      </p:sp>
      <p:sp>
        <p:nvSpPr>
          <p:cNvPr id="8" name="Footer Placeholder 7">
            <a:extLst>
              <a:ext uri="{FF2B5EF4-FFF2-40B4-BE49-F238E27FC236}">
                <a16:creationId xmlns:a16="http://schemas.microsoft.com/office/drawing/2014/main" id="{01027371-9F9C-42B2-9592-42A983992645}"/>
              </a:ext>
            </a:extLst>
          </p:cNvPr>
          <p:cNvSpPr>
            <a:spLocks noGrp="1"/>
          </p:cNvSpPr>
          <p:nvPr>
            <p:ph type="ftr" sz="quarter" idx="13"/>
          </p:nvPr>
        </p:nvSpPr>
        <p:spPr>
          <a:xfrm>
            <a:off x="4038600" y="6356350"/>
            <a:ext cx="4114800" cy="365125"/>
          </a:xfrm>
        </p:spPr>
        <p:txBody>
          <a:bodyPr/>
          <a:lstStyle>
            <a:lvl1pPr>
              <a:defRPr>
                <a:solidFill>
                  <a:schemeClr val="bg1"/>
                </a:solidFill>
              </a:defRPr>
            </a:lvl1pPr>
          </a:lstStyle>
          <a:p>
            <a:r>
              <a:rPr lang="en-US" dirty="0"/>
              <a:t>Presentation title</a:t>
            </a:r>
          </a:p>
        </p:txBody>
      </p:sp>
      <p:sp>
        <p:nvSpPr>
          <p:cNvPr id="10" name="Slide Number Placeholder 8">
            <a:extLst>
              <a:ext uri="{FF2B5EF4-FFF2-40B4-BE49-F238E27FC236}">
                <a16:creationId xmlns:a16="http://schemas.microsoft.com/office/drawing/2014/main" id="{AD277C46-5330-47A5-B42E-8A406D22662D}"/>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675446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93048-98A4-4EE6-A653-11BF380C726A}"/>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841248" y="381000"/>
            <a:ext cx="4572000" cy="1325563"/>
          </a:xfrm>
        </p:spPr>
        <p:txBody>
          <a:bodyPr>
            <a:normAutofit/>
          </a:bodyPr>
          <a:lstStyle>
            <a:lvl1pPr>
              <a:defRPr sz="3000" baseline="0"/>
            </a:lvl1pPr>
          </a:lstStyle>
          <a:p>
            <a:r>
              <a:rPr lang="en-US" dirty="0"/>
              <a:t>CLICK TO EDIT MASTER TITLE STYLE</a:t>
            </a:r>
          </a:p>
        </p:txBody>
      </p:sp>
      <p:sp>
        <p:nvSpPr>
          <p:cNvPr id="5" name="Text Placeholder 4">
            <a:extLst>
              <a:ext uri="{FF2B5EF4-FFF2-40B4-BE49-F238E27FC236}">
                <a16:creationId xmlns:a16="http://schemas.microsoft.com/office/drawing/2014/main" id="{CAF77331-6002-494B-B704-DDA9DEBB6491}"/>
              </a:ext>
            </a:extLst>
          </p:cNvPr>
          <p:cNvSpPr>
            <a:spLocks noGrp="1"/>
          </p:cNvSpPr>
          <p:nvPr>
            <p:ph type="body" sz="quarter" idx="10"/>
          </p:nvPr>
        </p:nvSpPr>
        <p:spPr>
          <a:xfrm>
            <a:off x="841248" y="1789112"/>
            <a:ext cx="4572000" cy="4166519"/>
          </a:xfrm>
        </p:spPr>
        <p:txBody>
          <a:bodyPr>
            <a:normAutofit/>
          </a:bodyPr>
          <a:lstStyle>
            <a:lvl1pPr marL="0" indent="0">
              <a:lnSpc>
                <a:spcPts val="2200"/>
              </a:lnSpc>
              <a:buNone/>
              <a:defRPr sz="1600"/>
            </a:lvl1pPr>
            <a:lvl2pPr marL="457200" indent="0">
              <a:lnSpc>
                <a:spcPts val="2200"/>
              </a:lnSpc>
              <a:buNone/>
              <a:defRPr sz="1600"/>
            </a:lvl2pPr>
            <a:lvl3pPr marL="914400" indent="0">
              <a:lnSpc>
                <a:spcPts val="2200"/>
              </a:lnSpc>
              <a:buNone/>
              <a:defRPr sz="1600"/>
            </a:lvl3pPr>
            <a:lvl4pPr marL="1371600" indent="0">
              <a:lnSpc>
                <a:spcPts val="2200"/>
              </a:lnSpc>
              <a:buNone/>
              <a:defRPr sz="1600"/>
            </a:lvl4pPr>
            <a:lvl5pPr marL="1828800" indent="0">
              <a:lnSpc>
                <a:spcPts val="22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6">
            <a:extLst>
              <a:ext uri="{FF2B5EF4-FFF2-40B4-BE49-F238E27FC236}">
                <a16:creationId xmlns:a16="http://schemas.microsoft.com/office/drawing/2014/main" id="{1717D704-6E87-4C09-AB8E-78E9D5F73955}"/>
              </a:ext>
            </a:extLst>
          </p:cNvPr>
          <p:cNvSpPr>
            <a:spLocks noGrp="1"/>
          </p:cNvSpPr>
          <p:nvPr>
            <p:ph type="dt" sz="half" idx="12"/>
          </p:nvPr>
        </p:nvSpPr>
        <p:spPr>
          <a:xfrm>
            <a:off x="838200" y="6356350"/>
            <a:ext cx="2743200" cy="365125"/>
          </a:xfrm>
        </p:spPr>
        <p:txBody>
          <a:bodyPr/>
          <a:lstStyle/>
          <a:p>
            <a:r>
              <a:rPr lang="en-US" dirty="0"/>
              <a:t>20XX</a:t>
            </a:r>
          </a:p>
        </p:txBody>
      </p:sp>
      <p:sp>
        <p:nvSpPr>
          <p:cNvPr id="9" name="Picture Placeholder 6">
            <a:extLst>
              <a:ext uri="{FF2B5EF4-FFF2-40B4-BE49-F238E27FC236}">
                <a16:creationId xmlns:a16="http://schemas.microsoft.com/office/drawing/2014/main" id="{6445CE96-5361-47BD-A601-9A41E497963B}"/>
              </a:ext>
            </a:extLst>
          </p:cNvPr>
          <p:cNvSpPr>
            <a:spLocks noGrp="1"/>
          </p:cNvSpPr>
          <p:nvPr>
            <p:ph type="pic" sz="quarter" idx="11"/>
          </p:nvPr>
        </p:nvSpPr>
        <p:spPr>
          <a:xfrm>
            <a:off x="8132064" y="0"/>
            <a:ext cx="4059936" cy="6858000"/>
          </a:xfrm>
          <a:solidFill>
            <a:schemeClr val="accent5"/>
          </a:solidFill>
        </p:spPr>
        <p:txBody>
          <a:bodyPr/>
          <a:lstStyle/>
          <a:p>
            <a:r>
              <a:rPr lang="en-US"/>
              <a:t>Click icon to add picture</a:t>
            </a:r>
            <a:endParaRPr lang="en-US" dirty="0"/>
          </a:p>
        </p:txBody>
      </p:sp>
      <p:sp>
        <p:nvSpPr>
          <p:cNvPr id="13" name="Picture Placeholder 6">
            <a:extLst>
              <a:ext uri="{FF2B5EF4-FFF2-40B4-BE49-F238E27FC236}">
                <a16:creationId xmlns:a16="http://schemas.microsoft.com/office/drawing/2014/main" id="{184B2061-5123-4D27-826E-8B5E6F98AAC6}"/>
              </a:ext>
            </a:extLst>
          </p:cNvPr>
          <p:cNvSpPr>
            <a:spLocks noGrp="1"/>
          </p:cNvSpPr>
          <p:nvPr>
            <p:ph type="pic" sz="quarter" idx="16"/>
          </p:nvPr>
        </p:nvSpPr>
        <p:spPr>
          <a:xfrm>
            <a:off x="6095471" y="1412748"/>
            <a:ext cx="4041648" cy="4032504"/>
          </a:xfrm>
          <a:solidFill>
            <a:schemeClr val="accent5"/>
          </a:solidFill>
          <a:ln w="101600">
            <a:solidFill>
              <a:schemeClr val="bg1"/>
            </a:solidFill>
          </a:ln>
        </p:spPr>
        <p:txBody>
          <a:bodyPr/>
          <a:lstStyle/>
          <a:p>
            <a:r>
              <a:rPr lang="en-US"/>
              <a:t>Click icon to add picture</a:t>
            </a:r>
            <a:endParaRPr lang="en-US" dirty="0"/>
          </a:p>
        </p:txBody>
      </p:sp>
      <p:sp>
        <p:nvSpPr>
          <p:cNvPr id="15" name="Footer Placeholder 7">
            <a:extLst>
              <a:ext uri="{FF2B5EF4-FFF2-40B4-BE49-F238E27FC236}">
                <a16:creationId xmlns:a16="http://schemas.microsoft.com/office/drawing/2014/main" id="{7235C1BB-4D36-4657-8084-ED52E2DBF346}"/>
              </a:ext>
            </a:extLst>
          </p:cNvPr>
          <p:cNvSpPr>
            <a:spLocks noGrp="1"/>
          </p:cNvSpPr>
          <p:nvPr>
            <p:ph type="ftr" sz="quarter" idx="13"/>
          </p:nvPr>
        </p:nvSpPr>
        <p:spPr>
          <a:xfrm>
            <a:off x="4038600" y="6356350"/>
            <a:ext cx="4114800" cy="365125"/>
          </a:xfrm>
        </p:spPr>
        <p:txBody>
          <a:bodyPr/>
          <a:lstStyle>
            <a:lvl1pPr>
              <a:defRPr>
                <a:solidFill>
                  <a:schemeClr val="bg1">
                    <a:lumMod val="50000"/>
                  </a:schemeClr>
                </a:solidFill>
              </a:defRPr>
            </a:lvl1pPr>
          </a:lstStyle>
          <a:p>
            <a:r>
              <a:rPr lang="en-US" dirty="0"/>
              <a:t>Presentation title</a:t>
            </a:r>
          </a:p>
        </p:txBody>
      </p:sp>
      <p:sp>
        <p:nvSpPr>
          <p:cNvPr id="16" name="Slide Number Placeholder 8">
            <a:extLst>
              <a:ext uri="{FF2B5EF4-FFF2-40B4-BE49-F238E27FC236}">
                <a16:creationId xmlns:a16="http://schemas.microsoft.com/office/drawing/2014/main" id="{830BDA30-4954-480D-9CDA-DFEC700B4BAF}"/>
              </a:ext>
            </a:extLst>
          </p:cNvPr>
          <p:cNvSpPr>
            <a:spLocks noGrp="1"/>
          </p:cNvSpPr>
          <p:nvPr>
            <p:ph type="sldNum" sz="quarter" idx="14"/>
          </p:nvPr>
        </p:nvSpPr>
        <p:spPr>
          <a:xfrm>
            <a:off x="8610600" y="6356350"/>
            <a:ext cx="2743200" cy="365125"/>
          </a:xfrm>
        </p:spPr>
        <p:txBody>
          <a:bodyPr/>
          <a:lstStyle>
            <a:lvl1pPr>
              <a:defRPr>
                <a:solidFill>
                  <a:schemeClr val="bg1"/>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4399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hasCustomPrompt="1"/>
          </p:nvPr>
        </p:nvSpPr>
        <p:spPr>
          <a:xfrm>
            <a:off x="831850" y="5074920"/>
            <a:ext cx="10515600" cy="603504"/>
          </a:xfrm>
        </p:spPr>
        <p:txBody>
          <a:bodyPr anchor="b">
            <a:normAutofit/>
          </a:bodyPr>
          <a:lstStyle>
            <a:lvl1pPr algn="ctr">
              <a:defRPr sz="3000" baseline="0"/>
            </a:lvl1pPr>
          </a:lstStyle>
          <a:p>
            <a:r>
              <a:rPr lang="en-US" dirty="0"/>
              <a:t>CLICK TO EDIT MASTER TITLE STYLE</a:t>
            </a:r>
          </a:p>
        </p:txBody>
      </p:sp>
      <p:sp>
        <p:nvSpPr>
          <p:cNvPr id="8" name="Picture Placeholder 7">
            <a:extLst>
              <a:ext uri="{FF2B5EF4-FFF2-40B4-BE49-F238E27FC236}">
                <a16:creationId xmlns:a16="http://schemas.microsoft.com/office/drawing/2014/main" id="{01678D0D-E7C0-4B71-92B6-4809F88B7AF2}"/>
              </a:ext>
            </a:extLst>
          </p:cNvPr>
          <p:cNvSpPr>
            <a:spLocks noGrp="1"/>
          </p:cNvSpPr>
          <p:nvPr>
            <p:ph type="pic" sz="quarter" idx="13"/>
          </p:nvPr>
        </p:nvSpPr>
        <p:spPr>
          <a:xfrm>
            <a:off x="1524" y="0"/>
            <a:ext cx="12188952" cy="4572000"/>
          </a:xfrm>
          <a:solidFill>
            <a:schemeClr val="accent5"/>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31850" y="5742432"/>
            <a:ext cx="10515600" cy="365760"/>
          </a:xfrm>
        </p:spPr>
        <p:txBody>
          <a:bodyPr>
            <a:normAutofit/>
          </a:bodyPr>
          <a:lstStyle>
            <a:lvl1pPr marL="0" indent="0" algn="ctr">
              <a:buNone/>
              <a:defRPr sz="20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19" name="Bottom Right">
            <a:extLst>
              <a:ext uri="{FF2B5EF4-FFF2-40B4-BE49-F238E27FC236}">
                <a16:creationId xmlns:a16="http://schemas.microsoft.com/office/drawing/2014/main" id="{9B4D6141-35CF-451D-BD01-FA735BAA36FD}"/>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20" name="Graphic 157">
              <a:extLst>
                <a:ext uri="{FF2B5EF4-FFF2-40B4-BE49-F238E27FC236}">
                  <a16:creationId xmlns:a16="http://schemas.microsoft.com/office/drawing/2014/main" id="{B322DFCF-90C7-4DBE-B29A-947503AAD199}"/>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22" name="Freeform: Shape 24">
                <a:extLst>
                  <a:ext uri="{FF2B5EF4-FFF2-40B4-BE49-F238E27FC236}">
                    <a16:creationId xmlns:a16="http://schemas.microsoft.com/office/drawing/2014/main" id="{F48A038F-FA3F-4515-8D04-97EF22E65817}"/>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3" name="Freeform: Shape 25">
                <a:extLst>
                  <a:ext uri="{FF2B5EF4-FFF2-40B4-BE49-F238E27FC236}">
                    <a16:creationId xmlns:a16="http://schemas.microsoft.com/office/drawing/2014/main" id="{8155636C-869C-4098-B5E6-7A6B4DB8B61D}"/>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4" name="Freeform: Shape 26">
                <a:extLst>
                  <a:ext uri="{FF2B5EF4-FFF2-40B4-BE49-F238E27FC236}">
                    <a16:creationId xmlns:a16="http://schemas.microsoft.com/office/drawing/2014/main" id="{0E4F1004-DF67-4659-A9F6-7B088CCA24A8}"/>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5" name="Freeform: Shape 30">
                <a:extLst>
                  <a:ext uri="{FF2B5EF4-FFF2-40B4-BE49-F238E27FC236}">
                    <a16:creationId xmlns:a16="http://schemas.microsoft.com/office/drawing/2014/main" id="{DE817514-787F-46B1-BA14-6DC30B01333A}"/>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6" name="Freeform: Shape 31">
                <a:extLst>
                  <a:ext uri="{FF2B5EF4-FFF2-40B4-BE49-F238E27FC236}">
                    <a16:creationId xmlns:a16="http://schemas.microsoft.com/office/drawing/2014/main" id="{19517BB1-651A-4460-87CD-207F8060759D}"/>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7" name="Freeform: Shape 32">
                <a:extLst>
                  <a:ext uri="{FF2B5EF4-FFF2-40B4-BE49-F238E27FC236}">
                    <a16:creationId xmlns:a16="http://schemas.microsoft.com/office/drawing/2014/main" id="{9C651D90-C3D5-4EDB-BE84-CFAF352CB560}"/>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28" name="Freeform: Shape 36">
                <a:extLst>
                  <a:ext uri="{FF2B5EF4-FFF2-40B4-BE49-F238E27FC236}">
                    <a16:creationId xmlns:a16="http://schemas.microsoft.com/office/drawing/2014/main" id="{DD986C4F-FAF9-4E46-AC0A-06859698AD6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21" name="Freeform: Shape 23">
              <a:extLst>
                <a:ext uri="{FF2B5EF4-FFF2-40B4-BE49-F238E27FC236}">
                  <a16:creationId xmlns:a16="http://schemas.microsoft.com/office/drawing/2014/main" id="{4338AACE-9CB3-4730-AE6B-8898D1E4D952}"/>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Graph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FE96B313-012D-4870-B065-8F7E74251B27}"/>
              </a:ext>
            </a:extLst>
          </p:cNvPr>
          <p:cNvSpPr>
            <a:spLocks noGrp="1"/>
          </p:cNvSpPr>
          <p:nvPr>
            <p:ph sz="quarter" idx="13"/>
          </p:nvPr>
        </p:nvSpPr>
        <p:spPr>
          <a:xfrm>
            <a:off x="828964" y="1829525"/>
            <a:ext cx="10505786" cy="4337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69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841248" y="381000"/>
            <a:ext cx="10972800" cy="1325563"/>
          </a:xfrm>
        </p:spPr>
        <p:txBody>
          <a:bodyPr>
            <a:normAutofit/>
          </a:bodyPr>
          <a:lstStyle>
            <a:lvl1pPr>
              <a:defRPr sz="3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Bottom Right">
            <a:extLst>
              <a:ext uri="{FF2B5EF4-FFF2-40B4-BE49-F238E27FC236}">
                <a16:creationId xmlns:a16="http://schemas.microsoft.com/office/drawing/2014/main" id="{3F4EA131-028B-4E70-968A-F18FD27D3639}"/>
              </a:ext>
              <a:ext uri="{C183D7F6-B498-43B3-948B-1728B52AA6E4}">
                <adec:decorative xmlns:adec="http://schemas.microsoft.com/office/drawing/2017/decorative" val="1"/>
              </a:ext>
            </a:extLst>
          </p:cNvPr>
          <p:cNvGrpSpPr/>
          <p:nvPr userDrawn="1"/>
        </p:nvGrpSpPr>
        <p:grpSpPr>
          <a:xfrm>
            <a:off x="7993448" y="3278144"/>
            <a:ext cx="4211600" cy="3581399"/>
            <a:chOff x="7980400" y="3276601"/>
            <a:chExt cx="4211600" cy="3581399"/>
          </a:xfrm>
        </p:grpSpPr>
        <p:grpSp>
          <p:nvGrpSpPr>
            <p:cNvPr id="7" name="Graphic 157">
              <a:extLst>
                <a:ext uri="{FF2B5EF4-FFF2-40B4-BE49-F238E27FC236}">
                  <a16:creationId xmlns:a16="http://schemas.microsoft.com/office/drawing/2014/main" id="{35B6ADC5-2993-4C95-8FC0-E843BACAED1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9" name="Freeform: Shape 24">
                <a:extLst>
                  <a:ext uri="{FF2B5EF4-FFF2-40B4-BE49-F238E27FC236}">
                    <a16:creationId xmlns:a16="http://schemas.microsoft.com/office/drawing/2014/main" id="{174FA252-C254-4DAB-A71B-2263B4B5F97A}"/>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0" name="Freeform: Shape 25">
                <a:extLst>
                  <a:ext uri="{FF2B5EF4-FFF2-40B4-BE49-F238E27FC236}">
                    <a16:creationId xmlns:a16="http://schemas.microsoft.com/office/drawing/2014/main" id="{B8C83007-5E21-486E-9DBB-38D4DFA65B88}"/>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1" name="Freeform: Shape 26">
                <a:extLst>
                  <a:ext uri="{FF2B5EF4-FFF2-40B4-BE49-F238E27FC236}">
                    <a16:creationId xmlns:a16="http://schemas.microsoft.com/office/drawing/2014/main" id="{1CA85DBE-60A4-4A34-A031-ED1979A4BEA5}"/>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2" name="Freeform: Shape 30">
                <a:extLst>
                  <a:ext uri="{FF2B5EF4-FFF2-40B4-BE49-F238E27FC236}">
                    <a16:creationId xmlns:a16="http://schemas.microsoft.com/office/drawing/2014/main" id="{4438E01A-3963-4B12-94A1-C68FBA48D5EB}"/>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3" name="Freeform: Shape 31">
                <a:extLst>
                  <a:ext uri="{FF2B5EF4-FFF2-40B4-BE49-F238E27FC236}">
                    <a16:creationId xmlns:a16="http://schemas.microsoft.com/office/drawing/2014/main" id="{0EDE04B1-4206-4F98-AD4E-C7F4E612668C}"/>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4" name="Freeform: Shape 32">
                <a:extLst>
                  <a:ext uri="{FF2B5EF4-FFF2-40B4-BE49-F238E27FC236}">
                    <a16:creationId xmlns:a16="http://schemas.microsoft.com/office/drawing/2014/main" id="{13D5B5F8-89AD-4F43-BD6E-2066CC4A4866}"/>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15" name="Freeform: Shape 36">
                <a:extLst>
                  <a:ext uri="{FF2B5EF4-FFF2-40B4-BE49-F238E27FC236}">
                    <a16:creationId xmlns:a16="http://schemas.microsoft.com/office/drawing/2014/main" id="{3F74D39B-7972-40FC-B9BA-41B1C9C31C4C}"/>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8" name="Freeform: Shape 23">
              <a:extLst>
                <a:ext uri="{FF2B5EF4-FFF2-40B4-BE49-F238E27FC236}">
                  <a16:creationId xmlns:a16="http://schemas.microsoft.com/office/drawing/2014/main" id="{85043687-D36C-4351-BB73-5FD8143B1937}"/>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17" name="Content Placeholder 16">
            <a:extLst>
              <a:ext uri="{FF2B5EF4-FFF2-40B4-BE49-F238E27FC236}">
                <a16:creationId xmlns:a16="http://schemas.microsoft.com/office/drawing/2014/main" id="{B9360AE7-EA24-46DC-9539-F79F9E58EEFF}"/>
              </a:ext>
            </a:extLst>
          </p:cNvPr>
          <p:cNvSpPr>
            <a:spLocks noGrp="1"/>
          </p:cNvSpPr>
          <p:nvPr>
            <p:ph sz="quarter" idx="13"/>
          </p:nvPr>
        </p:nvSpPr>
        <p:spPr>
          <a:xfrm>
            <a:off x="828964" y="2060002"/>
            <a:ext cx="10515311" cy="3280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90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6784848" y="1719072"/>
            <a:ext cx="4709160" cy="2926080"/>
          </a:xfrm>
        </p:spPr>
        <p:txBody>
          <a:bodyPr anchor="b" anchorCtr="0">
            <a:normAutofit/>
          </a:bodyPr>
          <a:lstStyle>
            <a:lvl1pPr>
              <a:lnSpc>
                <a:spcPts val="4000"/>
              </a:lnSpc>
              <a:defRPr sz="2800" spc="20" baseline="0">
                <a:latin typeface="+mn-lt"/>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238A46BD-7BF9-45FF-8B9B-6269F3313EA1}"/>
              </a:ext>
            </a:extLst>
          </p:cNvPr>
          <p:cNvSpPr>
            <a:spLocks noGrp="1"/>
          </p:cNvSpPr>
          <p:nvPr>
            <p:ph type="pic" sz="quarter" idx="13"/>
          </p:nvPr>
        </p:nvSpPr>
        <p:spPr>
          <a:xfrm>
            <a:off x="0" y="0"/>
            <a:ext cx="6099048" cy="6858000"/>
          </a:xfrm>
          <a:solidFill>
            <a:schemeClr val="accent5"/>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F7320F30-F8B4-4ECD-B95C-9CEA2FB06F18}"/>
              </a:ext>
            </a:extLst>
          </p:cNvPr>
          <p:cNvSpPr>
            <a:spLocks noGrp="1"/>
          </p:cNvSpPr>
          <p:nvPr>
            <p:ph type="body" sz="quarter" idx="15"/>
          </p:nvPr>
        </p:nvSpPr>
        <p:spPr>
          <a:xfrm>
            <a:off x="6784848" y="4864608"/>
            <a:ext cx="4709160" cy="365760"/>
          </a:xfrm>
        </p:spPr>
        <p:txBody>
          <a:bodyPr>
            <a:normAutofit/>
          </a:bodyPr>
          <a:lstStyle>
            <a:lvl1pPr marL="0" indent="0">
              <a:lnSpc>
                <a:spcPts val="2000"/>
              </a:lnSpc>
              <a:buNone/>
              <a:defRPr sz="1600">
                <a:solidFill>
                  <a:schemeClr val="bg1">
                    <a:lumMod val="50000"/>
                  </a:schemeClr>
                </a:solidFill>
                <a:latin typeface="+mj-lt"/>
              </a:defRPr>
            </a:lvl1pPr>
            <a:lvl2pPr marL="457200" indent="0">
              <a:lnSpc>
                <a:spcPts val="2000"/>
              </a:lnSpc>
              <a:buNone/>
              <a:defRPr sz="1800">
                <a:solidFill>
                  <a:schemeClr val="bg1">
                    <a:lumMod val="50000"/>
                  </a:schemeClr>
                </a:solidFill>
                <a:latin typeface="+mj-lt"/>
              </a:defRPr>
            </a:lvl2pPr>
            <a:lvl3pPr marL="914400" indent="0">
              <a:lnSpc>
                <a:spcPts val="2000"/>
              </a:lnSpc>
              <a:buNone/>
              <a:defRPr sz="1800">
                <a:solidFill>
                  <a:schemeClr val="bg1">
                    <a:lumMod val="50000"/>
                  </a:schemeClr>
                </a:solidFill>
                <a:latin typeface="+mj-lt"/>
              </a:defRPr>
            </a:lvl3pPr>
            <a:lvl4pPr marL="1371600" indent="0">
              <a:lnSpc>
                <a:spcPts val="2000"/>
              </a:lnSpc>
              <a:buNone/>
              <a:defRPr sz="1800">
                <a:solidFill>
                  <a:schemeClr val="bg1">
                    <a:lumMod val="50000"/>
                  </a:schemeClr>
                </a:solidFill>
                <a:latin typeface="+mj-lt"/>
              </a:defRPr>
            </a:lvl4pPr>
            <a:lvl5pPr marL="1828800" indent="0">
              <a:lnSpc>
                <a:spcPts val="2000"/>
              </a:lnSpc>
              <a:buNone/>
              <a:defRPr sz="1800">
                <a:solidFill>
                  <a:schemeClr val="bg1">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Date Placeholder 6">
            <a:extLst>
              <a:ext uri="{FF2B5EF4-FFF2-40B4-BE49-F238E27FC236}">
                <a16:creationId xmlns:a16="http://schemas.microsoft.com/office/drawing/2014/main" id="{D70719F9-FF81-4368-9918-F7F8C83EEACE}"/>
              </a:ext>
            </a:extLst>
          </p:cNvPr>
          <p:cNvSpPr>
            <a:spLocks noGrp="1"/>
          </p:cNvSpPr>
          <p:nvPr>
            <p:ph type="dt" sz="half" idx="16"/>
          </p:nvPr>
        </p:nvSpPr>
        <p:spPr>
          <a:xfrm>
            <a:off x="841248" y="6356350"/>
            <a:ext cx="1828800" cy="365125"/>
          </a:xfrm>
        </p:spPr>
        <p:txBody>
          <a:bodyPr/>
          <a:lstStyle>
            <a:lvl1pPr>
              <a:defRPr>
                <a:solidFill>
                  <a:schemeClr val="bg1"/>
                </a:solidFill>
              </a:defRPr>
            </a:lvl1pPr>
          </a:lstStyle>
          <a:p>
            <a:r>
              <a:rPr lang="en-US" dirty="0"/>
              <a:t>20XX</a:t>
            </a:r>
          </a:p>
        </p:txBody>
      </p:sp>
      <p:sp>
        <p:nvSpPr>
          <p:cNvPr id="20" name="Footer Placeholder 7">
            <a:extLst>
              <a:ext uri="{FF2B5EF4-FFF2-40B4-BE49-F238E27FC236}">
                <a16:creationId xmlns:a16="http://schemas.microsoft.com/office/drawing/2014/main" id="{82554244-AFE2-4E78-B199-C2315AE10B2F}"/>
              </a:ext>
            </a:extLst>
          </p:cNvPr>
          <p:cNvSpPr>
            <a:spLocks noGrp="1"/>
          </p:cNvSpPr>
          <p:nvPr>
            <p:ph type="ftr" sz="quarter" idx="14"/>
          </p:nvPr>
        </p:nvSpPr>
        <p:spPr>
          <a:xfrm>
            <a:off x="6345609" y="6356350"/>
            <a:ext cx="2743200" cy="365125"/>
          </a:xfrm>
        </p:spPr>
        <p:txBody>
          <a:bodyPr/>
          <a:lstStyle>
            <a:lvl1pPr algn="l">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9537031" y="6356350"/>
            <a:ext cx="1828800" cy="365125"/>
          </a:xfrm>
        </p:spPr>
        <p:txBody>
          <a:bodyPr/>
          <a:lstStyle/>
          <a:p>
            <a:fld id="{294A09A9-5501-47C1-A89A-A340965A2BE2}" type="slidenum">
              <a:rPr lang="en-US" smtClean="0"/>
              <a:t>‹#›</a:t>
            </a:fld>
            <a:endParaRPr lang="en-US" dirty="0"/>
          </a:p>
        </p:txBody>
      </p:sp>
      <p:grpSp>
        <p:nvGrpSpPr>
          <p:cNvPr id="9" name="Top Right">
            <a:extLst>
              <a:ext uri="{FF2B5EF4-FFF2-40B4-BE49-F238E27FC236}">
                <a16:creationId xmlns:a16="http://schemas.microsoft.com/office/drawing/2014/main" id="{9C4825FE-0798-4C51-9649-7A9C4DE1DCE2}"/>
              </a:ext>
              <a:ext uri="{C183D7F6-B498-43B3-948B-1728B52AA6E4}">
                <adec:decorative xmlns:adec="http://schemas.microsoft.com/office/drawing/2017/decorative" val="1"/>
              </a:ext>
            </a:extLst>
          </p:cNvPr>
          <p:cNvGrpSpPr/>
          <p:nvPr userDrawn="1"/>
        </p:nvGrpSpPr>
        <p:grpSpPr>
          <a:xfrm flipH="1">
            <a:off x="10154652" y="-8827"/>
            <a:ext cx="2037346" cy="3747453"/>
            <a:chOff x="10849" y="15178"/>
            <a:chExt cx="2198951" cy="3331254"/>
          </a:xfrm>
        </p:grpSpPr>
        <p:sp>
          <p:nvSpPr>
            <p:cNvPr id="12" name="Freeform: Shape 10">
              <a:extLst>
                <a:ext uri="{FF2B5EF4-FFF2-40B4-BE49-F238E27FC236}">
                  <a16:creationId xmlns:a16="http://schemas.microsoft.com/office/drawing/2014/main" id="{822B9B6C-AA13-4DF1-A092-D39EAEFA9051}"/>
                </a:ext>
              </a:extLst>
            </p:cNvPr>
            <p:cNvSpPr/>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3" name="Freeform: Shape 11">
              <a:extLst>
                <a:ext uri="{FF2B5EF4-FFF2-40B4-BE49-F238E27FC236}">
                  <a16:creationId xmlns:a16="http://schemas.microsoft.com/office/drawing/2014/main" id="{29B894B3-83A9-4074-93F1-DCC2A9A1CA30}"/>
                </a:ext>
              </a:extLst>
            </p:cNvPr>
            <p:cNvSpPr/>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4" name="Freeform: Shape 12">
              <a:extLst>
                <a:ext uri="{FF2B5EF4-FFF2-40B4-BE49-F238E27FC236}">
                  <a16:creationId xmlns:a16="http://schemas.microsoft.com/office/drawing/2014/main" id="{CB9B20C6-7251-4040-8920-FCE1AFC00F22}"/>
                </a:ext>
              </a:extLst>
            </p:cNvPr>
            <p:cNvSpPr/>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5" name="Freeform: Shape 13">
              <a:extLst>
                <a:ext uri="{FF2B5EF4-FFF2-40B4-BE49-F238E27FC236}">
                  <a16:creationId xmlns:a16="http://schemas.microsoft.com/office/drawing/2014/main" id="{4B278924-B03A-46BD-86D3-23814F354DAB}"/>
                </a:ext>
              </a:extLst>
            </p:cNvPr>
            <p:cNvSpPr/>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6" name="Freeform: Shape 14">
              <a:extLst>
                <a:ext uri="{FF2B5EF4-FFF2-40B4-BE49-F238E27FC236}">
                  <a16:creationId xmlns:a16="http://schemas.microsoft.com/office/drawing/2014/main" id="{60BB8FCC-3D93-47A8-AB4F-BDA9764AD1CB}"/>
                </a:ext>
              </a:extLst>
            </p:cNvPr>
            <p:cNvSpPr/>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7" name="Freeform: Shape 15">
              <a:extLst>
                <a:ext uri="{FF2B5EF4-FFF2-40B4-BE49-F238E27FC236}">
                  <a16:creationId xmlns:a16="http://schemas.microsoft.com/office/drawing/2014/main" id="{5BA303AA-6543-47AD-BDCE-99EA5718C682}"/>
                </a:ext>
              </a:extLst>
            </p:cNvPr>
            <p:cNvSpPr/>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sp>
          <p:nvSpPr>
            <p:cNvPr id="18" name="Freeform: Shape 16">
              <a:extLst>
                <a:ext uri="{FF2B5EF4-FFF2-40B4-BE49-F238E27FC236}">
                  <a16:creationId xmlns:a16="http://schemas.microsoft.com/office/drawing/2014/main" id="{CE322720-E7C1-458D-A1F7-DE4A9F9E6433}"/>
                </a:ext>
              </a:extLst>
            </p:cNvPr>
            <p:cNvSpPr/>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pPr rtl="0"/>
              <a:endParaRPr lang="en-GB" noProof="0" dirty="0"/>
            </a:p>
          </p:txBody>
        </p:sp>
      </p:grpSp>
    </p:spTree>
    <p:extLst>
      <p:ext uri="{BB962C8B-B14F-4D97-AF65-F5344CB8AC3E}">
        <p14:creationId xmlns:p14="http://schemas.microsoft.com/office/powerpoint/2010/main" val="427824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4up">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id="{E2735E56-216C-4BA9-B611-54BE87E4615E}"/>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a:t>Click to edit Master title style</a:t>
            </a:r>
            <a:endParaRPr lang="en-US" dirty="0"/>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995928" y="923544"/>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9959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9959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18" name="Picture Placeholder 23">
            <a:extLst>
              <a:ext uri="{FF2B5EF4-FFF2-40B4-BE49-F238E27FC236}">
                <a16:creationId xmlns:a16="http://schemas.microsoft.com/office/drawing/2014/main" id="{EE7ECEE8-59DE-4E85-A8C7-51F1919C75A5}"/>
              </a:ext>
            </a:extLst>
          </p:cNvPr>
          <p:cNvSpPr>
            <a:spLocks noGrp="1"/>
          </p:cNvSpPr>
          <p:nvPr>
            <p:ph type="pic" sz="quarter" idx="21"/>
          </p:nvPr>
        </p:nvSpPr>
        <p:spPr>
          <a:xfrm>
            <a:off x="8110728" y="923544"/>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9" name="Text Placeholder 28">
            <a:extLst>
              <a:ext uri="{FF2B5EF4-FFF2-40B4-BE49-F238E27FC236}">
                <a16:creationId xmlns:a16="http://schemas.microsoft.com/office/drawing/2014/main" id="{D97FB821-8CBF-4A4F-B0B9-A06969A96377}"/>
              </a:ext>
            </a:extLst>
          </p:cNvPr>
          <p:cNvSpPr>
            <a:spLocks noGrp="1"/>
          </p:cNvSpPr>
          <p:nvPr>
            <p:ph type="body" sz="quarter" idx="22" hasCustomPrompt="1"/>
          </p:nvPr>
        </p:nvSpPr>
        <p:spPr>
          <a:xfrm>
            <a:off x="8110728" y="2752344"/>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0" name="Text Placeholder 28">
            <a:extLst>
              <a:ext uri="{FF2B5EF4-FFF2-40B4-BE49-F238E27FC236}">
                <a16:creationId xmlns:a16="http://schemas.microsoft.com/office/drawing/2014/main" id="{CD848540-6394-46BF-83DE-84862EC7C89D}"/>
              </a:ext>
            </a:extLst>
          </p:cNvPr>
          <p:cNvSpPr>
            <a:spLocks noGrp="1"/>
          </p:cNvSpPr>
          <p:nvPr>
            <p:ph type="body" sz="quarter" idx="23" hasCustomPrompt="1"/>
          </p:nvPr>
        </p:nvSpPr>
        <p:spPr>
          <a:xfrm>
            <a:off x="8110728" y="3072384"/>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1" name="Picture Placeholder 23">
            <a:extLst>
              <a:ext uri="{FF2B5EF4-FFF2-40B4-BE49-F238E27FC236}">
                <a16:creationId xmlns:a16="http://schemas.microsoft.com/office/drawing/2014/main" id="{AA8489A7-C95E-4BD6-A6DA-48D8AD7905CB}"/>
              </a:ext>
            </a:extLst>
          </p:cNvPr>
          <p:cNvSpPr>
            <a:spLocks noGrp="1"/>
          </p:cNvSpPr>
          <p:nvPr>
            <p:ph type="pic" sz="quarter" idx="24"/>
          </p:nvPr>
        </p:nvSpPr>
        <p:spPr>
          <a:xfrm>
            <a:off x="3995928" y="3657600"/>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2" name="Text Placeholder 28">
            <a:extLst>
              <a:ext uri="{FF2B5EF4-FFF2-40B4-BE49-F238E27FC236}">
                <a16:creationId xmlns:a16="http://schemas.microsoft.com/office/drawing/2014/main" id="{52CC8864-A662-4E73-A14D-A4E610269DD8}"/>
              </a:ext>
            </a:extLst>
          </p:cNvPr>
          <p:cNvSpPr>
            <a:spLocks noGrp="1"/>
          </p:cNvSpPr>
          <p:nvPr>
            <p:ph type="body" sz="quarter" idx="25" hasCustomPrompt="1"/>
          </p:nvPr>
        </p:nvSpPr>
        <p:spPr>
          <a:xfrm>
            <a:off x="39959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548CD837-2123-4EC2-B247-12AACAD5C8B7}"/>
              </a:ext>
            </a:extLst>
          </p:cNvPr>
          <p:cNvSpPr>
            <a:spLocks noGrp="1"/>
          </p:cNvSpPr>
          <p:nvPr>
            <p:ph type="body" sz="quarter" idx="26" hasCustomPrompt="1"/>
          </p:nvPr>
        </p:nvSpPr>
        <p:spPr>
          <a:xfrm>
            <a:off x="39959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sp>
        <p:nvSpPr>
          <p:cNvPr id="24" name="Picture Placeholder 23">
            <a:extLst>
              <a:ext uri="{FF2B5EF4-FFF2-40B4-BE49-F238E27FC236}">
                <a16:creationId xmlns:a16="http://schemas.microsoft.com/office/drawing/2014/main" id="{8A30C89E-0A33-4198-A183-7C0A4BD2FF98}"/>
              </a:ext>
            </a:extLst>
          </p:cNvPr>
          <p:cNvSpPr>
            <a:spLocks noGrp="1"/>
          </p:cNvSpPr>
          <p:nvPr>
            <p:ph type="pic" sz="quarter" idx="27"/>
          </p:nvPr>
        </p:nvSpPr>
        <p:spPr>
          <a:xfrm>
            <a:off x="8110728" y="3657600"/>
            <a:ext cx="3383280" cy="169164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5" name="Text Placeholder 28">
            <a:extLst>
              <a:ext uri="{FF2B5EF4-FFF2-40B4-BE49-F238E27FC236}">
                <a16:creationId xmlns:a16="http://schemas.microsoft.com/office/drawing/2014/main" id="{C04926A4-C940-425C-86F4-9DA0FCF3E45A}"/>
              </a:ext>
            </a:extLst>
          </p:cNvPr>
          <p:cNvSpPr>
            <a:spLocks noGrp="1"/>
          </p:cNvSpPr>
          <p:nvPr>
            <p:ph type="body" sz="quarter" idx="28" hasCustomPrompt="1"/>
          </p:nvPr>
        </p:nvSpPr>
        <p:spPr>
          <a:xfrm>
            <a:off x="8110728" y="5468112"/>
            <a:ext cx="3346704" cy="265176"/>
          </a:xfrm>
        </p:spPr>
        <p:txBody>
          <a:bodyPr lIns="0" tIns="0" rIns="0" bIns="0" anchor="b" anchorCtr="0">
            <a:noAutofit/>
          </a:bodyPr>
          <a:lstStyle>
            <a:lvl1pPr marL="0" indent="0" algn="ctr">
              <a:lnSpc>
                <a:spcPct val="100000"/>
              </a:lnSpc>
              <a:spcBef>
                <a:spcPts val="0"/>
              </a:spcBef>
              <a:buNone/>
              <a:defRPr sz="1400" b="0" spc="20" baseline="0">
                <a:solidFill>
                  <a:schemeClr val="tx1"/>
                </a:solidFill>
                <a:latin typeface="+mj-lt"/>
              </a:defRPr>
            </a:lvl1pPr>
          </a:lstStyle>
          <a:p>
            <a:pPr lvl="0"/>
            <a:r>
              <a:rPr lang="en-US" dirty="0"/>
              <a:t>NAME</a:t>
            </a:r>
          </a:p>
        </p:txBody>
      </p:sp>
      <p:sp>
        <p:nvSpPr>
          <p:cNvPr id="26" name="Text Placeholder 28">
            <a:extLst>
              <a:ext uri="{FF2B5EF4-FFF2-40B4-BE49-F238E27FC236}">
                <a16:creationId xmlns:a16="http://schemas.microsoft.com/office/drawing/2014/main" id="{02468BEF-BD57-4418-9C05-3675010184E4}"/>
              </a:ext>
            </a:extLst>
          </p:cNvPr>
          <p:cNvSpPr>
            <a:spLocks noGrp="1"/>
          </p:cNvSpPr>
          <p:nvPr>
            <p:ph type="body" sz="quarter" idx="29" hasCustomPrompt="1"/>
          </p:nvPr>
        </p:nvSpPr>
        <p:spPr>
          <a:xfrm>
            <a:off x="8110728" y="5779008"/>
            <a:ext cx="3346704" cy="265176"/>
          </a:xfrm>
        </p:spPr>
        <p:txBody>
          <a:bodyPr lIns="0" tIns="0" rIns="0" bIns="0">
            <a:noAutofit/>
          </a:bodyPr>
          <a:lstStyle>
            <a:lvl1pPr marL="0" indent="0" algn="ctr">
              <a:lnSpc>
                <a:spcPct val="100000"/>
              </a:lnSpc>
              <a:spcBef>
                <a:spcPts val="0"/>
              </a:spcBef>
              <a:buNone/>
              <a:defRPr sz="1200" b="0" spc="20" baseline="0">
                <a:solidFill>
                  <a:schemeClr val="tx1"/>
                </a:solidFill>
              </a:defRPr>
            </a:lvl1pPr>
          </a:lstStyle>
          <a:p>
            <a:pPr lvl="0"/>
            <a:r>
              <a:rPr lang="en-US" dirty="0"/>
              <a:t>Title</a:t>
            </a:r>
          </a:p>
        </p:txBody>
      </p:sp>
      <p:grpSp>
        <p:nvGrpSpPr>
          <p:cNvPr id="38" name="Bottom Right">
            <a:extLst>
              <a:ext uri="{FF2B5EF4-FFF2-40B4-BE49-F238E27FC236}">
                <a16:creationId xmlns:a16="http://schemas.microsoft.com/office/drawing/2014/main" id="{B36FFE50-05C0-4942-89B8-DEE732CC388D}"/>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39" name="Graphic 157">
              <a:extLst>
                <a:ext uri="{FF2B5EF4-FFF2-40B4-BE49-F238E27FC236}">
                  <a16:creationId xmlns:a16="http://schemas.microsoft.com/office/drawing/2014/main" id="{A0172B24-EE58-47CA-9252-3427B1FD3374}"/>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1" name="Freeform: Shape 24">
                <a:extLst>
                  <a:ext uri="{FF2B5EF4-FFF2-40B4-BE49-F238E27FC236}">
                    <a16:creationId xmlns:a16="http://schemas.microsoft.com/office/drawing/2014/main" id="{8C675FC1-39D2-4629-BC15-4DE2B87A38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2" name="Freeform: Shape 25">
                <a:extLst>
                  <a:ext uri="{FF2B5EF4-FFF2-40B4-BE49-F238E27FC236}">
                    <a16:creationId xmlns:a16="http://schemas.microsoft.com/office/drawing/2014/main" id="{AD8E5605-F606-41F2-8FA0-0819ACE79B0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3" name="Freeform: Shape 26">
                <a:extLst>
                  <a:ext uri="{FF2B5EF4-FFF2-40B4-BE49-F238E27FC236}">
                    <a16:creationId xmlns:a16="http://schemas.microsoft.com/office/drawing/2014/main" id="{7B78C10B-193F-4033-B31B-9E56610D22F4}"/>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30">
                <a:extLst>
                  <a:ext uri="{FF2B5EF4-FFF2-40B4-BE49-F238E27FC236}">
                    <a16:creationId xmlns:a16="http://schemas.microsoft.com/office/drawing/2014/main" id="{F0624257-FB1D-4F83-9320-65F1651FDF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31">
                <a:extLst>
                  <a:ext uri="{FF2B5EF4-FFF2-40B4-BE49-F238E27FC236}">
                    <a16:creationId xmlns:a16="http://schemas.microsoft.com/office/drawing/2014/main" id="{B8CF1011-9F94-4FA3-A166-9C40E5E9ACA2}"/>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2">
                <a:extLst>
                  <a:ext uri="{FF2B5EF4-FFF2-40B4-BE49-F238E27FC236}">
                    <a16:creationId xmlns:a16="http://schemas.microsoft.com/office/drawing/2014/main" id="{45028FD8-E287-4787-BAD0-D5B4C5DB9AB8}"/>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6">
                <a:extLst>
                  <a:ext uri="{FF2B5EF4-FFF2-40B4-BE49-F238E27FC236}">
                    <a16:creationId xmlns:a16="http://schemas.microsoft.com/office/drawing/2014/main" id="{117B12D1-6969-4FC0-B274-5DFD143DEB78}"/>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0" name="Freeform: Shape 23">
              <a:extLst>
                <a:ext uri="{FF2B5EF4-FFF2-40B4-BE49-F238E27FC236}">
                  <a16:creationId xmlns:a16="http://schemas.microsoft.com/office/drawing/2014/main" id="{E51F424F-933D-4AE9-A7D4-47D30A8E47EC}"/>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08186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8up">
    <p:spTree>
      <p:nvGrpSpPr>
        <p:cNvPr id="1" name=""/>
        <p:cNvGrpSpPr/>
        <p:nvPr/>
      </p:nvGrpSpPr>
      <p:grpSpPr>
        <a:xfrm>
          <a:off x="0" y="0"/>
          <a:ext cx="0" cy="0"/>
          <a:chOff x="0" y="0"/>
          <a:chExt cx="0" cy="0"/>
        </a:xfrm>
      </p:grpSpPr>
      <p:sp>
        <p:nvSpPr>
          <p:cNvPr id="50" name="Title 1">
            <a:extLst>
              <a:ext uri="{FF2B5EF4-FFF2-40B4-BE49-F238E27FC236}">
                <a16:creationId xmlns:a16="http://schemas.microsoft.com/office/drawing/2014/main" id="{B49703BB-2651-4695-AEAC-09D07157CB88}"/>
              </a:ext>
            </a:extLst>
          </p:cNvPr>
          <p:cNvSpPr>
            <a:spLocks noGrp="1"/>
          </p:cNvSpPr>
          <p:nvPr>
            <p:ph type="title"/>
          </p:nvPr>
        </p:nvSpPr>
        <p:spPr>
          <a:xfrm>
            <a:off x="841248" y="2048256"/>
            <a:ext cx="2206752" cy="868680"/>
          </a:xfrm>
        </p:spPr>
        <p:txBody>
          <a:bodyPr>
            <a:normAutofit/>
          </a:bodyPr>
          <a:lstStyle>
            <a:lvl1pPr algn="l">
              <a:lnSpc>
                <a:spcPts val="4000"/>
              </a:lnSpc>
              <a:defRPr sz="3000" baseline="0"/>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33718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5689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7660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963150" y="905256"/>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335280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335280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0" name="Text Placeholder 28">
            <a:extLst>
              <a:ext uri="{FF2B5EF4-FFF2-40B4-BE49-F238E27FC236}">
                <a16:creationId xmlns:a16="http://schemas.microsoft.com/office/drawing/2014/main" id="{61176CED-9BFE-4139-B6C8-10F9A4DD5F2D}"/>
              </a:ext>
            </a:extLst>
          </p:cNvPr>
          <p:cNvSpPr>
            <a:spLocks noGrp="1"/>
          </p:cNvSpPr>
          <p:nvPr>
            <p:ph type="body" sz="quarter" idx="19" hasCustomPrompt="1"/>
          </p:nvPr>
        </p:nvSpPr>
        <p:spPr>
          <a:xfrm>
            <a:off x="5534024"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1" name="Text Placeholder 28">
            <a:extLst>
              <a:ext uri="{FF2B5EF4-FFF2-40B4-BE49-F238E27FC236}">
                <a16:creationId xmlns:a16="http://schemas.microsoft.com/office/drawing/2014/main" id="{BB2D875B-8A2E-4BAA-87D2-8E96456A85C3}"/>
              </a:ext>
            </a:extLst>
          </p:cNvPr>
          <p:cNvSpPr>
            <a:spLocks noGrp="1"/>
          </p:cNvSpPr>
          <p:nvPr>
            <p:ph type="body" sz="quarter" idx="20" hasCustomPrompt="1"/>
          </p:nvPr>
        </p:nvSpPr>
        <p:spPr>
          <a:xfrm>
            <a:off x="5534023"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2" name="Text Placeholder 28">
            <a:extLst>
              <a:ext uri="{FF2B5EF4-FFF2-40B4-BE49-F238E27FC236}">
                <a16:creationId xmlns:a16="http://schemas.microsoft.com/office/drawing/2014/main" id="{85BF81E7-E1BD-4D1E-82F6-A7C0CDD6D5B4}"/>
              </a:ext>
            </a:extLst>
          </p:cNvPr>
          <p:cNvSpPr>
            <a:spLocks noGrp="1"/>
          </p:cNvSpPr>
          <p:nvPr>
            <p:ph type="body" sz="quarter" idx="21" hasCustomPrompt="1"/>
          </p:nvPr>
        </p:nvSpPr>
        <p:spPr>
          <a:xfrm>
            <a:off x="7766050"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3" name="Text Placeholder 28">
            <a:extLst>
              <a:ext uri="{FF2B5EF4-FFF2-40B4-BE49-F238E27FC236}">
                <a16:creationId xmlns:a16="http://schemas.microsoft.com/office/drawing/2014/main" id="{B966330D-3F04-4061-A0B4-9AB5D36C682B}"/>
              </a:ext>
            </a:extLst>
          </p:cNvPr>
          <p:cNvSpPr>
            <a:spLocks noGrp="1"/>
          </p:cNvSpPr>
          <p:nvPr>
            <p:ph type="body" sz="quarter" idx="22" hasCustomPrompt="1"/>
          </p:nvPr>
        </p:nvSpPr>
        <p:spPr>
          <a:xfrm>
            <a:off x="7766049"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4" name="Text Placeholder 28">
            <a:extLst>
              <a:ext uri="{FF2B5EF4-FFF2-40B4-BE49-F238E27FC236}">
                <a16:creationId xmlns:a16="http://schemas.microsoft.com/office/drawing/2014/main" id="{3D67AFFF-E27F-41A0-8D71-544EA9CDAF6E}"/>
              </a:ext>
            </a:extLst>
          </p:cNvPr>
          <p:cNvSpPr>
            <a:spLocks noGrp="1"/>
          </p:cNvSpPr>
          <p:nvPr>
            <p:ph type="body" sz="quarter" idx="23" hasCustomPrompt="1"/>
          </p:nvPr>
        </p:nvSpPr>
        <p:spPr>
          <a:xfrm>
            <a:off x="9963151" y="2441448"/>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25" name="Text Placeholder 28">
            <a:extLst>
              <a:ext uri="{FF2B5EF4-FFF2-40B4-BE49-F238E27FC236}">
                <a16:creationId xmlns:a16="http://schemas.microsoft.com/office/drawing/2014/main" id="{165BC447-A277-4C10-8A24-D47C19A12751}"/>
              </a:ext>
            </a:extLst>
          </p:cNvPr>
          <p:cNvSpPr>
            <a:spLocks noGrp="1"/>
          </p:cNvSpPr>
          <p:nvPr>
            <p:ph type="body" sz="quarter" idx="24" hasCustomPrompt="1"/>
          </p:nvPr>
        </p:nvSpPr>
        <p:spPr>
          <a:xfrm>
            <a:off x="9963150" y="27614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26" name="Picture Placeholder 23">
            <a:extLst>
              <a:ext uri="{FF2B5EF4-FFF2-40B4-BE49-F238E27FC236}">
                <a16:creationId xmlns:a16="http://schemas.microsoft.com/office/drawing/2014/main" id="{D38576C9-402D-4831-A0EF-BBCA80D73A7B}"/>
              </a:ext>
            </a:extLst>
          </p:cNvPr>
          <p:cNvSpPr>
            <a:spLocks noGrp="1"/>
          </p:cNvSpPr>
          <p:nvPr>
            <p:ph type="pic" sz="quarter" idx="25"/>
          </p:nvPr>
        </p:nvSpPr>
        <p:spPr>
          <a:xfrm>
            <a:off x="33718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7" name="Picture Placeholder 23">
            <a:extLst>
              <a:ext uri="{FF2B5EF4-FFF2-40B4-BE49-F238E27FC236}">
                <a16:creationId xmlns:a16="http://schemas.microsoft.com/office/drawing/2014/main" id="{7C6F3EEF-659E-493F-AFB3-FCED6B1DF51D}"/>
              </a:ext>
            </a:extLst>
          </p:cNvPr>
          <p:cNvSpPr>
            <a:spLocks noGrp="1"/>
          </p:cNvSpPr>
          <p:nvPr>
            <p:ph type="pic" sz="quarter" idx="26"/>
          </p:nvPr>
        </p:nvSpPr>
        <p:spPr>
          <a:xfrm>
            <a:off x="55689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8" name="Picture Placeholder 23">
            <a:extLst>
              <a:ext uri="{FF2B5EF4-FFF2-40B4-BE49-F238E27FC236}">
                <a16:creationId xmlns:a16="http://schemas.microsoft.com/office/drawing/2014/main" id="{979DF6BA-4DEB-48BE-B6A3-693B3E7BBA0F}"/>
              </a:ext>
            </a:extLst>
          </p:cNvPr>
          <p:cNvSpPr>
            <a:spLocks noGrp="1"/>
          </p:cNvSpPr>
          <p:nvPr>
            <p:ph type="pic" sz="quarter" idx="27"/>
          </p:nvPr>
        </p:nvSpPr>
        <p:spPr>
          <a:xfrm>
            <a:off x="77660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9" name="Picture Placeholder 23">
            <a:extLst>
              <a:ext uri="{FF2B5EF4-FFF2-40B4-BE49-F238E27FC236}">
                <a16:creationId xmlns:a16="http://schemas.microsoft.com/office/drawing/2014/main" id="{5BBD9013-A1CA-4022-8094-3B41A2583423}"/>
              </a:ext>
            </a:extLst>
          </p:cNvPr>
          <p:cNvSpPr>
            <a:spLocks noGrp="1"/>
          </p:cNvSpPr>
          <p:nvPr>
            <p:ph type="pic" sz="quarter" idx="28"/>
          </p:nvPr>
        </p:nvSpPr>
        <p:spPr>
          <a:xfrm>
            <a:off x="9963150" y="3639312"/>
            <a:ext cx="1828800" cy="1371600"/>
          </a:xfrm>
          <a:solidFill>
            <a:schemeClr val="accent5"/>
          </a:solidFill>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30" name="Text Placeholder 28">
            <a:extLst>
              <a:ext uri="{FF2B5EF4-FFF2-40B4-BE49-F238E27FC236}">
                <a16:creationId xmlns:a16="http://schemas.microsoft.com/office/drawing/2014/main" id="{F2248C56-00FA-4F0D-BF46-063951CCC538}"/>
              </a:ext>
            </a:extLst>
          </p:cNvPr>
          <p:cNvSpPr>
            <a:spLocks noGrp="1"/>
          </p:cNvSpPr>
          <p:nvPr>
            <p:ph type="body" sz="quarter" idx="29" hasCustomPrompt="1"/>
          </p:nvPr>
        </p:nvSpPr>
        <p:spPr>
          <a:xfrm>
            <a:off x="335280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35FEBC56-AFA3-4970-8BC5-C90EE1A9E68C}"/>
              </a:ext>
            </a:extLst>
          </p:cNvPr>
          <p:cNvSpPr>
            <a:spLocks noGrp="1"/>
          </p:cNvSpPr>
          <p:nvPr>
            <p:ph type="body" sz="quarter" idx="30" hasCustomPrompt="1"/>
          </p:nvPr>
        </p:nvSpPr>
        <p:spPr>
          <a:xfrm>
            <a:off x="335280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8CCCF04E-E04C-4AB1-9C53-B92D17F93266}"/>
              </a:ext>
            </a:extLst>
          </p:cNvPr>
          <p:cNvSpPr>
            <a:spLocks noGrp="1"/>
          </p:cNvSpPr>
          <p:nvPr>
            <p:ph type="body" sz="quarter" idx="31" hasCustomPrompt="1"/>
          </p:nvPr>
        </p:nvSpPr>
        <p:spPr>
          <a:xfrm>
            <a:off x="5534024"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219B05E2-B801-49E7-BB53-1DA62B85967E}"/>
              </a:ext>
            </a:extLst>
          </p:cNvPr>
          <p:cNvSpPr>
            <a:spLocks noGrp="1"/>
          </p:cNvSpPr>
          <p:nvPr>
            <p:ph type="body" sz="quarter" idx="32" hasCustomPrompt="1"/>
          </p:nvPr>
        </p:nvSpPr>
        <p:spPr>
          <a:xfrm>
            <a:off x="5534023"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A31D8B7D-D3A7-4B0C-8920-B72C7DDA4461}"/>
              </a:ext>
            </a:extLst>
          </p:cNvPr>
          <p:cNvSpPr>
            <a:spLocks noGrp="1"/>
          </p:cNvSpPr>
          <p:nvPr>
            <p:ph type="body" sz="quarter" idx="33" hasCustomPrompt="1"/>
          </p:nvPr>
        </p:nvSpPr>
        <p:spPr>
          <a:xfrm>
            <a:off x="7766050"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C2A50E85-EEA7-44BE-9C60-F2F8E34A5D3A}"/>
              </a:ext>
            </a:extLst>
          </p:cNvPr>
          <p:cNvSpPr>
            <a:spLocks noGrp="1"/>
          </p:cNvSpPr>
          <p:nvPr>
            <p:ph type="body" sz="quarter" idx="34" hasCustomPrompt="1"/>
          </p:nvPr>
        </p:nvSpPr>
        <p:spPr>
          <a:xfrm>
            <a:off x="7766049"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sp>
        <p:nvSpPr>
          <p:cNvPr id="36" name="Text Placeholder 28">
            <a:extLst>
              <a:ext uri="{FF2B5EF4-FFF2-40B4-BE49-F238E27FC236}">
                <a16:creationId xmlns:a16="http://schemas.microsoft.com/office/drawing/2014/main" id="{786FCB93-7EDA-432A-9123-7F027D3530E7}"/>
              </a:ext>
            </a:extLst>
          </p:cNvPr>
          <p:cNvSpPr>
            <a:spLocks noGrp="1"/>
          </p:cNvSpPr>
          <p:nvPr>
            <p:ph type="body" sz="quarter" idx="35" hasCustomPrompt="1"/>
          </p:nvPr>
        </p:nvSpPr>
        <p:spPr>
          <a:xfrm>
            <a:off x="9963151" y="5175504"/>
            <a:ext cx="1828800" cy="265176"/>
          </a:xfrm>
        </p:spPr>
        <p:txBody>
          <a:bodyPr lIns="0" tIns="0" rIns="0" bIns="0" anchor="ctr" anchorCtr="0">
            <a:noAutofit/>
          </a:bodyPr>
          <a:lstStyle>
            <a:lvl1pPr marL="0" indent="0" algn="ctr">
              <a:lnSpc>
                <a:spcPct val="100000"/>
              </a:lnSpc>
              <a:spcBef>
                <a:spcPts val="0"/>
              </a:spcBef>
              <a:buNone/>
              <a:defRPr sz="1200" b="0" spc="20" baseline="0">
                <a:solidFill>
                  <a:schemeClr val="tx1"/>
                </a:solidFill>
                <a:latin typeface="+mj-lt"/>
              </a:defRPr>
            </a:lvl1pPr>
          </a:lstStyle>
          <a:p>
            <a:pPr lvl="0"/>
            <a:r>
              <a:rPr lang="en-US" dirty="0"/>
              <a:t>NAME</a:t>
            </a:r>
          </a:p>
        </p:txBody>
      </p:sp>
      <p:sp>
        <p:nvSpPr>
          <p:cNvPr id="37" name="Text Placeholder 28">
            <a:extLst>
              <a:ext uri="{FF2B5EF4-FFF2-40B4-BE49-F238E27FC236}">
                <a16:creationId xmlns:a16="http://schemas.microsoft.com/office/drawing/2014/main" id="{69394CE7-498A-4E40-A644-3E96C78BBACC}"/>
              </a:ext>
            </a:extLst>
          </p:cNvPr>
          <p:cNvSpPr>
            <a:spLocks noGrp="1"/>
          </p:cNvSpPr>
          <p:nvPr>
            <p:ph type="body" sz="quarter" idx="36" hasCustomPrompt="1"/>
          </p:nvPr>
        </p:nvSpPr>
        <p:spPr>
          <a:xfrm>
            <a:off x="9963150" y="5504688"/>
            <a:ext cx="1828800" cy="265176"/>
          </a:xfrm>
        </p:spPr>
        <p:txBody>
          <a:bodyPr lIns="0" tIns="0" rIns="0" bIns="0">
            <a:noAutofit/>
          </a:bodyPr>
          <a:lstStyle>
            <a:lvl1pPr marL="0" indent="0" algn="ctr">
              <a:lnSpc>
                <a:spcPct val="100000"/>
              </a:lnSpc>
              <a:spcBef>
                <a:spcPts val="0"/>
              </a:spcBef>
              <a:buNone/>
              <a:defRPr sz="1000" b="0" spc="20" baseline="0">
                <a:solidFill>
                  <a:schemeClr val="tx1"/>
                </a:solidFill>
              </a:defRPr>
            </a:lvl1pPr>
          </a:lstStyle>
          <a:p>
            <a:pPr lvl="0"/>
            <a:r>
              <a:rPr lang="en-US" dirty="0"/>
              <a:t>Title</a:t>
            </a:r>
          </a:p>
        </p:txBody>
      </p:sp>
      <p:grpSp>
        <p:nvGrpSpPr>
          <p:cNvPr id="40" name="Bottom Right">
            <a:extLst>
              <a:ext uri="{FF2B5EF4-FFF2-40B4-BE49-F238E27FC236}">
                <a16:creationId xmlns:a16="http://schemas.microsoft.com/office/drawing/2014/main" id="{7CC44202-D72A-410C-BDF3-D38B44459279}"/>
              </a:ext>
              <a:ext uri="{C183D7F6-B498-43B3-948B-1728B52AA6E4}">
                <adec:decorative xmlns:adec="http://schemas.microsoft.com/office/drawing/2017/decorative" val="1"/>
              </a:ext>
            </a:extLst>
          </p:cNvPr>
          <p:cNvGrpSpPr/>
          <p:nvPr userDrawn="1"/>
        </p:nvGrpSpPr>
        <p:grpSpPr>
          <a:xfrm flipH="1">
            <a:off x="0" y="3284231"/>
            <a:ext cx="3899905" cy="3581399"/>
            <a:chOff x="7980400" y="3276601"/>
            <a:chExt cx="4211600" cy="3581399"/>
          </a:xfrm>
        </p:grpSpPr>
        <p:grpSp>
          <p:nvGrpSpPr>
            <p:cNvPr id="41" name="Graphic 157">
              <a:extLst>
                <a:ext uri="{FF2B5EF4-FFF2-40B4-BE49-F238E27FC236}">
                  <a16:creationId xmlns:a16="http://schemas.microsoft.com/office/drawing/2014/main" id="{7256F1E1-6B3C-4A7D-A2DA-E78B8167AEFC}"/>
                </a:ext>
                <a:ext uri="{C183D7F6-B498-43B3-948B-1728B52AA6E4}">
                  <adec:decorative xmlns:adec="http://schemas.microsoft.com/office/drawing/2017/decorative" val="1"/>
                </a:ext>
              </a:extLst>
            </p:cNvPr>
            <p:cNvGrpSpPr/>
            <p:nvPr/>
          </p:nvGrpSpPr>
          <p:grpSpPr>
            <a:xfrm>
              <a:off x="8662740" y="3276601"/>
              <a:ext cx="3529260" cy="3581397"/>
              <a:chOff x="4114800" y="1423987"/>
              <a:chExt cx="3961542" cy="4007547"/>
            </a:xfrm>
            <a:noFill/>
          </p:grpSpPr>
          <p:sp>
            <p:nvSpPr>
              <p:cNvPr id="43" name="Freeform: Shape 24">
                <a:extLst>
                  <a:ext uri="{FF2B5EF4-FFF2-40B4-BE49-F238E27FC236}">
                    <a16:creationId xmlns:a16="http://schemas.microsoft.com/office/drawing/2014/main" id="{CBACE6E7-9D64-4E22-947B-A16BC13A495D}"/>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4" name="Freeform: Shape 25">
                <a:extLst>
                  <a:ext uri="{FF2B5EF4-FFF2-40B4-BE49-F238E27FC236}">
                    <a16:creationId xmlns:a16="http://schemas.microsoft.com/office/drawing/2014/main" id="{312E2F0C-7DDA-46C1-8BFC-0CB6610ED2D6}"/>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5" name="Freeform: Shape 26">
                <a:extLst>
                  <a:ext uri="{FF2B5EF4-FFF2-40B4-BE49-F238E27FC236}">
                    <a16:creationId xmlns:a16="http://schemas.microsoft.com/office/drawing/2014/main" id="{B00BB558-C9D3-4865-9D7C-68080BD9BC5C}"/>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6" name="Freeform: Shape 30">
                <a:extLst>
                  <a:ext uri="{FF2B5EF4-FFF2-40B4-BE49-F238E27FC236}">
                    <a16:creationId xmlns:a16="http://schemas.microsoft.com/office/drawing/2014/main" id="{DE84E9D1-C6BC-4D0F-8E28-452D1A2D6348}"/>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7" name="Freeform: Shape 31">
                <a:extLst>
                  <a:ext uri="{FF2B5EF4-FFF2-40B4-BE49-F238E27FC236}">
                    <a16:creationId xmlns:a16="http://schemas.microsoft.com/office/drawing/2014/main" id="{7EBBCCB4-1809-40AD-91F6-39C28759E5E8}"/>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8" name="Freeform: Shape 32">
                <a:extLst>
                  <a:ext uri="{FF2B5EF4-FFF2-40B4-BE49-F238E27FC236}">
                    <a16:creationId xmlns:a16="http://schemas.microsoft.com/office/drawing/2014/main" id="{BA3FEF5E-47CD-4172-8DF6-02148A3725E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sp>
            <p:nvSpPr>
              <p:cNvPr id="49" name="Freeform: Shape 36">
                <a:extLst>
                  <a:ext uri="{FF2B5EF4-FFF2-40B4-BE49-F238E27FC236}">
                    <a16:creationId xmlns:a16="http://schemas.microsoft.com/office/drawing/2014/main" id="{A0DB2A11-69BA-47A8-83C3-24DC12533D21}"/>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endParaRPr lang="en-GB" noProof="0" dirty="0"/>
              </a:p>
            </p:txBody>
          </p:sp>
        </p:grpSp>
        <p:sp>
          <p:nvSpPr>
            <p:cNvPr id="42" name="Freeform: Shape 23">
              <a:extLst>
                <a:ext uri="{FF2B5EF4-FFF2-40B4-BE49-F238E27FC236}">
                  <a16:creationId xmlns:a16="http://schemas.microsoft.com/office/drawing/2014/main" id="{03BB437D-6EF7-4ADF-B47F-C4F3AA64A8EE}"/>
                </a:ext>
                <a:ext uri="{C183D7F6-B498-43B3-948B-1728B52AA6E4}">
                  <adec:decorative xmlns:adec="http://schemas.microsoft.com/office/drawing/2017/decorative" val="1"/>
                </a:ext>
              </a:extLst>
            </p:cNvPr>
            <p:cNvSpPr/>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GB" noProof="0" dirty="0"/>
            </a:p>
          </p:txBody>
        </p:sp>
      </p:gr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16165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41248" y="381000"/>
            <a:ext cx="109728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41248" y="1825625"/>
            <a:ext cx="10972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70" r:id="rId3"/>
    <p:sldLayoutId id="2147483651" r:id="rId4"/>
    <p:sldLayoutId id="2147483654" r:id="rId5"/>
    <p:sldLayoutId id="2147483673" r:id="rId6"/>
    <p:sldLayoutId id="2147483663" r:id="rId7"/>
    <p:sldLayoutId id="2147483667" r:id="rId8"/>
    <p:sldLayoutId id="2147483664" r:id="rId9"/>
    <p:sldLayoutId id="2147483671" r:id="rId10"/>
    <p:sldLayoutId id="2147483672" r:id="rId11"/>
    <p:sldLayoutId id="2147483662" r:id="rId12"/>
    <p:sldLayoutId id="2147483666" r:id="rId13"/>
    <p:sldLayoutId id="2147483660" r:id="rId14"/>
    <p:sldLayoutId id="2147483661" r:id="rId15"/>
    <p:sldLayoutId id="2147483652" r:id="rId16"/>
    <p:sldLayoutId id="2147483653" r:id="rId17"/>
    <p:sldLayoutId id="2147483655" r:id="rId18"/>
    <p:sldLayoutId id="2147483656" r:id="rId19"/>
    <p:sldLayoutId id="2147483657" r:id="rId20"/>
  </p:sldLayoutIdLst>
  <p:hf hdr="0"/>
  <p:txStyles>
    <p:titleStyle>
      <a:lvl1pPr algn="l" defTabSz="914400" rtl="0" eaLnBrk="1" latinLnBrk="0" hangingPunct="1">
        <a:lnSpc>
          <a:spcPct val="90000"/>
        </a:lnSpc>
        <a:spcBef>
          <a:spcPct val="0"/>
        </a:spcBef>
        <a:buNone/>
        <a:defRPr sz="3000" kern="1200" cap="all" spc="30" baseline="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528" userDrawn="1">
          <p15:clr>
            <a:srgbClr val="547EBF"/>
          </p15:clr>
        </p15:guide>
        <p15:guide id="4" orient="horz" pos="240" userDrawn="1">
          <p15:clr>
            <a:srgbClr val="547EBF"/>
          </p15:clr>
        </p15:guide>
        <p15:guide id="5" pos="7152" userDrawn="1">
          <p15:clr>
            <a:srgbClr val="547EBF"/>
          </p15:clr>
        </p15:guide>
        <p15:guide id="6" orient="horz" pos="4080" userDrawn="1">
          <p15:clr>
            <a:srgbClr val="547EBF"/>
          </p15:clr>
        </p15:guide>
        <p15:guide id="10" pos="1920" userDrawn="1">
          <p15:clr>
            <a:srgbClr val="547EBF"/>
          </p15:clr>
        </p15:guide>
        <p15:guide id="12" pos="5736" userDrawn="1">
          <p15:clr>
            <a:srgbClr val="547EBF"/>
          </p15:clr>
        </p15:guide>
        <p15:guide id="15" pos="5112" userDrawn="1">
          <p15:clr>
            <a:srgbClr val="9FCC3B"/>
          </p15:clr>
        </p15:guide>
        <p15:guide id="16" pos="2544"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381000" y="4814306"/>
            <a:ext cx="11430000" cy="914400"/>
          </a:xfrm>
        </p:spPr>
        <p:txBody>
          <a:bodyPr anchor="b" anchorCtr="0">
            <a:normAutofit/>
          </a:bodyPr>
          <a:lstStyle/>
          <a:p>
            <a:r>
              <a:rPr lang="en-US" sz="5400" b="1" dirty="0"/>
              <a:t>Do I Really Love the church?</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524000" y="5727142"/>
            <a:ext cx="9144000" cy="914400"/>
          </a:xfrm>
        </p:spPr>
        <p:txBody>
          <a:bodyPr anchor="ctr">
            <a:normAutofit/>
          </a:bodyPr>
          <a:lstStyle/>
          <a:p>
            <a:r>
              <a:rPr lang="en-US" sz="3200" b="1" dirty="0">
                <a:solidFill>
                  <a:srgbClr val="002060"/>
                </a:solidFill>
              </a:rPr>
              <a:t>Ephesians 5:23-27</a:t>
            </a:r>
          </a:p>
        </p:txBody>
      </p:sp>
      <p:pic>
        <p:nvPicPr>
          <p:cNvPr id="14" name="Picture 13">
            <a:extLst>
              <a:ext uri="{FF2B5EF4-FFF2-40B4-BE49-F238E27FC236}">
                <a16:creationId xmlns:a16="http://schemas.microsoft.com/office/drawing/2014/main" id="{46D792CA-DA74-A13A-A89A-76F965874531}"/>
              </a:ext>
            </a:extLst>
          </p:cNvPr>
          <p:cNvPicPr>
            <a:picLocks noChangeAspect="1"/>
          </p:cNvPicPr>
          <p:nvPr/>
        </p:nvPicPr>
        <p:blipFill>
          <a:blip r:embed="rId3"/>
          <a:stretch>
            <a:fillRect/>
          </a:stretch>
        </p:blipFill>
        <p:spPr>
          <a:xfrm>
            <a:off x="3128962" y="0"/>
            <a:ext cx="5934075" cy="4460931"/>
          </a:xfrm>
          <a:prstGeom prst="rect">
            <a:avLst/>
          </a:prstGeom>
        </p:spPr>
      </p:pic>
    </p:spTree>
    <p:extLst>
      <p:ext uri="{BB962C8B-B14F-4D97-AF65-F5344CB8AC3E}">
        <p14:creationId xmlns:p14="http://schemas.microsoft.com/office/powerpoint/2010/main" val="138606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Promote/strive for purity?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fontScale="92500" lnSpcReduction="10000"/>
          </a:bodyPr>
          <a:lstStyle/>
          <a:p>
            <a:pPr>
              <a:lnSpc>
                <a:spcPct val="100000"/>
              </a:lnSpc>
            </a:pPr>
            <a:r>
              <a:rPr lang="en-US" sz="3600" b="1" dirty="0">
                <a:solidFill>
                  <a:schemeClr val="tx1"/>
                </a:solidFill>
              </a:rPr>
              <a:t>Purity in… </a:t>
            </a:r>
            <a:r>
              <a:rPr lang="en-US" sz="3200" dirty="0">
                <a:solidFill>
                  <a:schemeClr val="tx1"/>
                </a:solidFill>
              </a:rPr>
              <a:t>(Ephesians 5:27; Revelation 19:7-8)</a:t>
            </a:r>
            <a:endParaRPr lang="en-US" sz="3600" dirty="0">
              <a:solidFill>
                <a:schemeClr val="tx1"/>
              </a:solidFill>
            </a:endParaRPr>
          </a:p>
          <a:p>
            <a:pPr marL="457200" indent="-457200">
              <a:lnSpc>
                <a:spcPct val="100000"/>
              </a:lnSpc>
              <a:buFont typeface="Arial" panose="020B0604020202020204" pitchFamily="34" charset="0"/>
              <a:buChar char="•"/>
            </a:pPr>
            <a:r>
              <a:rPr lang="en-US" sz="3600" b="1" dirty="0">
                <a:solidFill>
                  <a:schemeClr val="tx1"/>
                </a:solidFill>
              </a:rPr>
              <a:t>Doctrine/teaching </a:t>
            </a:r>
            <a:r>
              <a:rPr lang="en-US" sz="3200" dirty="0">
                <a:solidFill>
                  <a:schemeClr val="tx1"/>
                </a:solidFill>
              </a:rPr>
              <a:t>(Titus 2:7; Galatians 1:6-9; </a:t>
            </a:r>
            <a:br>
              <a:rPr lang="en-US" sz="3200" dirty="0">
                <a:solidFill>
                  <a:schemeClr val="tx1"/>
                </a:solidFill>
              </a:rPr>
            </a:br>
            <a:r>
              <a:rPr lang="en-US" sz="3200" dirty="0">
                <a:solidFill>
                  <a:schemeClr val="tx1"/>
                </a:solidFill>
              </a:rPr>
              <a:t>1 Timothy 4:6)</a:t>
            </a:r>
          </a:p>
          <a:p>
            <a:pPr marL="457200" indent="-457200">
              <a:lnSpc>
                <a:spcPct val="100000"/>
              </a:lnSpc>
              <a:buFont typeface="Arial" panose="020B0604020202020204" pitchFamily="34" charset="0"/>
              <a:buChar char="•"/>
            </a:pPr>
            <a:r>
              <a:rPr lang="en-US" sz="3600" b="1" dirty="0">
                <a:solidFill>
                  <a:schemeClr val="tx1"/>
                </a:solidFill>
              </a:rPr>
              <a:t>Morals </a:t>
            </a:r>
            <a:r>
              <a:rPr lang="en-US" sz="3200" dirty="0">
                <a:solidFill>
                  <a:schemeClr val="tx1"/>
                </a:solidFill>
              </a:rPr>
              <a:t>(1 Thessalonians 4:3-7)</a:t>
            </a:r>
          </a:p>
          <a:p>
            <a:pPr marL="457200" indent="-457200">
              <a:lnSpc>
                <a:spcPct val="100000"/>
              </a:lnSpc>
              <a:buFont typeface="Arial" panose="020B0604020202020204" pitchFamily="34" charset="0"/>
              <a:buChar char="•"/>
            </a:pPr>
            <a:r>
              <a:rPr lang="en-US" sz="3600" b="1" dirty="0">
                <a:solidFill>
                  <a:schemeClr val="tx1"/>
                </a:solidFill>
              </a:rPr>
              <a:t>Worship </a:t>
            </a:r>
            <a:r>
              <a:rPr lang="en-US" sz="3200" dirty="0">
                <a:solidFill>
                  <a:schemeClr val="tx1"/>
                </a:solidFill>
              </a:rPr>
              <a:t>(John 4:24)</a:t>
            </a:r>
          </a:p>
          <a:p>
            <a:pPr marL="457200" indent="-457200">
              <a:lnSpc>
                <a:spcPct val="100000"/>
              </a:lnSpc>
              <a:buFont typeface="Arial" panose="020B0604020202020204" pitchFamily="34" charset="0"/>
              <a:buChar char="•"/>
            </a:pPr>
            <a:r>
              <a:rPr lang="en-US" sz="3600" b="1" dirty="0">
                <a:solidFill>
                  <a:schemeClr val="tx1"/>
                </a:solidFill>
              </a:rPr>
              <a:t>Organization </a:t>
            </a:r>
            <a:r>
              <a:rPr lang="en-US" sz="3500" dirty="0">
                <a:solidFill>
                  <a:schemeClr val="tx1"/>
                </a:solidFill>
              </a:rPr>
              <a:t>(Philippians 1:1; Acts 20:28-30; 1 Peter 5:2; Acts 14:23)</a:t>
            </a:r>
          </a:p>
          <a:p>
            <a:pPr marL="457200" indent="-457200">
              <a:lnSpc>
                <a:spcPct val="100000"/>
              </a:lnSpc>
              <a:buFont typeface="Arial" panose="020B0604020202020204" pitchFamily="34" charset="0"/>
              <a:buChar char="•"/>
            </a:pPr>
            <a:r>
              <a:rPr lang="en-US" sz="3600" b="1" dirty="0">
                <a:solidFill>
                  <a:schemeClr val="tx1"/>
                </a:solidFill>
              </a:rPr>
              <a:t>Life </a:t>
            </a:r>
            <a:r>
              <a:rPr lang="en-US" sz="3500" dirty="0">
                <a:solidFill>
                  <a:schemeClr val="tx1"/>
                </a:solidFill>
              </a:rPr>
              <a:t>(1 Timothy 4:12)</a:t>
            </a:r>
          </a:p>
          <a:p>
            <a:pPr marL="457200" indent="-457200">
              <a:lnSpc>
                <a:spcPct val="100000"/>
              </a:lnSpc>
              <a:buFont typeface="Arial" panose="020B0604020202020204" pitchFamily="34" charset="0"/>
              <a:buChar char="•"/>
            </a:pPr>
            <a:r>
              <a:rPr lang="en-US" sz="3600" b="1" dirty="0">
                <a:solidFill>
                  <a:schemeClr val="tx1"/>
                </a:solidFill>
              </a:rPr>
              <a:t>Motives </a:t>
            </a:r>
            <a:r>
              <a:rPr lang="en-US" sz="3500" dirty="0">
                <a:solidFill>
                  <a:schemeClr val="tx1"/>
                </a:solidFill>
              </a:rPr>
              <a:t>(Philippians 1:17)</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66509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Will I be loyal to His Church?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a:bodyPr>
          <a:lstStyle/>
          <a:p>
            <a:pPr>
              <a:lnSpc>
                <a:spcPct val="100000"/>
              </a:lnSpc>
            </a:pPr>
            <a:r>
              <a:rPr lang="en-US" sz="3600" b="1" dirty="0">
                <a:solidFill>
                  <a:schemeClr val="tx1"/>
                </a:solidFill>
              </a:rPr>
              <a:t>What is loyalty? (Proverbs 20:6; Hosea 6:6)</a:t>
            </a:r>
          </a:p>
          <a:p>
            <a:pPr marL="457200" indent="-457200">
              <a:lnSpc>
                <a:spcPct val="100000"/>
              </a:lnSpc>
              <a:buFont typeface="Arial" panose="020B0604020202020204" pitchFamily="34" charset="0"/>
              <a:buChar char="•"/>
            </a:pPr>
            <a:r>
              <a:rPr lang="en-US" sz="3600" b="1" dirty="0">
                <a:solidFill>
                  <a:schemeClr val="tx1"/>
                </a:solidFill>
              </a:rPr>
              <a:t>Faithfulness</a:t>
            </a:r>
            <a:r>
              <a:rPr lang="en-US" sz="3600" dirty="0">
                <a:solidFill>
                  <a:schemeClr val="tx1"/>
                </a:solidFill>
              </a:rPr>
              <a:t> - (Psalms 12:1; Matthew 25:21, 23; Revelation 2:10)</a:t>
            </a:r>
          </a:p>
          <a:p>
            <a:pPr marL="457200" indent="-457200">
              <a:lnSpc>
                <a:spcPct val="100000"/>
              </a:lnSpc>
              <a:buFont typeface="Arial" panose="020B0604020202020204" pitchFamily="34" charset="0"/>
              <a:buChar char="•"/>
            </a:pPr>
            <a:r>
              <a:rPr lang="en-US" sz="3600" b="1" dirty="0">
                <a:solidFill>
                  <a:schemeClr val="tx1"/>
                </a:solidFill>
              </a:rPr>
              <a:t>Devotion</a:t>
            </a:r>
            <a:r>
              <a:rPr lang="en-US" sz="3600" dirty="0">
                <a:solidFill>
                  <a:schemeClr val="tx1"/>
                </a:solidFill>
              </a:rPr>
              <a:t> - (1 Corinthians 7:35)</a:t>
            </a:r>
          </a:p>
          <a:p>
            <a:pPr marL="457200" indent="-457200">
              <a:lnSpc>
                <a:spcPct val="100000"/>
              </a:lnSpc>
              <a:buFont typeface="Arial" panose="020B0604020202020204" pitchFamily="34" charset="0"/>
              <a:buChar char="•"/>
            </a:pPr>
            <a:r>
              <a:rPr lang="en-US" sz="3600" b="1" dirty="0">
                <a:solidFill>
                  <a:schemeClr val="tx1"/>
                </a:solidFill>
              </a:rPr>
              <a:t>Commitment</a:t>
            </a:r>
            <a:r>
              <a:rPr lang="en-US" sz="3600" dirty="0">
                <a:solidFill>
                  <a:schemeClr val="tx1"/>
                </a:solidFill>
              </a:rPr>
              <a:t> - (Psalms 22:8; Matthew 19:21)</a:t>
            </a:r>
          </a:p>
          <a:p>
            <a:pPr marL="457200" indent="-457200">
              <a:lnSpc>
                <a:spcPct val="100000"/>
              </a:lnSpc>
              <a:buFont typeface="Arial" panose="020B0604020202020204" pitchFamily="34" charset="0"/>
              <a:buChar char="•"/>
            </a:pPr>
            <a:r>
              <a:rPr lang="en-US" sz="3600" b="1" dirty="0">
                <a:solidFill>
                  <a:schemeClr val="tx1"/>
                </a:solidFill>
              </a:rPr>
              <a:t>Not looking back but forward</a:t>
            </a:r>
            <a:r>
              <a:rPr lang="en-US" sz="3600" dirty="0">
                <a:solidFill>
                  <a:schemeClr val="tx1"/>
                </a:solidFill>
              </a:rPr>
              <a:t> (Luke 9:62)… especially when it gets hard!</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32937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Will I be Added to His Church?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a:bodyPr>
          <a:lstStyle/>
          <a:p>
            <a:pPr>
              <a:lnSpc>
                <a:spcPct val="100000"/>
              </a:lnSpc>
            </a:pPr>
            <a:r>
              <a:rPr lang="en-US" sz="3600" b="1" dirty="0">
                <a:solidFill>
                  <a:schemeClr val="tx1"/>
                </a:solidFill>
              </a:rPr>
              <a:t>Do you desire to be saved from your sins and be part of the kingdom of the redeemed?</a:t>
            </a:r>
          </a:p>
          <a:p>
            <a:pPr>
              <a:lnSpc>
                <a:spcPct val="100000"/>
              </a:lnSpc>
            </a:pPr>
            <a:r>
              <a:rPr lang="en-US" sz="3600" dirty="0">
                <a:solidFill>
                  <a:schemeClr val="tx1"/>
                </a:solidFill>
              </a:rPr>
              <a:t>Will you render your obedience to the gospel through your </a:t>
            </a:r>
            <a:r>
              <a:rPr lang="en-US" sz="3600" b="1" dirty="0">
                <a:solidFill>
                  <a:schemeClr val="tx1"/>
                </a:solidFill>
              </a:rPr>
              <a:t>faith</a:t>
            </a:r>
            <a:r>
              <a:rPr lang="en-US" sz="3600" dirty="0">
                <a:solidFill>
                  <a:schemeClr val="tx1"/>
                </a:solidFill>
              </a:rPr>
              <a:t> that Jesus Christ is the Messiah, the Son of God, your </a:t>
            </a:r>
            <a:r>
              <a:rPr lang="en-US" sz="3600" b="1" dirty="0">
                <a:solidFill>
                  <a:schemeClr val="tx1"/>
                </a:solidFill>
              </a:rPr>
              <a:t>confession</a:t>
            </a:r>
            <a:r>
              <a:rPr lang="en-US" sz="3600" dirty="0">
                <a:solidFill>
                  <a:schemeClr val="tx1"/>
                </a:solidFill>
              </a:rPr>
              <a:t>, </a:t>
            </a:r>
            <a:r>
              <a:rPr lang="en-US" sz="3600" b="1" dirty="0">
                <a:solidFill>
                  <a:schemeClr val="tx1"/>
                </a:solidFill>
              </a:rPr>
              <a:t>repentance</a:t>
            </a:r>
            <a:r>
              <a:rPr lang="en-US" sz="3600" dirty="0">
                <a:solidFill>
                  <a:schemeClr val="tx1"/>
                </a:solidFill>
              </a:rPr>
              <a:t> and be born again by being </a:t>
            </a:r>
            <a:r>
              <a:rPr lang="en-US" sz="3600" b="1" dirty="0">
                <a:solidFill>
                  <a:schemeClr val="tx1"/>
                </a:solidFill>
              </a:rPr>
              <a:t>baptized</a:t>
            </a:r>
            <a:r>
              <a:rPr lang="en-US" sz="3600" dirty="0">
                <a:solidFill>
                  <a:schemeClr val="tx1"/>
                </a:solidFill>
              </a:rPr>
              <a:t> in the name of Jesus Christ?</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5753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0512552" cy="1325563"/>
          </a:xfrm>
        </p:spPr>
        <p:txBody>
          <a:bodyPr>
            <a:normAutofit fontScale="90000"/>
          </a:bodyPr>
          <a:lstStyle/>
          <a:p>
            <a:r>
              <a:rPr lang="en-US" sz="6000" b="1" dirty="0">
                <a:solidFill>
                  <a:schemeClr val="tx1"/>
                </a:solidFill>
              </a:rPr>
              <a:t>Christ &amp; the Church</a:t>
            </a:r>
            <a:br>
              <a:rPr lang="en-US" sz="6000" b="1" dirty="0">
                <a:solidFill>
                  <a:schemeClr val="tx1"/>
                </a:solidFill>
              </a:rPr>
            </a:br>
            <a:r>
              <a:rPr lang="en-US" sz="3600" dirty="0">
                <a:solidFill>
                  <a:schemeClr val="tx1"/>
                </a:solidFill>
              </a:rPr>
              <a:t>Ephesians 5:22-33</a:t>
            </a:r>
            <a:endParaRPr lang="en-US"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41247" y="1789111"/>
            <a:ext cx="11063881" cy="4932363"/>
          </a:xfrm>
        </p:spPr>
        <p:txBody>
          <a:bodyPr vert="horz" lIns="91440" tIns="45720" rIns="91440" bIns="45720" rtlCol="0" anchor="t">
            <a:normAutofit/>
          </a:bodyPr>
          <a:lstStyle/>
          <a:p>
            <a:pPr>
              <a:lnSpc>
                <a:spcPct val="100000"/>
              </a:lnSpc>
            </a:pPr>
            <a:r>
              <a:rPr lang="en-US" sz="3600" dirty="0">
                <a:solidFill>
                  <a:schemeClr val="tx1"/>
                </a:solidFill>
              </a:rPr>
              <a:t>We are to learn from Jesus Christ’s relationship to His church… </a:t>
            </a:r>
            <a:r>
              <a:rPr lang="en-US" sz="3600" b="1" i="1" dirty="0">
                <a:solidFill>
                  <a:schemeClr val="tx1"/>
                </a:solidFill>
              </a:rPr>
              <a:t>“I am speaking with reference to Christ and the church.”</a:t>
            </a:r>
            <a:r>
              <a:rPr lang="en-US" sz="3600" dirty="0">
                <a:solidFill>
                  <a:schemeClr val="tx1"/>
                </a:solidFill>
              </a:rPr>
              <a:t> </a:t>
            </a:r>
            <a:r>
              <a:rPr lang="en-US" sz="3200" dirty="0">
                <a:solidFill>
                  <a:schemeClr val="tx1"/>
                </a:solidFill>
              </a:rPr>
              <a:t>(Ephesians 5:32)</a:t>
            </a:r>
          </a:p>
          <a:p>
            <a:pPr>
              <a:lnSpc>
                <a:spcPct val="100000"/>
              </a:lnSpc>
            </a:pPr>
            <a:r>
              <a:rPr lang="en-US" sz="3600" b="1" dirty="0">
                <a:solidFill>
                  <a:schemeClr val="tx1"/>
                </a:solidFill>
              </a:rPr>
              <a:t>Did Jesus love the church? How do we know? </a:t>
            </a:r>
            <a:r>
              <a:rPr lang="en-US" sz="3200" dirty="0">
                <a:solidFill>
                  <a:schemeClr val="tx1"/>
                </a:solidFill>
              </a:rPr>
              <a:t>(vs. 25)</a:t>
            </a:r>
          </a:p>
          <a:p>
            <a:pPr>
              <a:lnSpc>
                <a:spcPct val="100000"/>
              </a:lnSpc>
            </a:pPr>
            <a:r>
              <a:rPr lang="en-US" sz="3600" b="1" dirty="0">
                <a:solidFill>
                  <a:schemeClr val="tx1"/>
                </a:solidFill>
              </a:rPr>
              <a:t>We are to learn to “love” from Jesus!</a:t>
            </a:r>
            <a:r>
              <a:rPr lang="en-US" sz="3600" dirty="0">
                <a:solidFill>
                  <a:schemeClr val="tx1"/>
                </a:solidFill>
              </a:rPr>
              <a:t> </a:t>
            </a:r>
            <a:r>
              <a:rPr lang="en-US" sz="3200" dirty="0">
                <a:solidFill>
                  <a:schemeClr val="tx1"/>
                </a:solidFill>
              </a:rPr>
              <a:t>(John 15:12-14)</a:t>
            </a:r>
            <a:endParaRPr lang="en-US" sz="3600" dirty="0">
              <a:solidFill>
                <a:schemeClr val="tx1"/>
              </a:solidFill>
            </a:endParaRPr>
          </a:p>
          <a:p>
            <a:pPr>
              <a:lnSpc>
                <a:spcPct val="100000"/>
              </a:lnSpc>
            </a:pPr>
            <a:r>
              <a:rPr lang="en-US" sz="3600" b="1" dirty="0">
                <a:solidFill>
                  <a:schemeClr val="tx1"/>
                </a:solidFill>
              </a:rPr>
              <a:t>Saying</a:t>
            </a:r>
            <a:r>
              <a:rPr lang="en-US" sz="3600" dirty="0">
                <a:solidFill>
                  <a:schemeClr val="tx1"/>
                </a:solidFill>
              </a:rPr>
              <a:t> we </a:t>
            </a:r>
            <a:r>
              <a:rPr lang="en-US" sz="3600" b="1" dirty="0">
                <a:solidFill>
                  <a:schemeClr val="tx1"/>
                </a:solidFill>
              </a:rPr>
              <a:t>love the Lord </a:t>
            </a:r>
            <a:r>
              <a:rPr lang="en-US" sz="3600" dirty="0">
                <a:solidFill>
                  <a:schemeClr val="tx1"/>
                </a:solidFill>
              </a:rPr>
              <a:t>and His church is </a:t>
            </a:r>
            <a:r>
              <a:rPr lang="en-US" sz="3600" b="1" dirty="0">
                <a:solidFill>
                  <a:schemeClr val="tx1"/>
                </a:solidFill>
              </a:rPr>
              <a:t>easy</a:t>
            </a:r>
            <a:r>
              <a:rPr lang="en-US" sz="3600" dirty="0">
                <a:solidFill>
                  <a:schemeClr val="tx1"/>
                </a:solidFill>
              </a:rPr>
              <a:t>, </a:t>
            </a:r>
            <a:r>
              <a:rPr lang="en-US" sz="3600" b="1" dirty="0">
                <a:solidFill>
                  <a:schemeClr val="tx1"/>
                </a:solidFill>
              </a:rPr>
              <a:t>demonstrating</a:t>
            </a:r>
            <a:r>
              <a:rPr lang="en-US" sz="3600" dirty="0">
                <a:solidFill>
                  <a:schemeClr val="tx1"/>
                </a:solidFill>
              </a:rPr>
              <a:t> it is the </a:t>
            </a:r>
            <a:r>
              <a:rPr lang="en-US" sz="3600" b="1" dirty="0">
                <a:solidFill>
                  <a:schemeClr val="tx1"/>
                </a:solidFill>
              </a:rPr>
              <a:t>challenging</a:t>
            </a:r>
            <a:r>
              <a:rPr lang="en-US" sz="3600" dirty="0">
                <a:solidFill>
                  <a:schemeClr val="tx1"/>
                </a:solidFill>
              </a:rPr>
              <a:t> part! </a:t>
            </a:r>
            <a:r>
              <a:rPr lang="en-US" sz="3200" dirty="0">
                <a:solidFill>
                  <a:schemeClr val="tx1"/>
                </a:solidFill>
              </a:rPr>
              <a:t>(1 John 3:18; Matthew 7:21-23; Romans 5:8)</a:t>
            </a:r>
            <a:endParaRPr lang="en-US" sz="36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7520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0512552" cy="1325563"/>
          </a:xfrm>
        </p:spPr>
        <p:txBody>
          <a:bodyPr>
            <a:normAutofit/>
          </a:bodyPr>
          <a:lstStyle/>
          <a:p>
            <a:r>
              <a:rPr lang="en-US" sz="6000" b="1" dirty="0">
                <a:solidFill>
                  <a:schemeClr val="tx1"/>
                </a:solidFill>
              </a:rPr>
              <a:t>Do I love the Church?</a:t>
            </a:r>
            <a:endParaRPr lang="en-US"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41247" y="1789111"/>
            <a:ext cx="11063881" cy="4932363"/>
          </a:xfrm>
        </p:spPr>
        <p:txBody>
          <a:bodyPr vert="horz" lIns="91440" tIns="45720" rIns="91440" bIns="45720" rtlCol="0" anchor="t">
            <a:normAutofit/>
          </a:bodyPr>
          <a:lstStyle/>
          <a:p>
            <a:pPr>
              <a:lnSpc>
                <a:spcPct val="100000"/>
              </a:lnSpc>
            </a:pPr>
            <a:r>
              <a:rPr lang="en-US" sz="3600" dirty="0">
                <a:solidFill>
                  <a:schemeClr val="tx1"/>
                </a:solidFill>
              </a:rPr>
              <a:t>Do I </a:t>
            </a:r>
            <a:r>
              <a:rPr lang="en-US" sz="3600" b="1" i="1" dirty="0">
                <a:solidFill>
                  <a:schemeClr val="tx1"/>
                </a:solidFill>
              </a:rPr>
              <a:t>“love the brotherhood”</a:t>
            </a:r>
            <a:r>
              <a:rPr lang="en-US" sz="3600" b="1" dirty="0">
                <a:solidFill>
                  <a:schemeClr val="tx1"/>
                </a:solidFill>
              </a:rPr>
              <a:t>?</a:t>
            </a:r>
            <a:r>
              <a:rPr lang="en-US" sz="3600" b="1" i="1" dirty="0">
                <a:solidFill>
                  <a:schemeClr val="tx1"/>
                </a:solidFill>
              </a:rPr>
              <a:t> </a:t>
            </a:r>
            <a:r>
              <a:rPr lang="en-US" sz="3600" dirty="0">
                <a:solidFill>
                  <a:schemeClr val="tx1"/>
                </a:solidFill>
              </a:rPr>
              <a:t>(1 Peter 2:17)</a:t>
            </a:r>
          </a:p>
          <a:p>
            <a:pPr>
              <a:lnSpc>
                <a:spcPct val="100000"/>
              </a:lnSpc>
            </a:pPr>
            <a:r>
              <a:rPr lang="en-US" sz="3600" b="1" dirty="0">
                <a:solidFill>
                  <a:schemeClr val="tx1"/>
                </a:solidFill>
              </a:rPr>
              <a:t>More than each individual brother &amp; sister </a:t>
            </a:r>
            <a:br>
              <a:rPr lang="en-US" sz="3600" dirty="0">
                <a:solidFill>
                  <a:schemeClr val="tx1"/>
                </a:solidFill>
              </a:rPr>
            </a:br>
            <a:r>
              <a:rPr lang="en-US" sz="3600" dirty="0">
                <a:solidFill>
                  <a:schemeClr val="tx1"/>
                </a:solidFill>
              </a:rPr>
              <a:t>(1 Peter 1:22) … l</a:t>
            </a:r>
            <a:r>
              <a:rPr lang="en-US" sz="3600" b="1" dirty="0">
                <a:solidFill>
                  <a:schemeClr val="tx1"/>
                </a:solidFill>
              </a:rPr>
              <a:t>ove the building we are jointly a part of</a:t>
            </a:r>
            <a:r>
              <a:rPr lang="en-US" sz="3600" dirty="0">
                <a:solidFill>
                  <a:schemeClr val="tx1"/>
                </a:solidFill>
              </a:rPr>
              <a:t>…(1 Peter 2:5) the church!</a:t>
            </a:r>
          </a:p>
          <a:p>
            <a:pPr>
              <a:lnSpc>
                <a:spcPct val="100000"/>
              </a:lnSpc>
            </a:pPr>
            <a:r>
              <a:rPr lang="en-US" sz="3600" dirty="0">
                <a:solidFill>
                  <a:schemeClr val="tx1"/>
                </a:solidFill>
              </a:rPr>
              <a:t>The </a:t>
            </a:r>
            <a:r>
              <a:rPr lang="en-US" sz="3600" b="1" dirty="0">
                <a:solidFill>
                  <a:schemeClr val="tx1"/>
                </a:solidFill>
              </a:rPr>
              <a:t>fellowship &amp; joint participation </a:t>
            </a:r>
            <a:r>
              <a:rPr lang="en-US" sz="3600" dirty="0">
                <a:solidFill>
                  <a:schemeClr val="tx1"/>
                </a:solidFill>
              </a:rPr>
              <a:t>we share. </a:t>
            </a:r>
          </a:p>
          <a:p>
            <a:pPr>
              <a:lnSpc>
                <a:spcPct val="100000"/>
              </a:lnSpc>
            </a:pPr>
            <a:r>
              <a:rPr lang="en-US" sz="3600" dirty="0">
                <a:solidFill>
                  <a:schemeClr val="tx1"/>
                </a:solidFill>
              </a:rPr>
              <a:t>The “ties that bind our hearts in Christian love.”</a:t>
            </a:r>
          </a:p>
          <a:p>
            <a:pPr>
              <a:lnSpc>
                <a:spcPct val="100000"/>
              </a:lnSpc>
            </a:pPr>
            <a:r>
              <a:rPr lang="en-US" sz="3600" dirty="0">
                <a:solidFill>
                  <a:schemeClr val="tx1"/>
                </a:solidFill>
              </a:rPr>
              <a:t>How can one demonstrate our love for the church?</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5501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Respect the authority </a:t>
            </a:r>
            <a:br>
              <a:rPr lang="en-US" sz="4800" b="1" dirty="0">
                <a:solidFill>
                  <a:schemeClr val="tx1"/>
                </a:solidFill>
              </a:rPr>
            </a:br>
            <a:r>
              <a:rPr lang="en-US" sz="4800" b="1" dirty="0">
                <a:solidFill>
                  <a:schemeClr val="tx1"/>
                </a:solidFill>
              </a:rPr>
              <a:t>of its’ head?</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457200" y="1789111"/>
            <a:ext cx="11734800" cy="4932363"/>
          </a:xfrm>
        </p:spPr>
        <p:txBody>
          <a:bodyPr vert="horz" lIns="91440" tIns="45720" rIns="91440" bIns="45720" rtlCol="0" anchor="t">
            <a:normAutofit fontScale="92500" lnSpcReduction="10000"/>
          </a:bodyPr>
          <a:lstStyle/>
          <a:p>
            <a:pPr>
              <a:lnSpc>
                <a:spcPct val="100000"/>
              </a:lnSpc>
            </a:pPr>
            <a:r>
              <a:rPr lang="en-US" sz="3600" b="1" dirty="0">
                <a:solidFill>
                  <a:schemeClr val="tx1"/>
                </a:solidFill>
              </a:rPr>
              <a:t>Jesus Christ is THE Head of The Body</a:t>
            </a:r>
            <a:r>
              <a:rPr lang="en-US" sz="3600" dirty="0">
                <a:solidFill>
                  <a:schemeClr val="tx1"/>
                </a:solidFill>
              </a:rPr>
              <a:t>! </a:t>
            </a:r>
            <a:r>
              <a:rPr lang="en-US" sz="3200" dirty="0">
                <a:solidFill>
                  <a:schemeClr val="tx1"/>
                </a:solidFill>
              </a:rPr>
              <a:t>(Colossians 1:18) and </a:t>
            </a:r>
            <a:r>
              <a:rPr lang="en-US" sz="3600" b="1" dirty="0">
                <a:solidFill>
                  <a:schemeClr val="tx1"/>
                </a:solidFill>
              </a:rPr>
              <a:t>(alone) has ALL authority</a:t>
            </a:r>
            <a:r>
              <a:rPr lang="en-US" sz="3600" dirty="0">
                <a:solidFill>
                  <a:schemeClr val="tx1"/>
                </a:solidFill>
              </a:rPr>
              <a:t>! </a:t>
            </a:r>
            <a:r>
              <a:rPr lang="en-US" sz="3200" dirty="0">
                <a:solidFill>
                  <a:schemeClr val="tx1"/>
                </a:solidFill>
              </a:rPr>
              <a:t>(Matthew 28:18-20)</a:t>
            </a:r>
            <a:endParaRPr lang="en-US" sz="3600" dirty="0">
              <a:solidFill>
                <a:schemeClr val="tx1"/>
              </a:solidFill>
            </a:endParaRPr>
          </a:p>
          <a:p>
            <a:pPr>
              <a:lnSpc>
                <a:spcPct val="100000"/>
              </a:lnSpc>
            </a:pPr>
            <a:r>
              <a:rPr lang="en-US" sz="3600" b="1" dirty="0">
                <a:solidFill>
                  <a:schemeClr val="tx1"/>
                </a:solidFill>
              </a:rPr>
              <a:t>Revealed through His words from the Father</a:t>
            </a:r>
            <a:r>
              <a:rPr lang="en-US" sz="3600" dirty="0">
                <a:solidFill>
                  <a:schemeClr val="tx1"/>
                </a:solidFill>
              </a:rPr>
              <a:t>… </a:t>
            </a:r>
            <a:br>
              <a:rPr lang="en-US" sz="3600" dirty="0">
                <a:solidFill>
                  <a:schemeClr val="tx1"/>
                </a:solidFill>
              </a:rPr>
            </a:br>
            <a:r>
              <a:rPr lang="en-US" sz="3200" dirty="0">
                <a:solidFill>
                  <a:schemeClr val="tx1"/>
                </a:solidFill>
              </a:rPr>
              <a:t>(John 8:26-28; 12:48; 14:23-24)</a:t>
            </a:r>
          </a:p>
          <a:p>
            <a:pPr>
              <a:lnSpc>
                <a:spcPct val="100000"/>
              </a:lnSpc>
            </a:pPr>
            <a:r>
              <a:rPr lang="en-US" sz="3600" dirty="0">
                <a:solidFill>
                  <a:schemeClr val="tx1"/>
                </a:solidFill>
              </a:rPr>
              <a:t>…Which </a:t>
            </a:r>
            <a:r>
              <a:rPr lang="en-US" sz="3600" b="1" dirty="0">
                <a:solidFill>
                  <a:schemeClr val="tx1"/>
                </a:solidFill>
              </a:rPr>
              <a:t>includes the words &amp; examples of the apostles</a:t>
            </a:r>
            <a:r>
              <a:rPr lang="en-US" sz="3600" dirty="0">
                <a:solidFill>
                  <a:schemeClr val="tx1"/>
                </a:solidFill>
              </a:rPr>
              <a:t>. </a:t>
            </a:r>
            <a:r>
              <a:rPr lang="en-US" sz="3200" dirty="0">
                <a:solidFill>
                  <a:schemeClr val="tx1"/>
                </a:solidFill>
              </a:rPr>
              <a:t>(John 16:12-13; Luke 10:16; Philippians 4:9)</a:t>
            </a:r>
          </a:p>
          <a:p>
            <a:pPr>
              <a:lnSpc>
                <a:spcPct val="100000"/>
              </a:lnSpc>
            </a:pPr>
            <a:r>
              <a:rPr lang="en-US" sz="3600" b="1" dirty="0">
                <a:solidFill>
                  <a:schemeClr val="tx1"/>
                </a:solidFill>
              </a:rPr>
              <a:t>We must have authority</a:t>
            </a:r>
            <a:r>
              <a:rPr lang="en-US" sz="3600" dirty="0">
                <a:solidFill>
                  <a:schemeClr val="tx1"/>
                </a:solidFill>
              </a:rPr>
              <a:t>! </a:t>
            </a:r>
            <a:r>
              <a:rPr lang="en-US" sz="3200" dirty="0">
                <a:solidFill>
                  <a:schemeClr val="tx1"/>
                </a:solidFill>
              </a:rPr>
              <a:t>(Matthew 7:21-23) </a:t>
            </a:r>
          </a:p>
          <a:p>
            <a:pPr>
              <a:lnSpc>
                <a:spcPct val="100000"/>
              </a:lnSpc>
            </a:pPr>
            <a:r>
              <a:rPr lang="en-US" sz="3600" b="1" dirty="0">
                <a:solidFill>
                  <a:schemeClr val="tx1"/>
                </a:solidFill>
              </a:rPr>
              <a:t>Diligence in the scriptures required</a:t>
            </a:r>
            <a:r>
              <a:rPr lang="en-US" sz="3600" dirty="0">
                <a:solidFill>
                  <a:schemeClr val="tx1"/>
                </a:solidFill>
              </a:rPr>
              <a:t>. </a:t>
            </a:r>
            <a:r>
              <a:rPr lang="en-US" sz="3200" dirty="0">
                <a:solidFill>
                  <a:schemeClr val="tx1"/>
                </a:solidFill>
              </a:rPr>
              <a:t>(2 Timothy 3:16-17)</a:t>
            </a:r>
          </a:p>
          <a:p>
            <a:pPr>
              <a:lnSpc>
                <a:spcPct val="100000"/>
              </a:lnSpc>
            </a:pPr>
            <a:r>
              <a:rPr lang="en-US" sz="3200" b="1" dirty="0">
                <a:solidFill>
                  <a:schemeClr val="tx1"/>
                </a:solidFill>
              </a:rPr>
              <a:t>Unless the Lord builds the house, we labor in vain</a:t>
            </a:r>
            <a:r>
              <a:rPr lang="en-US" sz="3200" dirty="0">
                <a:solidFill>
                  <a:schemeClr val="tx1"/>
                </a:solidFill>
              </a:rPr>
              <a:t>. (Psalms 127:1-2)</a:t>
            </a:r>
            <a:endParaRPr lang="en-US" sz="36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392205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Give it my reverence &amp; Thanks</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1066928" cy="4932363"/>
          </a:xfrm>
        </p:spPr>
        <p:txBody>
          <a:bodyPr vert="horz" lIns="91440" tIns="45720" rIns="91440" bIns="45720" rtlCol="0" anchor="t">
            <a:normAutofit/>
          </a:bodyPr>
          <a:lstStyle/>
          <a:p>
            <a:pPr>
              <a:lnSpc>
                <a:spcPct val="100000"/>
              </a:lnSpc>
            </a:pPr>
            <a:r>
              <a:rPr lang="en-US" sz="3600" i="1" dirty="0">
                <a:solidFill>
                  <a:schemeClr val="tx1"/>
                </a:solidFill>
              </a:rPr>
              <a:t>“Therefore, since we receive a kingdom which cannot be shaken, </a:t>
            </a:r>
            <a:r>
              <a:rPr lang="en-US" sz="3600" b="1" i="1" dirty="0">
                <a:solidFill>
                  <a:schemeClr val="tx1"/>
                </a:solidFill>
              </a:rPr>
              <a:t>let us show gratitude</a:t>
            </a:r>
            <a:r>
              <a:rPr lang="en-US" sz="3600" i="1" dirty="0">
                <a:solidFill>
                  <a:schemeClr val="tx1"/>
                </a:solidFill>
              </a:rPr>
              <a:t>, by which we may </a:t>
            </a:r>
            <a:r>
              <a:rPr lang="en-US" sz="3600" b="1" i="1" dirty="0">
                <a:solidFill>
                  <a:schemeClr val="tx1"/>
                </a:solidFill>
              </a:rPr>
              <a:t>offer to God an acceptable service with reverence and awe</a:t>
            </a:r>
            <a:r>
              <a:rPr lang="en-US" sz="3600" i="1" dirty="0">
                <a:solidFill>
                  <a:schemeClr val="tx1"/>
                </a:solidFill>
              </a:rPr>
              <a:t>.” </a:t>
            </a:r>
            <a:r>
              <a:rPr lang="en-US" sz="3600" dirty="0">
                <a:solidFill>
                  <a:schemeClr val="tx1"/>
                </a:solidFill>
              </a:rPr>
              <a:t>(Hebrews 12:28)</a:t>
            </a:r>
          </a:p>
          <a:p>
            <a:pPr>
              <a:lnSpc>
                <a:spcPct val="100000"/>
              </a:lnSpc>
            </a:pPr>
            <a:r>
              <a:rPr lang="en-US" sz="3600" dirty="0">
                <a:solidFill>
                  <a:schemeClr val="tx1"/>
                </a:solidFill>
              </a:rPr>
              <a:t>* Reverence for God includes reverence for </a:t>
            </a:r>
            <a:r>
              <a:rPr lang="en-US" sz="3600" b="1" dirty="0">
                <a:solidFill>
                  <a:schemeClr val="tx1"/>
                </a:solidFill>
              </a:rPr>
              <a:t>Himself</a:t>
            </a:r>
            <a:r>
              <a:rPr lang="en-US" sz="3600" dirty="0">
                <a:solidFill>
                  <a:schemeClr val="tx1"/>
                </a:solidFill>
              </a:rPr>
              <a:t> (Psalms 22:33), </a:t>
            </a:r>
            <a:r>
              <a:rPr lang="en-US" sz="3600" b="1" dirty="0">
                <a:solidFill>
                  <a:schemeClr val="tx1"/>
                </a:solidFill>
              </a:rPr>
              <a:t>His word </a:t>
            </a:r>
            <a:r>
              <a:rPr lang="en-US" sz="3600" dirty="0">
                <a:solidFill>
                  <a:schemeClr val="tx1"/>
                </a:solidFill>
              </a:rPr>
              <a:t>(Malachi 2:5), for </a:t>
            </a:r>
            <a:r>
              <a:rPr lang="en-US" sz="3600" b="1" dirty="0">
                <a:solidFill>
                  <a:schemeClr val="tx1"/>
                </a:solidFill>
              </a:rPr>
              <a:t>His worship</a:t>
            </a:r>
            <a:r>
              <a:rPr lang="en-US" sz="3600" dirty="0">
                <a:solidFill>
                  <a:schemeClr val="tx1"/>
                </a:solidFill>
              </a:rPr>
              <a:t> (Psalms 2:11-12) but His eternal kingdom and church. (Ephesians 3:10)</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320380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Support/Participate in its mission &amp; work?</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782300" cy="4932363"/>
          </a:xfrm>
        </p:spPr>
        <p:txBody>
          <a:bodyPr vert="horz" lIns="91440" tIns="45720" rIns="91440" bIns="45720" rtlCol="0" anchor="t">
            <a:normAutofit/>
          </a:bodyPr>
          <a:lstStyle/>
          <a:p>
            <a:pPr>
              <a:lnSpc>
                <a:spcPct val="100000"/>
              </a:lnSpc>
            </a:pPr>
            <a:r>
              <a:rPr lang="en-US" sz="3600" b="1" dirty="0">
                <a:solidFill>
                  <a:schemeClr val="tx1"/>
                </a:solidFill>
              </a:rPr>
              <a:t>Spiritual and not carnal</a:t>
            </a:r>
            <a:r>
              <a:rPr lang="en-US" sz="3600" dirty="0">
                <a:solidFill>
                  <a:schemeClr val="tx1"/>
                </a:solidFill>
              </a:rPr>
              <a:t>. (Romans 14:17; </a:t>
            </a:r>
            <a:br>
              <a:rPr lang="en-US" sz="3600" dirty="0">
                <a:solidFill>
                  <a:schemeClr val="tx1"/>
                </a:solidFill>
              </a:rPr>
            </a:br>
            <a:r>
              <a:rPr lang="en-US" sz="3600" dirty="0">
                <a:solidFill>
                  <a:schemeClr val="tx1"/>
                </a:solidFill>
              </a:rPr>
              <a:t>1 Timothy 5:16)</a:t>
            </a:r>
          </a:p>
          <a:p>
            <a:pPr>
              <a:lnSpc>
                <a:spcPct val="100000"/>
              </a:lnSpc>
            </a:pPr>
            <a:r>
              <a:rPr lang="en-US" sz="3600" b="1" dirty="0">
                <a:solidFill>
                  <a:schemeClr val="tx1"/>
                </a:solidFill>
              </a:rPr>
              <a:t>Seek lost souls</a:t>
            </a:r>
            <a:r>
              <a:rPr lang="en-US" sz="3600" dirty="0">
                <a:solidFill>
                  <a:schemeClr val="tx1"/>
                </a:solidFill>
              </a:rPr>
              <a:t>. (Matthew 1:21; 1 Timothy 1:15)</a:t>
            </a:r>
          </a:p>
          <a:p>
            <a:pPr>
              <a:lnSpc>
                <a:spcPct val="100000"/>
              </a:lnSpc>
            </a:pPr>
            <a:r>
              <a:rPr lang="en-US" sz="3600" b="1" dirty="0">
                <a:solidFill>
                  <a:schemeClr val="tx1"/>
                </a:solidFill>
              </a:rPr>
              <a:t>So they can be added to the church</a:t>
            </a:r>
            <a:r>
              <a:rPr lang="en-US" sz="3600" dirty="0">
                <a:solidFill>
                  <a:schemeClr val="tx1"/>
                </a:solidFill>
              </a:rPr>
              <a:t>. (Acts 2:41, 47; </a:t>
            </a:r>
            <a:br>
              <a:rPr lang="en-US" sz="3600" dirty="0">
                <a:solidFill>
                  <a:schemeClr val="tx1"/>
                </a:solidFill>
              </a:rPr>
            </a:br>
            <a:r>
              <a:rPr lang="en-US" sz="3600" dirty="0">
                <a:solidFill>
                  <a:schemeClr val="tx1"/>
                </a:solidFill>
              </a:rPr>
              <a:t>1 Corinthians 3:10-15)</a:t>
            </a:r>
          </a:p>
          <a:p>
            <a:pPr>
              <a:lnSpc>
                <a:spcPct val="100000"/>
              </a:lnSpc>
            </a:pPr>
            <a:r>
              <a:rPr lang="en-US" sz="3600" b="1" dirty="0">
                <a:solidFill>
                  <a:schemeClr val="tx1"/>
                </a:solidFill>
              </a:rPr>
              <a:t>Our job to sow, plant and water with the seed.</a:t>
            </a:r>
            <a:r>
              <a:rPr lang="en-US" sz="3600" dirty="0">
                <a:solidFill>
                  <a:schemeClr val="tx1"/>
                </a:solidFill>
              </a:rPr>
              <a:t> </a:t>
            </a:r>
            <a:br>
              <a:rPr lang="en-US" sz="3600" dirty="0">
                <a:solidFill>
                  <a:schemeClr val="tx1"/>
                </a:solidFill>
              </a:rPr>
            </a:br>
            <a:r>
              <a:rPr lang="en-US" sz="3600" dirty="0">
                <a:solidFill>
                  <a:schemeClr val="tx1"/>
                </a:solidFill>
              </a:rPr>
              <a:t>(1 Corinthians 3:6-7) </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88619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Support/Participate in its mission &amp; work?</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1063880" cy="4932363"/>
          </a:xfrm>
        </p:spPr>
        <p:txBody>
          <a:bodyPr vert="horz" lIns="91440" tIns="45720" rIns="91440" bIns="45720" rtlCol="0" anchor="t">
            <a:normAutofit/>
          </a:bodyPr>
          <a:lstStyle/>
          <a:p>
            <a:pPr>
              <a:lnSpc>
                <a:spcPct val="100000"/>
              </a:lnSpc>
            </a:pPr>
            <a:r>
              <a:rPr lang="en-US" sz="3600" b="1" dirty="0">
                <a:solidFill>
                  <a:schemeClr val="tx1"/>
                </a:solidFill>
              </a:rPr>
              <a:t>Growth only comes when each one does his/her part</a:t>
            </a:r>
            <a:r>
              <a:rPr lang="en-US" sz="3600" dirty="0">
                <a:solidFill>
                  <a:schemeClr val="tx1"/>
                </a:solidFill>
              </a:rPr>
              <a:t>. </a:t>
            </a:r>
            <a:r>
              <a:rPr lang="en-US" sz="3200" dirty="0">
                <a:solidFill>
                  <a:schemeClr val="tx1"/>
                </a:solidFill>
              </a:rPr>
              <a:t>(Ephesians 4:11-16)</a:t>
            </a:r>
          </a:p>
          <a:p>
            <a:pPr>
              <a:lnSpc>
                <a:spcPct val="100000"/>
              </a:lnSpc>
            </a:pPr>
            <a:r>
              <a:rPr lang="en-US" sz="3600" b="1" dirty="0">
                <a:solidFill>
                  <a:schemeClr val="tx1"/>
                </a:solidFill>
              </a:rPr>
              <a:t>Must spread the gospel! Why was the gospel given</a:t>
            </a:r>
            <a:r>
              <a:rPr lang="en-US" sz="3600" dirty="0">
                <a:solidFill>
                  <a:schemeClr val="tx1"/>
                </a:solidFill>
              </a:rPr>
              <a:t>? </a:t>
            </a:r>
            <a:br>
              <a:rPr lang="en-US" sz="3600" dirty="0">
                <a:solidFill>
                  <a:schemeClr val="tx1"/>
                </a:solidFill>
              </a:rPr>
            </a:br>
            <a:r>
              <a:rPr lang="en-US" sz="3200" dirty="0">
                <a:solidFill>
                  <a:schemeClr val="tx1"/>
                </a:solidFill>
              </a:rPr>
              <a:t>(Mark 16:15-16; 1 Timothy 2:15)</a:t>
            </a:r>
          </a:p>
          <a:p>
            <a:pPr>
              <a:lnSpc>
                <a:spcPct val="100000"/>
              </a:lnSpc>
            </a:pPr>
            <a:r>
              <a:rPr lang="en-US" sz="3600" dirty="0">
                <a:solidFill>
                  <a:schemeClr val="tx1"/>
                </a:solidFill>
              </a:rPr>
              <a:t>Includes my </a:t>
            </a:r>
            <a:r>
              <a:rPr lang="en-US" sz="3600" b="1" dirty="0">
                <a:solidFill>
                  <a:schemeClr val="tx1"/>
                </a:solidFill>
              </a:rPr>
              <a:t>commitment to continual worship</a:t>
            </a:r>
            <a:r>
              <a:rPr lang="en-US" sz="3600" dirty="0">
                <a:solidFill>
                  <a:schemeClr val="tx1"/>
                </a:solidFill>
              </a:rPr>
              <a:t>. </a:t>
            </a:r>
            <a:br>
              <a:rPr lang="en-US" sz="3200" dirty="0">
                <a:solidFill>
                  <a:schemeClr val="tx1"/>
                </a:solidFill>
              </a:rPr>
            </a:br>
            <a:r>
              <a:rPr lang="en-US" sz="3600" dirty="0">
                <a:solidFill>
                  <a:schemeClr val="tx1"/>
                </a:solidFill>
              </a:rPr>
              <a:t>What do I “get out of it” or what do I “give/contribute to it”?</a:t>
            </a:r>
          </a:p>
          <a:p>
            <a:pPr>
              <a:lnSpc>
                <a:spcPct val="100000"/>
              </a:lnSpc>
            </a:pPr>
            <a:r>
              <a:rPr lang="en-US" sz="3600" b="1" dirty="0">
                <a:solidFill>
                  <a:schemeClr val="tx1"/>
                </a:solidFill>
              </a:rPr>
              <a:t>A house neglected will crumble!</a:t>
            </a:r>
            <a:endParaRPr lang="en-US" sz="4000" b="1"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77599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put it first in my life?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555749"/>
            <a:ext cx="10687050" cy="5165725"/>
          </a:xfrm>
        </p:spPr>
        <p:txBody>
          <a:bodyPr vert="horz" lIns="91440" tIns="45720" rIns="91440" bIns="45720" rtlCol="0" anchor="t">
            <a:noAutofit/>
          </a:bodyPr>
          <a:lstStyle/>
          <a:p>
            <a:pPr>
              <a:lnSpc>
                <a:spcPct val="100000"/>
              </a:lnSpc>
            </a:pPr>
            <a:r>
              <a:rPr lang="en-US" sz="3600" b="1" dirty="0">
                <a:solidFill>
                  <a:schemeClr val="tx1"/>
                </a:solidFill>
              </a:rPr>
              <a:t>Does it have “first place” along with its’ head? </a:t>
            </a:r>
            <a:br>
              <a:rPr lang="en-US" sz="3600" b="1" dirty="0">
                <a:solidFill>
                  <a:schemeClr val="tx1"/>
                </a:solidFill>
              </a:rPr>
            </a:br>
            <a:r>
              <a:rPr lang="en-US" sz="3200" dirty="0">
                <a:solidFill>
                  <a:schemeClr val="tx1"/>
                </a:solidFill>
              </a:rPr>
              <a:t>(Colossians 1:18)</a:t>
            </a:r>
          </a:p>
          <a:p>
            <a:pPr>
              <a:lnSpc>
                <a:spcPct val="100000"/>
              </a:lnSpc>
            </a:pPr>
            <a:r>
              <a:rPr lang="en-US" sz="3600" b="1" i="1" dirty="0">
                <a:solidFill>
                  <a:schemeClr val="tx1"/>
                </a:solidFill>
              </a:rPr>
              <a:t>“It”</a:t>
            </a:r>
            <a:r>
              <a:rPr lang="en-US" sz="3600" b="1" dirty="0">
                <a:solidFill>
                  <a:schemeClr val="tx1"/>
                </a:solidFill>
              </a:rPr>
              <a:t> is to be </a:t>
            </a:r>
            <a:r>
              <a:rPr lang="en-US" sz="3600" b="1" i="1" dirty="0">
                <a:solidFill>
                  <a:schemeClr val="tx1"/>
                </a:solidFill>
              </a:rPr>
              <a:t>“sought first”</a:t>
            </a:r>
            <a:r>
              <a:rPr lang="en-US" sz="3600" b="1" dirty="0">
                <a:solidFill>
                  <a:schemeClr val="tx1"/>
                </a:solidFill>
              </a:rPr>
              <a:t>!</a:t>
            </a:r>
            <a:r>
              <a:rPr lang="en-US" sz="3600" b="1" i="1" dirty="0">
                <a:solidFill>
                  <a:schemeClr val="tx1"/>
                </a:solidFill>
              </a:rPr>
              <a:t> </a:t>
            </a:r>
            <a:r>
              <a:rPr lang="en-US" sz="3200" dirty="0">
                <a:solidFill>
                  <a:schemeClr val="tx1"/>
                </a:solidFill>
              </a:rPr>
              <a:t>(Matthew 6:33) </a:t>
            </a:r>
            <a:br>
              <a:rPr lang="en-US" sz="3600" b="1" dirty="0">
                <a:solidFill>
                  <a:schemeClr val="tx1"/>
                </a:solidFill>
              </a:rPr>
            </a:br>
            <a:r>
              <a:rPr lang="en-US" sz="3600" dirty="0">
                <a:solidFill>
                  <a:schemeClr val="tx1"/>
                </a:solidFill>
              </a:rPr>
              <a:t>What does that mean? What are we willing to give? </a:t>
            </a:r>
            <a:br>
              <a:rPr lang="en-US" sz="3600" dirty="0">
                <a:solidFill>
                  <a:schemeClr val="tx1"/>
                </a:solidFill>
              </a:rPr>
            </a:br>
            <a:r>
              <a:rPr lang="en-US" sz="3600" b="1" dirty="0">
                <a:solidFill>
                  <a:schemeClr val="tx1"/>
                </a:solidFill>
              </a:rPr>
              <a:t>(2 Corinthians 8:5)</a:t>
            </a:r>
          </a:p>
          <a:p>
            <a:pPr>
              <a:lnSpc>
                <a:spcPct val="100000"/>
              </a:lnSpc>
            </a:pPr>
            <a:r>
              <a:rPr lang="en-US" sz="3600" b="1" dirty="0">
                <a:solidFill>
                  <a:schemeClr val="tx1"/>
                </a:solidFill>
              </a:rPr>
              <a:t>What comes after? </a:t>
            </a:r>
            <a:r>
              <a:rPr lang="en-US" sz="3600" dirty="0">
                <a:solidFill>
                  <a:schemeClr val="tx1"/>
                </a:solidFill>
              </a:rPr>
              <a:t>Self (personal well-being), work, family, pleasure/recreation… everything! </a:t>
            </a:r>
            <a:r>
              <a:rPr lang="en-US" sz="3200" dirty="0">
                <a:solidFill>
                  <a:schemeClr val="tx1"/>
                </a:solidFill>
              </a:rPr>
              <a:t>(Matthew 5:10; Luke 18:29) </a:t>
            </a:r>
            <a:br>
              <a:rPr lang="en-US" sz="3600" dirty="0">
                <a:solidFill>
                  <a:schemeClr val="tx1"/>
                </a:solidFill>
              </a:rPr>
            </a:br>
            <a:r>
              <a:rPr lang="en-US" sz="3600" b="1" dirty="0">
                <a:solidFill>
                  <a:schemeClr val="tx1"/>
                </a:solidFill>
              </a:rPr>
              <a:t>Do we trust Him? </a:t>
            </a:r>
            <a:r>
              <a:rPr lang="en-US" sz="3200" dirty="0">
                <a:solidFill>
                  <a:schemeClr val="tx1"/>
                </a:solidFill>
              </a:rPr>
              <a:t>(2 Timothy 1:12; Luke 19:28-30)</a:t>
            </a:r>
            <a:endParaRPr lang="en-US" sz="4000" dirty="0">
              <a:solidFill>
                <a:schemeClr val="tx1"/>
              </a:solidFill>
            </a:endParaRP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225965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1248" y="230186"/>
            <a:ext cx="11063880" cy="1325563"/>
          </a:xfrm>
        </p:spPr>
        <p:txBody>
          <a:bodyPr>
            <a:noAutofit/>
          </a:bodyPr>
          <a:lstStyle/>
          <a:p>
            <a:r>
              <a:rPr lang="en-US" sz="4800" b="1" dirty="0">
                <a:solidFill>
                  <a:schemeClr val="tx1"/>
                </a:solidFill>
              </a:rPr>
              <a:t>Do I Promote/strive for unity? </a:t>
            </a:r>
            <a:endParaRPr lang="en-US" sz="4800" dirty="0">
              <a:solidFill>
                <a:schemeClr val="tx1"/>
              </a:solidFill>
            </a:endParaRP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0"/>
          </p:nvPr>
        </p:nvSpPr>
        <p:spPr>
          <a:xfrm>
            <a:off x="838200" y="1789111"/>
            <a:ext cx="10687050" cy="4932363"/>
          </a:xfrm>
        </p:spPr>
        <p:txBody>
          <a:bodyPr vert="horz" lIns="91440" tIns="45720" rIns="91440" bIns="45720" rtlCol="0" anchor="t">
            <a:normAutofit/>
          </a:bodyPr>
          <a:lstStyle/>
          <a:p>
            <a:pPr>
              <a:lnSpc>
                <a:spcPct val="100000"/>
              </a:lnSpc>
            </a:pPr>
            <a:r>
              <a:rPr lang="en-US" sz="3600" b="1" dirty="0">
                <a:solidFill>
                  <a:schemeClr val="tx1"/>
                </a:solidFill>
              </a:rPr>
              <a:t>A house divided will not stand. </a:t>
            </a:r>
            <a:r>
              <a:rPr lang="en-US" sz="3200" b="1" dirty="0">
                <a:solidFill>
                  <a:schemeClr val="tx1"/>
                </a:solidFill>
              </a:rPr>
              <a:t>(Mark 3:24)</a:t>
            </a:r>
          </a:p>
          <a:p>
            <a:pPr>
              <a:lnSpc>
                <a:spcPct val="100000"/>
              </a:lnSpc>
            </a:pPr>
            <a:r>
              <a:rPr lang="en-US" sz="3600" b="1" dirty="0">
                <a:solidFill>
                  <a:schemeClr val="tx1"/>
                </a:solidFill>
              </a:rPr>
              <a:t>If we are walking according to the flesh, will we turn against each other </a:t>
            </a:r>
            <a:r>
              <a:rPr lang="en-US" sz="3600" dirty="0">
                <a:solidFill>
                  <a:schemeClr val="tx1"/>
                </a:solidFill>
              </a:rPr>
              <a:t>(“bite and devour”; Galatians 5:15) and be “</a:t>
            </a:r>
            <a:r>
              <a:rPr lang="en-US" sz="3600" b="1" i="1" dirty="0">
                <a:solidFill>
                  <a:schemeClr val="tx1"/>
                </a:solidFill>
              </a:rPr>
              <a:t>consumed</a:t>
            </a:r>
            <a:r>
              <a:rPr lang="en-US" sz="3600" dirty="0">
                <a:solidFill>
                  <a:schemeClr val="tx1"/>
                </a:solidFill>
              </a:rPr>
              <a:t>” or destroyed? (cf., 1 Samuel 17:28; 1 Corinthians 5 &amp; 6)</a:t>
            </a:r>
          </a:p>
          <a:p>
            <a:pPr>
              <a:lnSpc>
                <a:spcPct val="100000"/>
              </a:lnSpc>
            </a:pPr>
            <a:r>
              <a:rPr lang="en-US" sz="3600" b="1" dirty="0">
                <a:solidFill>
                  <a:schemeClr val="tx1"/>
                </a:solidFill>
              </a:rPr>
              <a:t>On what basis? God’s will not mine! </a:t>
            </a:r>
            <a:r>
              <a:rPr lang="en-US" sz="3200" dirty="0">
                <a:solidFill>
                  <a:schemeClr val="tx1"/>
                </a:solidFill>
              </a:rPr>
              <a:t>(Acts 15)</a:t>
            </a:r>
          </a:p>
        </p:txBody>
      </p:sp>
      <p:sp>
        <p:nvSpPr>
          <p:cNvPr id="20" name="Slide Number Placeholder 19">
            <a:extLst>
              <a:ext uri="{FF2B5EF4-FFF2-40B4-BE49-F238E27FC236}">
                <a16:creationId xmlns:a16="http://schemas.microsoft.com/office/drawing/2014/main" id="{A767CD47-A77F-4265-8D9F-C8B4E2693DEA}"/>
              </a:ext>
            </a:extLst>
          </p:cNvPr>
          <p:cNvSpPr>
            <a:spLocks noGrp="1"/>
          </p:cNvSpPr>
          <p:nvPr>
            <p:ph type="sldNum" sz="quarter" idx="14"/>
          </p:nvPr>
        </p:nvSpPr>
        <p:spPr>
          <a:xfrm>
            <a:off x="8610600" y="6356350"/>
            <a:ext cx="2743200"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228923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81">
      <a:dk1>
        <a:sysClr val="windowText" lastClr="000000"/>
      </a:dk1>
      <a:lt1>
        <a:sysClr val="window" lastClr="FFFFFF"/>
      </a:lt1>
      <a:dk2>
        <a:srgbClr val="025373"/>
      </a:dk2>
      <a:lt2>
        <a:srgbClr val="E7E6E6"/>
      </a:lt2>
      <a:accent1>
        <a:srgbClr val="2A828C"/>
      </a:accent1>
      <a:accent2>
        <a:srgbClr val="41A6A6"/>
      </a:accent2>
      <a:accent3>
        <a:srgbClr val="D99B77"/>
      </a:accent3>
      <a:accent4>
        <a:srgbClr val="D9B6A3"/>
      </a:accent4>
      <a:accent5>
        <a:srgbClr val="F2A74B"/>
      </a:accent5>
      <a:accent6>
        <a:srgbClr val="4D748C"/>
      </a:accent6>
      <a:hlink>
        <a:srgbClr val="0563C1"/>
      </a:hlink>
      <a:folHlink>
        <a:srgbClr val="954F72"/>
      </a:folHlink>
    </a:clrScheme>
    <a:fontScheme name="Custom 115">
      <a:majorFont>
        <a:latin typeface="Century Gothic"/>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resentation_tm89715846_Win32_JB_SL_v3" id="{FF20A971-F564-4CBD-8D9A-6CD4D6C5EAE2}" vid="{A8C690A1-1652-4BD3-A3B8-8D03220F2B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340800-6004-42FD-A042-AAA261C103DB}">
  <ds:schemaRefs>
    <ds:schemaRef ds:uri="http://schemas.microsoft.com/office/2006/metadata/properties"/>
    <ds:schemaRef ds:uri="16c05727-aa75-4e4a-9b5f-8a80a1165891"/>
    <ds:schemaRef ds:uri="http://schemas.microsoft.com/sharepoint/v3"/>
    <ds:schemaRef ds:uri="http://purl.org/dc/terms/"/>
    <ds:schemaRef ds:uri="71af3243-3dd4-4a8d-8c0d-dd76da1f02a5"/>
    <ds:schemaRef ds:uri="http://purl.org/dc/dcmitype/"/>
    <ds:schemaRef ds:uri="http://schemas.microsoft.com/office/infopath/2007/PartnerControls"/>
    <ds:schemaRef ds:uri="230e9df3-be65-4c73-a93b-d1236ebd677e"/>
    <ds:schemaRef ds:uri="http://schemas.microsoft.com/office/2006/documentManagement/type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7B2B5C00-D108-4E13-8A78-1AA312E16E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B45E2D-EE5B-40BD-B8EB-1CD549F414A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Ocean presentation</Template>
  <TotalTime>2448</TotalTime>
  <Words>1433</Words>
  <Application>Microsoft Office PowerPoint</Application>
  <PresentationFormat>Widescreen</PresentationFormat>
  <Paragraphs>132</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 LT Pro Light</vt:lpstr>
      <vt:lpstr>AvenirNext LT Pro Medium</vt:lpstr>
      <vt:lpstr>Calibri</vt:lpstr>
      <vt:lpstr>Century Gothic</vt:lpstr>
      <vt:lpstr>Courier New</vt:lpstr>
      <vt:lpstr>Montserrat</vt:lpstr>
      <vt:lpstr>Office Theme</vt:lpstr>
      <vt:lpstr>Do I Really Love the church?</vt:lpstr>
      <vt:lpstr>Christ &amp; the Church Ephesians 5:22-33</vt:lpstr>
      <vt:lpstr>Do I love the Church?</vt:lpstr>
      <vt:lpstr>DO I Respect the authority  of its’ head?</vt:lpstr>
      <vt:lpstr>DO I Give it my reverence &amp; Thanks</vt:lpstr>
      <vt:lpstr>Do I Support/Participate in its mission &amp; work?</vt:lpstr>
      <vt:lpstr>Do I Support/Participate in its mission &amp; work?</vt:lpstr>
      <vt:lpstr>Do I put it first in my life? </vt:lpstr>
      <vt:lpstr>Do I Promote/strive for unity? </vt:lpstr>
      <vt:lpstr>Do I Promote/strive for purity? </vt:lpstr>
      <vt:lpstr>Will I be loyal to His Church? </vt:lpstr>
      <vt:lpstr>Will I be Added to His Church?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Really Love the church?</dc:title>
  <dc:creator>Chris Simmons</dc:creator>
  <cp:lastModifiedBy>Chris Simmons</cp:lastModifiedBy>
  <cp:revision>8</cp:revision>
  <cp:lastPrinted>2023-09-17T13:18:00Z</cp:lastPrinted>
  <dcterms:created xsi:type="dcterms:W3CDTF">2023-09-15T17:55:04Z</dcterms:created>
  <dcterms:modified xsi:type="dcterms:W3CDTF">2023-09-17T13:33:13Z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