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61" r:id="rId3"/>
    <p:sldId id="295" r:id="rId4"/>
    <p:sldId id="298" r:id="rId5"/>
    <p:sldId id="296" r:id="rId6"/>
    <p:sldId id="297" r:id="rId7"/>
    <p:sldId id="299" r:id="rId8"/>
    <p:sldId id="301" r:id="rId9"/>
  </p:sldIdLst>
  <p:sldSz cx="9144000" cy="5143500" type="screen16x9"/>
  <p:notesSz cx="6858000" cy="9144000"/>
  <p:embeddedFontLst>
    <p:embeddedFont>
      <p:font typeface="Merriweather" panose="020F0502020204030204" pitchFamily="2" charset="0"/>
      <p:regular r:id="rId11"/>
      <p:bold r:id="rId12"/>
      <p:italic r:id="rId13"/>
      <p:boldItalic r:id="rId14"/>
    </p:embeddedFont>
    <p:embeddedFont>
      <p:font typeface="Raleway" panose="020F05020202040302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F5ED6B-40B9-40AC-8FA2-20DD159D144C}">
  <a:tblStyle styleId="{98F5ED6B-40B9-40AC-8FA2-20DD159D14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6B68A2A-B305-4263-850F-5E2D87496A6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63720" autoAdjust="0"/>
  </p:normalViewPr>
  <p:slideViewPr>
    <p:cSldViewPr snapToGrid="0">
      <p:cViewPr varScale="1">
        <p:scale>
          <a:sx n="56" d="100"/>
          <a:sy n="56" d="100"/>
        </p:scale>
        <p:origin x="172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Isa 30:9-11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 this is a rebellious people, false sons, Sons who refuse to listen To the instruction of the Lord;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10 Who say to the seers, "You must not see visions"; And to the prophets, "You must not prophesy to us what is right,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Speak to us pleasant words, Prophesy illusions.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11 "Get out of the way, turn aside from the path, Let us hear no more about the Holy One of Israel."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8391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20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258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5445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989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90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0" y="2580675"/>
            <a:ext cx="9144000" cy="256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903500" y="1786850"/>
            <a:ext cx="5337000" cy="1569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944450" y="1831388"/>
            <a:ext cx="5255100" cy="14808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100" y="0"/>
            <a:ext cx="9144000" cy="79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457200" y="522975"/>
            <a:ext cx="8229600" cy="5469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143000" y="564150"/>
            <a:ext cx="68580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57200" y="1403306"/>
            <a:ext cx="8229600" cy="3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0300" y="556800"/>
            <a:ext cx="55236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345100"/>
            <a:ext cx="8229600" cy="3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◉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●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●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ctrTitle"/>
          </p:nvPr>
        </p:nvSpPr>
        <p:spPr>
          <a:xfrm>
            <a:off x="1944450" y="1831388"/>
            <a:ext cx="5255100" cy="14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Fighting The Suppression of Truth</a:t>
            </a:r>
            <a:endParaRPr sz="4400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A01A2DB-2422-48FB-6039-AC8EE53E5DD2}"/>
              </a:ext>
            </a:extLst>
          </p:cNvPr>
          <p:cNvSpPr txBox="1">
            <a:spLocks/>
          </p:cNvSpPr>
          <p:nvPr/>
        </p:nvSpPr>
        <p:spPr>
          <a:xfrm>
            <a:off x="616655" y="3687344"/>
            <a:ext cx="7910689" cy="635274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2 Peter 2:2; Romans 1:18-25; Isaiah 59:14-15 </a:t>
            </a:r>
          </a:p>
        </p:txBody>
      </p:sp>
      <p:sp>
        <p:nvSpPr>
          <p:cNvPr id="3" name="Google Shape;68;p12">
            <a:extLst>
              <a:ext uri="{FF2B5EF4-FFF2-40B4-BE49-F238E27FC236}">
                <a16:creationId xmlns:a16="http://schemas.microsoft.com/office/drawing/2014/main" id="{17DE0188-F076-F710-E448-96483E8F6F0D}"/>
              </a:ext>
            </a:extLst>
          </p:cNvPr>
          <p:cNvSpPr txBox="1">
            <a:spLocks/>
          </p:cNvSpPr>
          <p:nvPr/>
        </p:nvSpPr>
        <p:spPr>
          <a:xfrm>
            <a:off x="1944450" y="163010"/>
            <a:ext cx="5255100" cy="14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Preventing Apostasy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733778" y="569870"/>
            <a:ext cx="7653866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God’s Wrath On Those Who Suppress Truth</a:t>
            </a:r>
            <a:endParaRPr sz="3200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403306"/>
            <a:ext cx="8257822" cy="3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2 Peter 2:2; </a:t>
            </a:r>
            <a:r>
              <a:rPr lang="en-US" sz="2800" b="1" i="1" dirty="0"/>
              <a:t>“… the way of truth will be maligned.” </a:t>
            </a:r>
            <a:r>
              <a:rPr lang="en-US" dirty="0"/>
              <a:t>(evil spoken of in order to turn people away)</a:t>
            </a:r>
            <a:endParaRPr lang="en-US" sz="2800" dirty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Romans 1:18-25, God’s wrath </a:t>
            </a:r>
            <a:r>
              <a:rPr lang="en-US" sz="2800" dirty="0"/>
              <a:t>against those who </a:t>
            </a:r>
            <a:r>
              <a:rPr lang="en-US" sz="2800" b="1" i="1" dirty="0"/>
              <a:t>“suppress the truth in unrighteousness.”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i="1" dirty="0"/>
              <a:t>“Suppress” - </a:t>
            </a:r>
            <a:r>
              <a:rPr lang="en-US" sz="2800" dirty="0"/>
              <a:t>restrain, hinder; hold down; quash. 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endParaRPr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654755" y="558581"/>
            <a:ext cx="783449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Our World Today Is Suppressing Truth</a:t>
            </a:r>
            <a:endParaRPr sz="2800" b="1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242149"/>
            <a:ext cx="8229600" cy="36685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Satan is the instigator. </a:t>
            </a:r>
            <a:r>
              <a:rPr lang="en-US" dirty="0"/>
              <a:t>(Acts 4:17-21, 5:27-32; 18:9)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Always trying to squash and eliminate truth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dirty="0"/>
              <a:t>(Isaiah 30:9-11; 59:14)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Because he knows he cannot overcome the truth of God’s word. </a:t>
            </a:r>
            <a:r>
              <a:rPr lang="en-US" dirty="0"/>
              <a:t>(Romans 1:16; Acts 4:16; Revelation 12:11)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Satan will use any means possible…  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In order to suppress it, he needs our help.</a:t>
            </a: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09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621102" y="569870"/>
            <a:ext cx="7919049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Suppressing The Truth In My Heart &amp; Life</a:t>
            </a:r>
            <a:endParaRPr sz="2800" b="1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047770"/>
            <a:ext cx="8255479" cy="38781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800" b="1" dirty="0"/>
              <a:t>Failing to learn it, or neglecting it. </a:t>
            </a:r>
            <a:r>
              <a:rPr lang="en-US" sz="2800" dirty="0"/>
              <a:t>(Heb. 2:1-4)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Am I keeping it filled with truth? </a:t>
            </a:r>
            <a:br>
              <a:rPr lang="en-US" sz="2800" b="1" dirty="0"/>
            </a:br>
            <a:r>
              <a:rPr lang="en-US" sz="2800" dirty="0"/>
              <a:t>(Colossians 1:9; 3:16</a:t>
            </a:r>
            <a:r>
              <a:rPr lang="en-US" sz="2800" b="1" dirty="0"/>
              <a:t>) Or has it become buried? 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How does it become “</a:t>
            </a:r>
            <a:r>
              <a:rPr lang="en-US" sz="2800" b="1" i="1" dirty="0"/>
              <a:t>ready on my lips</a:t>
            </a:r>
            <a:r>
              <a:rPr lang="en-US" sz="2800" b="1" dirty="0"/>
              <a:t>”? </a:t>
            </a:r>
            <a:r>
              <a:rPr lang="en-US" sz="2800" dirty="0"/>
              <a:t>(Proverbs 22:17-21)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Do I have a </a:t>
            </a:r>
            <a:r>
              <a:rPr lang="en-US" sz="2800" b="1" i="1" dirty="0"/>
              <a:t>“love of the truth”</a:t>
            </a:r>
            <a:r>
              <a:rPr lang="en-US" sz="2800" b="1" dirty="0"/>
              <a:t>? </a:t>
            </a:r>
            <a:r>
              <a:rPr lang="en-US" sz="2800" dirty="0"/>
              <a:t>(2 Thess. 2:10)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Will I simply keep it to myself. </a:t>
            </a:r>
            <a:br>
              <a:rPr lang="en-US" sz="2800" b="1" dirty="0"/>
            </a:br>
            <a:r>
              <a:rPr lang="en-US" sz="2800" dirty="0"/>
              <a:t>(2 Kings 7:9; Acts 18:9; Philippians 1:12-14)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262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12108" y="569870"/>
            <a:ext cx="6919783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Suppressing The Truth At Home</a:t>
            </a:r>
            <a:endParaRPr sz="3200" b="1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403306"/>
            <a:ext cx="8562622" cy="3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Is the word of God being “concealed” at home? </a:t>
            </a:r>
            <a:r>
              <a:rPr lang="en-US" sz="2800" dirty="0"/>
              <a:t>(Psalms 78:4 (vs. 1-8); Deuteronomy 6:7)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Where is the focus</a:t>
            </a:r>
            <a:r>
              <a:rPr lang="en-US" sz="2800" dirty="0"/>
              <a:t>? (Colossians 3:1-2)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What do we allow into our homes?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Can’t allow this world to crowd out God’s word at home. </a:t>
            </a:r>
            <a:r>
              <a:rPr lang="en-US" sz="2800" dirty="0"/>
              <a:t>(Mark 4:19; Luke 10:39-42; Hebrews 12:1)</a:t>
            </a: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779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569870"/>
            <a:ext cx="8246533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Suppressing The Truth In The Lord’s Church</a:t>
            </a:r>
            <a:endParaRPr sz="2800" b="1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403306"/>
            <a:ext cx="8562622" cy="3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700" b="1" dirty="0"/>
              <a:t>The Bible is becoming “the lost book”. </a:t>
            </a:r>
            <a:r>
              <a:rPr lang="en-US" sz="2700" dirty="0"/>
              <a:t>(2 Kings 22)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Christians who no longer demand book, chapter &amp; verse.</a:t>
            </a:r>
            <a:r>
              <a:rPr lang="en-US" sz="2800" dirty="0"/>
              <a:t> (1 Peter 4:11; 2 Timothy 4:3)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Reducing the opportunities to study God’s word</a:t>
            </a:r>
            <a:r>
              <a:rPr lang="en-US" sz="2800" dirty="0"/>
              <a:t>. (What’s happened since the pandemic? Gospel meetings? Bible classes?)</a:t>
            </a: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789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829733" y="569870"/>
            <a:ext cx="7484533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What I Must Do!</a:t>
            </a:r>
            <a:endParaRPr sz="2800" b="1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207911"/>
            <a:ext cx="8324491" cy="37179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Keep my heart filled with it so I will call it to mind. </a:t>
            </a:r>
            <a:r>
              <a:rPr lang="en-US" sz="2800" dirty="0"/>
              <a:t>(2 Peter 1:12-15; 1 Timothy 4:6; 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Pray for boldness in our speech</a:t>
            </a:r>
            <a:r>
              <a:rPr lang="en-US" sz="2800" dirty="0"/>
              <a:t>. (1 Thess. 2:2;</a:t>
            </a:r>
            <a:br>
              <a:rPr lang="en-US" sz="2800" dirty="0"/>
            </a:br>
            <a:r>
              <a:rPr lang="en-US" sz="2800" dirty="0"/>
              <a:t>2 Corinthians 3:12; Ephesians 6:19; Colossians 4:3-6)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Always looking for opportunities </a:t>
            </a:r>
            <a:r>
              <a:rPr lang="en-US" sz="2800" dirty="0"/>
              <a:t>(John 4:35)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Don’t leave any of it out! </a:t>
            </a:r>
            <a:r>
              <a:rPr lang="en-US" sz="2800" dirty="0"/>
              <a:t>(Psalms 119:160; </a:t>
            </a:r>
            <a:br>
              <a:rPr lang="en-US" sz="2800" dirty="0"/>
            </a:br>
            <a:r>
              <a:rPr lang="en-US" sz="2800" dirty="0"/>
              <a:t>Acts 20:27; Jeremiah 26:2)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Trust it’s power! </a:t>
            </a:r>
            <a:r>
              <a:rPr lang="en-US" sz="2800" dirty="0"/>
              <a:t>(Isaiah 55:10-11)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847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677333" y="569870"/>
            <a:ext cx="7789334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We Must Be Promoting The Truth</a:t>
            </a:r>
            <a:endParaRPr sz="2800" b="1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207034" y="1207911"/>
            <a:ext cx="8936966" cy="37179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Letting our light shine. </a:t>
            </a:r>
            <a:r>
              <a:rPr lang="en-US" sz="2800" dirty="0"/>
              <a:t>(Matthew 5:13-16; </a:t>
            </a:r>
            <a:br>
              <a:rPr lang="en-US" sz="2800" dirty="0"/>
            </a:br>
            <a:r>
              <a:rPr lang="en-US" sz="2800" dirty="0"/>
              <a:t>Philippians 2:15; 3 John 8)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Ready to “</a:t>
            </a:r>
            <a:r>
              <a:rPr lang="en-US" sz="2800" b="1" i="1" dirty="0"/>
              <a:t>contend</a:t>
            </a:r>
            <a:r>
              <a:rPr lang="en-US" sz="2800" b="1" dirty="0"/>
              <a:t>” &amp; “</a:t>
            </a:r>
            <a:r>
              <a:rPr lang="en-US" sz="2800" b="1" i="1" dirty="0"/>
              <a:t>defend</a:t>
            </a:r>
            <a:r>
              <a:rPr lang="en-US" sz="2800" b="1" dirty="0"/>
              <a:t>”. </a:t>
            </a:r>
            <a:r>
              <a:rPr lang="en-US" sz="2800" dirty="0"/>
              <a:t>(Jude 3; 1 Pet. 3:15)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Speak up before it’s too late! </a:t>
            </a:r>
            <a:r>
              <a:rPr lang="en-US" sz="2800" dirty="0"/>
              <a:t>(Judges 19:30; </a:t>
            </a:r>
            <a:br>
              <a:rPr lang="en-US" sz="2800" dirty="0"/>
            </a:br>
            <a:r>
              <a:rPr lang="en-US" sz="2800" dirty="0"/>
              <a:t>Isaiah 59:9-17)</a:t>
            </a:r>
          </a:p>
          <a:p>
            <a:pPr marL="342900" lvl="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US" sz="2800" b="1" dirty="0"/>
              <a:t>Believe and Obey the truth</a:t>
            </a:r>
            <a:r>
              <a:rPr lang="en-US" sz="2800" dirty="0"/>
              <a:t>! (Ephesians 1:13; </a:t>
            </a:r>
            <a:br>
              <a:rPr lang="en-US" sz="2800" dirty="0"/>
            </a:br>
            <a:r>
              <a:rPr lang="en-US" sz="2800" dirty="0"/>
              <a:t>1 Peter 1:22)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103263"/>
      </p:ext>
    </p:extLst>
  </p:cSld>
  <p:clrMapOvr>
    <a:masterClrMapping/>
  </p:clrMapOvr>
</p:sld>
</file>

<file path=ppt/theme/theme1.xml><?xml version="1.0" encoding="utf-8"?>
<a:theme xmlns:a="http://schemas.openxmlformats.org/drawingml/2006/main" name="Othello template">
  <a:themeElements>
    <a:clrScheme name="Custom 347">
      <a:dk1>
        <a:srgbClr val="222222"/>
      </a:dk1>
      <a:lt1>
        <a:srgbClr val="FFFFFF"/>
      </a:lt1>
      <a:dk2>
        <a:srgbClr val="8B8B8B"/>
      </a:dk2>
      <a:lt2>
        <a:srgbClr val="F3F3F3"/>
      </a:lt2>
      <a:accent1>
        <a:srgbClr val="A8122A"/>
      </a:accent1>
      <a:accent2>
        <a:srgbClr val="B88A92"/>
      </a:accent2>
      <a:accent3>
        <a:srgbClr val="F5F1E0"/>
      </a:accent3>
      <a:accent4>
        <a:srgbClr val="D6CEAD"/>
      </a:accent4>
      <a:accent5>
        <a:srgbClr val="434343"/>
      </a:accent5>
      <a:accent6>
        <a:srgbClr val="B7B7B7"/>
      </a:accent6>
      <a:hlink>
        <a:srgbClr val="A8122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7209</TotalTime>
  <Words>625</Words>
  <Application>Microsoft Office PowerPoint</Application>
  <PresentationFormat>On-screen Show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Raleway</vt:lpstr>
      <vt:lpstr>Merriweather</vt:lpstr>
      <vt:lpstr>Arial</vt:lpstr>
      <vt:lpstr>Othello template</vt:lpstr>
      <vt:lpstr>Fighting The Suppression of Truth</vt:lpstr>
      <vt:lpstr>God’s Wrath On Those Who Suppress Truth</vt:lpstr>
      <vt:lpstr>Our World Today Is Suppressing Truth</vt:lpstr>
      <vt:lpstr>Suppressing The Truth In My Heart &amp; Life</vt:lpstr>
      <vt:lpstr>Suppressing The Truth At Home</vt:lpstr>
      <vt:lpstr>Suppressing The Truth In The Lord’s Church</vt:lpstr>
      <vt:lpstr>What I Must Do!</vt:lpstr>
      <vt:lpstr>We Must Be Promoting The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Suppressors  Of  Truth</dc:title>
  <dc:creator>Chris Simmons</dc:creator>
  <cp:lastModifiedBy>Chris Simmons</cp:lastModifiedBy>
  <cp:revision>11</cp:revision>
  <dcterms:modified xsi:type="dcterms:W3CDTF">2023-12-09T23:50:54Z</dcterms:modified>
</cp:coreProperties>
</file>