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handoutMasterIdLst>
    <p:handoutMasterId r:id="rId19"/>
  </p:handoutMasterIdLst>
  <p:sldIdLst>
    <p:sldId id="256" r:id="rId5"/>
    <p:sldId id="265" r:id="rId6"/>
    <p:sldId id="266" r:id="rId7"/>
    <p:sldId id="269" r:id="rId8"/>
    <p:sldId id="270" r:id="rId9"/>
    <p:sldId id="272" r:id="rId10"/>
    <p:sldId id="273" r:id="rId11"/>
    <p:sldId id="279" r:id="rId12"/>
    <p:sldId id="275" r:id="rId13"/>
    <p:sldId id="276" r:id="rId14"/>
    <p:sldId id="277" r:id="rId15"/>
    <p:sldId id="278"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B8BF"/>
    <a:srgbClr val="5869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7035" autoAdjust="0"/>
  </p:normalViewPr>
  <p:slideViewPr>
    <p:cSldViewPr snapToGrid="0">
      <p:cViewPr varScale="1">
        <p:scale>
          <a:sx n="45" d="100"/>
          <a:sy n="45" d="100"/>
        </p:scale>
        <p:origin x="1620" y="54"/>
      </p:cViewPr>
      <p:guideLst/>
    </p:cSldViewPr>
  </p:slideViewPr>
  <p:outlineViewPr>
    <p:cViewPr>
      <p:scale>
        <a:sx n="33" d="100"/>
        <a:sy n="33" d="100"/>
      </p:scale>
      <p:origin x="0" y="-4866"/>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1A50702-3C68-4B14-B819-72B57D27F94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F0F4880-E690-44D0-8356-A9E7BDBAB0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BE6205E-B305-4B90-9534-3C5E99A0275E}" type="datetimeFigureOut">
              <a:rPr lang="en-US" smtClean="0"/>
              <a:t>3/16/2024</a:t>
            </a:fld>
            <a:endParaRPr lang="en-US" dirty="0"/>
          </a:p>
        </p:txBody>
      </p:sp>
      <p:sp>
        <p:nvSpPr>
          <p:cNvPr id="4" name="Footer Placeholder 3">
            <a:extLst>
              <a:ext uri="{FF2B5EF4-FFF2-40B4-BE49-F238E27FC236}">
                <a16:creationId xmlns:a16="http://schemas.microsoft.com/office/drawing/2014/main" id="{26B4ACF6-39FD-4B08-A7D5-5BFDC37B462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AF7C9FD2-2C57-4DE7-8EA4-86DEE80B988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0AC623C-86E0-4A85-83FB-F4A716956FD4}" type="slidenum">
              <a:rPr lang="en-US" smtClean="0"/>
              <a:t>‹#›</a:t>
            </a:fld>
            <a:endParaRPr lang="en-US" dirty="0"/>
          </a:p>
        </p:txBody>
      </p:sp>
    </p:spTree>
    <p:extLst>
      <p:ext uri="{BB962C8B-B14F-4D97-AF65-F5344CB8AC3E}">
        <p14:creationId xmlns:p14="http://schemas.microsoft.com/office/powerpoint/2010/main" val="1693955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3722F1-E430-42A1-A473-1759336AECCE}" type="datetimeFigureOut">
              <a:rPr lang="en-US" smtClean="0"/>
              <a:t>3/16/2024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7D7554-D10C-4E29-B8E6-BB7111FA614F}" type="slidenum">
              <a:rPr lang="en-US" smtClean="0"/>
              <a:t>‹#›</a:t>
            </a:fld>
            <a:endParaRPr lang="en-US" dirty="0"/>
          </a:p>
        </p:txBody>
      </p:sp>
    </p:spTree>
    <p:extLst>
      <p:ext uri="{BB962C8B-B14F-4D97-AF65-F5344CB8AC3E}">
        <p14:creationId xmlns:p14="http://schemas.microsoft.com/office/powerpoint/2010/main" val="3517347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Organization;</a:t>
            </a:r>
          </a:p>
          <a:p>
            <a:pPr marL="971550" lvl="1" indent="-285750">
              <a:lnSpc>
                <a:spcPct val="100000"/>
              </a:lnSpc>
              <a:spcAft>
                <a:spcPts val="600"/>
              </a:spcAft>
            </a:pPr>
            <a:r>
              <a:rPr lang="en-US" sz="1400" b="1" dirty="0">
                <a:solidFill>
                  <a:schemeClr val="accent1">
                    <a:lumMod val="50000"/>
                  </a:schemeClr>
                </a:solidFill>
              </a:rPr>
              <a:t>Universally</a:t>
            </a:r>
            <a:r>
              <a:rPr lang="en-US" sz="1400" dirty="0">
                <a:solidFill>
                  <a:schemeClr val="accent1">
                    <a:lumMod val="50000"/>
                  </a:schemeClr>
                </a:solidFill>
              </a:rPr>
              <a:t>: Jesus alone the head. </a:t>
            </a:r>
            <a:br>
              <a:rPr lang="en-US" sz="1400" dirty="0">
                <a:solidFill>
                  <a:schemeClr val="accent1">
                    <a:lumMod val="50000"/>
                  </a:schemeClr>
                </a:solidFill>
              </a:rPr>
            </a:br>
            <a:r>
              <a:rPr lang="en-US" sz="1200" dirty="0">
                <a:solidFill>
                  <a:schemeClr val="accent1">
                    <a:lumMod val="50000"/>
                  </a:schemeClr>
                </a:solidFill>
              </a:rPr>
              <a:t>(Ephesians 1:22-23; 4:15; Colossians 1:18; 2:19)</a:t>
            </a:r>
          </a:p>
          <a:p>
            <a:pPr marL="971550" lvl="1" indent="-285750">
              <a:lnSpc>
                <a:spcPct val="100000"/>
              </a:lnSpc>
              <a:spcAft>
                <a:spcPts val="600"/>
              </a:spcAft>
            </a:pPr>
            <a:r>
              <a:rPr lang="en-US" sz="1400" b="1" dirty="0">
                <a:solidFill>
                  <a:schemeClr val="accent1">
                    <a:lumMod val="50000"/>
                  </a:schemeClr>
                </a:solidFill>
              </a:rPr>
              <a:t>Congregationally</a:t>
            </a:r>
            <a:r>
              <a:rPr lang="en-US" sz="1400" dirty="0">
                <a:solidFill>
                  <a:schemeClr val="accent1">
                    <a:lumMod val="50000"/>
                  </a:schemeClr>
                </a:solidFill>
              </a:rPr>
              <a:t>: Qualified Elders, Deacons, and Saints </a:t>
            </a:r>
            <a:r>
              <a:rPr lang="en-US" sz="1200" dirty="0">
                <a:solidFill>
                  <a:schemeClr val="accent1">
                    <a:lumMod val="50000"/>
                  </a:schemeClr>
                </a:solidFill>
              </a:rPr>
              <a:t>(Philippians 1:1; Hebrews 13:17; 1 Peter 5:1-3)</a:t>
            </a:r>
            <a:endParaRPr lang="en-US" sz="1400" dirty="0">
              <a:solidFill>
                <a:schemeClr val="accent1">
                  <a:lumMod val="50000"/>
                </a:schemeClr>
              </a:solidFill>
            </a:endParaRPr>
          </a:p>
          <a:p>
            <a:endParaRPr lang="en-US" dirty="0"/>
          </a:p>
          <a:p>
            <a:endParaRPr lang="en-US" dirty="0"/>
          </a:p>
          <a:p>
            <a:r>
              <a:rPr lang="en-US" dirty="0"/>
              <a:t>Work of the church</a:t>
            </a:r>
          </a:p>
          <a:p>
            <a:pPr marL="971550" lvl="1" indent="-285750">
              <a:lnSpc>
                <a:spcPct val="100000"/>
              </a:lnSpc>
              <a:spcAft>
                <a:spcPts val="600"/>
              </a:spcAft>
            </a:pPr>
            <a:r>
              <a:rPr lang="en-US" sz="1400" b="1" dirty="0">
                <a:solidFill>
                  <a:schemeClr val="accent1">
                    <a:lumMod val="50000"/>
                  </a:schemeClr>
                </a:solidFill>
              </a:rPr>
              <a:t>Seek the lost </a:t>
            </a:r>
            <a:r>
              <a:rPr lang="en-US" sz="1400" dirty="0">
                <a:solidFill>
                  <a:schemeClr val="accent1">
                    <a:lumMod val="50000"/>
                  </a:schemeClr>
                </a:solidFill>
              </a:rPr>
              <a:t>- preaching the gospel. </a:t>
            </a:r>
            <a:r>
              <a:rPr lang="en-US" sz="1200" dirty="0">
                <a:solidFill>
                  <a:schemeClr val="accent1">
                    <a:lumMod val="50000"/>
                  </a:schemeClr>
                </a:solidFill>
              </a:rPr>
              <a:t>(Matthew 28:18-20; 2 Timothy 4:1-2)</a:t>
            </a:r>
            <a:endParaRPr lang="en-US" sz="1400" dirty="0">
              <a:solidFill>
                <a:schemeClr val="accent1">
                  <a:lumMod val="50000"/>
                </a:schemeClr>
              </a:solidFill>
            </a:endParaRPr>
          </a:p>
          <a:p>
            <a:pPr marL="971550" lvl="1" indent="-285750">
              <a:lnSpc>
                <a:spcPct val="100000"/>
              </a:lnSpc>
              <a:spcAft>
                <a:spcPts val="600"/>
              </a:spcAft>
            </a:pPr>
            <a:r>
              <a:rPr lang="en-US" sz="1400" b="1" dirty="0">
                <a:solidFill>
                  <a:schemeClr val="accent1">
                    <a:lumMod val="50000"/>
                  </a:schemeClr>
                </a:solidFill>
              </a:rPr>
              <a:t>Care for the brethren’s needs</a:t>
            </a:r>
            <a:r>
              <a:rPr lang="en-US" sz="1400" dirty="0">
                <a:solidFill>
                  <a:schemeClr val="accent1">
                    <a:lumMod val="50000"/>
                  </a:schemeClr>
                </a:solidFill>
              </a:rPr>
              <a:t>. </a:t>
            </a:r>
            <a:r>
              <a:rPr lang="en-US" sz="1200" dirty="0">
                <a:solidFill>
                  <a:schemeClr val="accent1">
                    <a:lumMod val="50000"/>
                  </a:schemeClr>
                </a:solidFill>
              </a:rPr>
              <a:t>(Acts 2, 4, 6; Romans 15:25)</a:t>
            </a:r>
          </a:p>
          <a:p>
            <a:pPr marL="971550" lvl="1" indent="-285750">
              <a:lnSpc>
                <a:spcPct val="100000"/>
              </a:lnSpc>
              <a:spcAft>
                <a:spcPts val="600"/>
              </a:spcAft>
            </a:pPr>
            <a:r>
              <a:rPr lang="en-US" sz="1400" b="1" dirty="0">
                <a:solidFill>
                  <a:schemeClr val="accent1">
                    <a:lumMod val="50000"/>
                  </a:schemeClr>
                </a:solidFill>
              </a:rPr>
              <a:t>Teaching and edification</a:t>
            </a:r>
            <a:r>
              <a:rPr lang="en-US" sz="1400" dirty="0">
                <a:solidFill>
                  <a:schemeClr val="accent1">
                    <a:lumMod val="50000"/>
                  </a:schemeClr>
                </a:solidFill>
              </a:rPr>
              <a:t>. </a:t>
            </a:r>
            <a:r>
              <a:rPr lang="en-US" sz="1200" dirty="0">
                <a:solidFill>
                  <a:schemeClr val="accent1">
                    <a:lumMod val="50000"/>
                  </a:schemeClr>
                </a:solidFill>
              </a:rPr>
              <a:t>(Ephesians 4:11-12; Acts 20:28; </a:t>
            </a:r>
            <a:br>
              <a:rPr lang="en-US" sz="1200" dirty="0">
                <a:solidFill>
                  <a:schemeClr val="accent1">
                    <a:lumMod val="50000"/>
                  </a:schemeClr>
                </a:solidFill>
              </a:rPr>
            </a:br>
            <a:r>
              <a:rPr lang="en-US" sz="1200" dirty="0">
                <a:solidFill>
                  <a:schemeClr val="accent1">
                    <a:lumMod val="50000"/>
                  </a:schemeClr>
                </a:solidFill>
              </a:rPr>
              <a:t>1 Timothy 4:6, 11-16)</a:t>
            </a:r>
          </a:p>
          <a:p>
            <a:pPr marL="971550" lvl="1" indent="-285750">
              <a:lnSpc>
                <a:spcPct val="100000"/>
              </a:lnSpc>
              <a:spcAft>
                <a:spcPts val="600"/>
              </a:spcAft>
            </a:pPr>
            <a:r>
              <a:rPr lang="en-US" sz="1400" b="1" dirty="0">
                <a:solidFill>
                  <a:schemeClr val="accent1">
                    <a:lumMod val="50000"/>
                  </a:schemeClr>
                </a:solidFill>
              </a:rPr>
              <a:t>Worship and praise</a:t>
            </a:r>
            <a:r>
              <a:rPr lang="en-US" sz="1400" dirty="0">
                <a:solidFill>
                  <a:schemeClr val="accent1">
                    <a:lumMod val="50000"/>
                  </a:schemeClr>
                </a:solidFill>
              </a:rPr>
              <a:t>. </a:t>
            </a:r>
            <a:r>
              <a:rPr lang="en-US" sz="1200" dirty="0">
                <a:solidFill>
                  <a:schemeClr val="accent1">
                    <a:lumMod val="50000"/>
                  </a:schemeClr>
                </a:solidFill>
              </a:rPr>
              <a:t>(1 Corinthians 11:17ff; Acts 20:7)</a:t>
            </a:r>
          </a:p>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3</a:t>
            </a:fld>
            <a:endParaRPr lang="en-US" dirty="0"/>
          </a:p>
        </p:txBody>
      </p:sp>
    </p:spTree>
    <p:extLst>
      <p:ext uri="{BB962C8B-B14F-4D97-AF65-F5344CB8AC3E}">
        <p14:creationId xmlns:p14="http://schemas.microsoft.com/office/powerpoint/2010/main" val="4138846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 12:30  - </a:t>
            </a:r>
          </a:p>
          <a:p>
            <a:pPr marL="171450" indent="-171450">
              <a:buFont typeface="Arial" panose="020B0604020202020204" pitchFamily="34" charset="0"/>
              <a:buChar char="•"/>
            </a:pPr>
            <a:r>
              <a:rPr lang="en-US" dirty="0"/>
              <a:t>Do we try to compartmentalize our devotion and love for God? (What about our “personal life”?)</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Whole heart - 1 Chronicles 28:9; 2 Kings 20:3 - not half-hearted</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The call to redeem the time. (Ephesians 5:15-17) and to live no longer for ourselves but for Him who loved us. 2 Corinthians 5:14-15</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7</a:t>
            </a:fld>
            <a:endParaRPr lang="en-US" dirty="0"/>
          </a:p>
        </p:txBody>
      </p:sp>
    </p:spTree>
    <p:extLst>
      <p:ext uri="{BB962C8B-B14F-4D97-AF65-F5344CB8AC3E}">
        <p14:creationId xmlns:p14="http://schemas.microsoft.com/office/powerpoint/2010/main" val="673282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589D27-5E64-E704-39A8-A01AA19F90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FA5F6A1-DD94-B9D5-76FC-5BDC7AA169B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3A3BCFB-CFE9-53ED-3A73-B96F9A8E5887}"/>
              </a:ext>
            </a:extLst>
          </p:cNvPr>
          <p:cNvSpPr>
            <a:spLocks noGrp="1"/>
          </p:cNvSpPr>
          <p:nvPr>
            <p:ph type="body" idx="1"/>
          </p:nvPr>
        </p:nvSpPr>
        <p:spPr/>
        <p:txBody>
          <a:bodyPr/>
          <a:lstStyle/>
          <a:p>
            <a:r>
              <a:rPr lang="en-US" dirty="0"/>
              <a:t>Mark 12:30  - </a:t>
            </a:r>
          </a:p>
          <a:p>
            <a:pPr marL="171450" indent="-171450">
              <a:buFont typeface="Arial" panose="020B0604020202020204" pitchFamily="34" charset="0"/>
              <a:buChar char="•"/>
            </a:pPr>
            <a:r>
              <a:rPr lang="en-US" dirty="0"/>
              <a:t>Do we try to compartmentalize our devotion and love for God? (What about our “personal life”?)</a:t>
            </a:r>
          </a:p>
          <a:p>
            <a:pPr marL="171450" indent="-1714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20B7A13-73E8-BF56-EB0B-81EA3F6539BA}"/>
              </a:ext>
            </a:extLst>
          </p:cNvPr>
          <p:cNvSpPr>
            <a:spLocks noGrp="1"/>
          </p:cNvSpPr>
          <p:nvPr>
            <p:ph type="sldNum" sz="quarter" idx="5"/>
          </p:nvPr>
        </p:nvSpPr>
        <p:spPr/>
        <p:txBody>
          <a:bodyPr/>
          <a:lstStyle/>
          <a:p>
            <a:fld id="{C37D7554-D10C-4E29-B8E6-BB7111FA614F}" type="slidenum">
              <a:rPr lang="en-US" smtClean="0"/>
              <a:t>8</a:t>
            </a:fld>
            <a:endParaRPr lang="en-US" dirty="0"/>
          </a:p>
        </p:txBody>
      </p:sp>
    </p:spTree>
    <p:extLst>
      <p:ext uri="{BB962C8B-B14F-4D97-AF65-F5344CB8AC3E}">
        <p14:creationId xmlns:p14="http://schemas.microsoft.com/office/powerpoint/2010/main" val="3260582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AFEB9A-9368-D84F-3962-D054BB948BD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01D2CBD-755F-3CFB-A41F-4375C897000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CEF8FE7-4E8D-8A6A-E383-2A902751EDAF}"/>
              </a:ext>
            </a:extLst>
          </p:cNvPr>
          <p:cNvSpPr>
            <a:spLocks noGrp="1"/>
          </p:cNvSpPr>
          <p:nvPr>
            <p:ph type="body" idx="1"/>
          </p:nvPr>
        </p:nvSpPr>
        <p:spPr/>
        <p:txBody>
          <a:bodyPr/>
          <a:lstStyle/>
          <a:p>
            <a:r>
              <a:rPr lang="en-US" dirty="0"/>
              <a:t>If we don’t love the lost souls, will we ever reach them?</a:t>
            </a:r>
          </a:p>
          <a:p>
            <a:endParaRPr lang="en-US" dirty="0"/>
          </a:p>
          <a:p>
            <a:pPr algn="l"/>
            <a:r>
              <a:rPr lang="en-US" b="0" i="0" dirty="0">
                <a:solidFill>
                  <a:srgbClr val="333333"/>
                </a:solidFill>
                <a:effectLst/>
                <a:latin typeface="Constantia" panose="02030602050306030303" pitchFamily="18" charset="0"/>
              </a:rPr>
              <a:t>The fact is, the command “that you love one another” was </a:t>
            </a:r>
            <a:r>
              <a:rPr lang="en-US" b="0" i="1" dirty="0">
                <a:solidFill>
                  <a:srgbClr val="333333"/>
                </a:solidFill>
                <a:effectLst/>
                <a:latin typeface="Constantia" panose="02030602050306030303" pitchFamily="18" charset="0"/>
              </a:rPr>
              <a:t>nothing new</a:t>
            </a:r>
            <a:r>
              <a:rPr lang="en-US" b="0" i="0" dirty="0">
                <a:solidFill>
                  <a:srgbClr val="333333"/>
                </a:solidFill>
                <a:effectLst/>
                <a:latin typeface="Constantia" panose="02030602050306030303" pitchFamily="18" charset="0"/>
              </a:rPr>
              <a:t> in New Testament times. The Old Testament used similar words in the commandment to “love your neighbor as yourself.”</a:t>
            </a:r>
          </a:p>
          <a:p>
            <a:pPr algn="l"/>
            <a:r>
              <a:rPr lang="en-US" b="0" i="0" dirty="0">
                <a:solidFill>
                  <a:srgbClr val="333333"/>
                </a:solidFill>
                <a:effectLst/>
                <a:latin typeface="Constantia" panose="02030602050306030303" pitchFamily="18" charset="0"/>
              </a:rPr>
              <a:t>This was an ancient commandment even at the time of Jesus Christ. It says, “You shall not take vengeance, nor bear any grudge against the children of your people, but you shall </a:t>
            </a:r>
            <a:r>
              <a:rPr lang="en-US" b="1" i="0" dirty="0">
                <a:solidFill>
                  <a:srgbClr val="333333"/>
                </a:solidFill>
                <a:effectLst/>
                <a:latin typeface="Constantia" panose="02030602050306030303" pitchFamily="18" charset="0"/>
              </a:rPr>
              <a:t>love your neighbor as yourself</a:t>
            </a:r>
            <a:r>
              <a:rPr lang="en-US" b="0" i="0" dirty="0">
                <a:solidFill>
                  <a:srgbClr val="333333"/>
                </a:solidFill>
                <a:effectLst/>
                <a:latin typeface="Constantia" panose="02030602050306030303" pitchFamily="18" charset="0"/>
              </a:rPr>
              <a:t>: I am the LORD” (</a:t>
            </a:r>
            <a:r>
              <a:rPr lang="en-US" b="1" i="0" dirty="0">
                <a:solidFill>
                  <a:srgbClr val="333333"/>
                </a:solidFill>
                <a:effectLst/>
                <a:latin typeface="Constantia" panose="02030602050306030303" pitchFamily="18" charset="0"/>
              </a:rPr>
              <a:t>Leviticus 19:18).</a:t>
            </a:r>
          </a:p>
          <a:p>
            <a:endParaRPr lang="en-US" dirty="0"/>
          </a:p>
          <a:p>
            <a:endParaRPr lang="en-US" dirty="0"/>
          </a:p>
        </p:txBody>
      </p:sp>
      <p:sp>
        <p:nvSpPr>
          <p:cNvPr id="4" name="Slide Number Placeholder 3">
            <a:extLst>
              <a:ext uri="{FF2B5EF4-FFF2-40B4-BE49-F238E27FC236}">
                <a16:creationId xmlns:a16="http://schemas.microsoft.com/office/drawing/2014/main" id="{5F003A97-BC6C-632A-AA51-392FBCB26EA9}"/>
              </a:ext>
            </a:extLst>
          </p:cNvPr>
          <p:cNvSpPr>
            <a:spLocks noGrp="1"/>
          </p:cNvSpPr>
          <p:nvPr>
            <p:ph type="sldNum" sz="quarter" idx="5"/>
          </p:nvPr>
        </p:nvSpPr>
        <p:spPr/>
        <p:txBody>
          <a:bodyPr/>
          <a:lstStyle/>
          <a:p>
            <a:fld id="{C37D7554-D10C-4E29-B8E6-BB7111FA614F}" type="slidenum">
              <a:rPr lang="en-US" smtClean="0"/>
              <a:t>9</a:t>
            </a:fld>
            <a:endParaRPr lang="en-US" dirty="0"/>
          </a:p>
        </p:txBody>
      </p:sp>
    </p:spTree>
    <p:extLst>
      <p:ext uri="{BB962C8B-B14F-4D97-AF65-F5344CB8AC3E}">
        <p14:creationId xmlns:p14="http://schemas.microsoft.com/office/powerpoint/2010/main" val="4285808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8BD03C-BEC0-D204-323E-EA88DBD514B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FAE73E4-C989-DAF2-E448-15D3C448BC7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3C0CE61-B55E-404A-B61D-5153924003C8}"/>
              </a:ext>
            </a:extLst>
          </p:cNvPr>
          <p:cNvSpPr>
            <a:spLocks noGrp="1"/>
          </p:cNvSpPr>
          <p:nvPr>
            <p:ph type="body" idx="1"/>
          </p:nvPr>
        </p:nvSpPr>
        <p:spPr/>
        <p:txBody>
          <a:bodyPr/>
          <a:lstStyle/>
          <a:p>
            <a:r>
              <a:rPr lang="en-US" dirty="0"/>
              <a:t>If we don’t love the lost souls, will we ever reach them?</a:t>
            </a:r>
          </a:p>
        </p:txBody>
      </p:sp>
      <p:sp>
        <p:nvSpPr>
          <p:cNvPr id="4" name="Slide Number Placeholder 3">
            <a:extLst>
              <a:ext uri="{FF2B5EF4-FFF2-40B4-BE49-F238E27FC236}">
                <a16:creationId xmlns:a16="http://schemas.microsoft.com/office/drawing/2014/main" id="{C5DB45BD-51EB-B706-48EB-002122FE830B}"/>
              </a:ext>
            </a:extLst>
          </p:cNvPr>
          <p:cNvSpPr>
            <a:spLocks noGrp="1"/>
          </p:cNvSpPr>
          <p:nvPr>
            <p:ph type="sldNum" sz="quarter" idx="5"/>
          </p:nvPr>
        </p:nvSpPr>
        <p:spPr/>
        <p:txBody>
          <a:bodyPr/>
          <a:lstStyle/>
          <a:p>
            <a:fld id="{C37D7554-D10C-4E29-B8E6-BB7111FA614F}" type="slidenum">
              <a:rPr lang="en-US" smtClean="0"/>
              <a:t>10</a:t>
            </a:fld>
            <a:endParaRPr lang="en-US" dirty="0"/>
          </a:p>
        </p:txBody>
      </p:sp>
    </p:spTree>
    <p:extLst>
      <p:ext uri="{BB962C8B-B14F-4D97-AF65-F5344CB8AC3E}">
        <p14:creationId xmlns:p14="http://schemas.microsoft.com/office/powerpoint/2010/main" val="3081607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821DE8-9FA4-9D69-5228-430A973454C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FFD2627-BA1B-16D3-C4F5-7846C47ADD6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B5C5A68-EA3F-C2EE-DCB1-C793D28ADD0C}"/>
              </a:ext>
            </a:extLst>
          </p:cNvPr>
          <p:cNvSpPr>
            <a:spLocks noGrp="1"/>
          </p:cNvSpPr>
          <p:nvPr>
            <p:ph type="body" idx="1"/>
          </p:nvPr>
        </p:nvSpPr>
        <p:spPr/>
        <p:txBody>
          <a:bodyPr/>
          <a:lstStyle/>
          <a:p>
            <a:r>
              <a:rPr lang="en-US" dirty="0"/>
              <a:t>If we don’t love the lost souls, will we ever reach them?</a:t>
            </a:r>
          </a:p>
          <a:p>
            <a:endParaRPr lang="en-US" dirty="0"/>
          </a:p>
          <a:p>
            <a:r>
              <a:rPr lang="en-US" dirty="0"/>
              <a:t>Not far… Mark 12:34</a:t>
            </a:r>
          </a:p>
        </p:txBody>
      </p:sp>
      <p:sp>
        <p:nvSpPr>
          <p:cNvPr id="4" name="Slide Number Placeholder 3">
            <a:extLst>
              <a:ext uri="{FF2B5EF4-FFF2-40B4-BE49-F238E27FC236}">
                <a16:creationId xmlns:a16="http://schemas.microsoft.com/office/drawing/2014/main" id="{B1A48888-FA74-08B8-99E7-BF1623195FF5}"/>
              </a:ext>
            </a:extLst>
          </p:cNvPr>
          <p:cNvSpPr>
            <a:spLocks noGrp="1"/>
          </p:cNvSpPr>
          <p:nvPr>
            <p:ph type="sldNum" sz="quarter" idx="5"/>
          </p:nvPr>
        </p:nvSpPr>
        <p:spPr/>
        <p:txBody>
          <a:bodyPr/>
          <a:lstStyle/>
          <a:p>
            <a:fld id="{C37D7554-D10C-4E29-B8E6-BB7111FA614F}" type="slidenum">
              <a:rPr lang="en-US" smtClean="0"/>
              <a:t>11</a:t>
            </a:fld>
            <a:endParaRPr lang="en-US" dirty="0"/>
          </a:p>
        </p:txBody>
      </p:sp>
    </p:spTree>
    <p:extLst>
      <p:ext uri="{BB962C8B-B14F-4D97-AF65-F5344CB8AC3E}">
        <p14:creationId xmlns:p14="http://schemas.microsoft.com/office/powerpoint/2010/main" val="2481002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3BD6B0-26D5-A43C-8BB8-D434AAE5CAA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3362DCB-17B0-66E5-E8CF-10347032904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3F45E4F-92FF-DCF2-1D13-4E211B639CBD}"/>
              </a:ext>
            </a:extLst>
          </p:cNvPr>
          <p:cNvSpPr>
            <a:spLocks noGrp="1"/>
          </p:cNvSpPr>
          <p:nvPr>
            <p:ph type="body" idx="1"/>
          </p:nvPr>
        </p:nvSpPr>
        <p:spPr/>
        <p:txBody>
          <a:bodyPr/>
          <a:lstStyle/>
          <a:p>
            <a:r>
              <a:rPr lang="en-US" dirty="0"/>
              <a:t>If we don’t love the lost souls, will we ever reach them?</a:t>
            </a:r>
          </a:p>
        </p:txBody>
      </p:sp>
      <p:sp>
        <p:nvSpPr>
          <p:cNvPr id="4" name="Slide Number Placeholder 3">
            <a:extLst>
              <a:ext uri="{FF2B5EF4-FFF2-40B4-BE49-F238E27FC236}">
                <a16:creationId xmlns:a16="http://schemas.microsoft.com/office/drawing/2014/main" id="{0449878F-4150-83B5-D85D-DA1E929CE7C6}"/>
              </a:ext>
            </a:extLst>
          </p:cNvPr>
          <p:cNvSpPr>
            <a:spLocks noGrp="1"/>
          </p:cNvSpPr>
          <p:nvPr>
            <p:ph type="sldNum" sz="quarter" idx="5"/>
          </p:nvPr>
        </p:nvSpPr>
        <p:spPr/>
        <p:txBody>
          <a:bodyPr/>
          <a:lstStyle/>
          <a:p>
            <a:fld id="{C37D7554-D10C-4E29-B8E6-BB7111FA614F}" type="slidenum">
              <a:rPr lang="en-US" smtClean="0"/>
              <a:t>12</a:t>
            </a:fld>
            <a:endParaRPr lang="en-US" dirty="0"/>
          </a:p>
        </p:txBody>
      </p:sp>
    </p:spTree>
    <p:extLst>
      <p:ext uri="{BB962C8B-B14F-4D97-AF65-F5344CB8AC3E}">
        <p14:creationId xmlns:p14="http://schemas.microsoft.com/office/powerpoint/2010/main" val="2355096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A45AF7-7A2B-F85C-1A40-42D358166F6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B5605F3-3BD7-C81C-F344-8C7C1F0624C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3377E3B-1007-8206-DA7F-C252456A699A}"/>
              </a:ext>
            </a:extLst>
          </p:cNvPr>
          <p:cNvSpPr>
            <a:spLocks noGrp="1"/>
          </p:cNvSpPr>
          <p:nvPr>
            <p:ph type="body" idx="1"/>
          </p:nvPr>
        </p:nvSpPr>
        <p:spPr/>
        <p:txBody>
          <a:bodyPr/>
          <a:lstStyle/>
          <a:p>
            <a:r>
              <a:rPr lang="en-US" dirty="0"/>
              <a:t>If we don’t love the lost souls, will we ever reach them?</a:t>
            </a:r>
          </a:p>
        </p:txBody>
      </p:sp>
      <p:sp>
        <p:nvSpPr>
          <p:cNvPr id="4" name="Slide Number Placeholder 3">
            <a:extLst>
              <a:ext uri="{FF2B5EF4-FFF2-40B4-BE49-F238E27FC236}">
                <a16:creationId xmlns:a16="http://schemas.microsoft.com/office/drawing/2014/main" id="{02505760-71EA-E63D-DC84-9BCB692BE156}"/>
              </a:ext>
            </a:extLst>
          </p:cNvPr>
          <p:cNvSpPr>
            <a:spLocks noGrp="1"/>
          </p:cNvSpPr>
          <p:nvPr>
            <p:ph type="sldNum" sz="quarter" idx="5"/>
          </p:nvPr>
        </p:nvSpPr>
        <p:spPr/>
        <p:txBody>
          <a:bodyPr/>
          <a:lstStyle/>
          <a:p>
            <a:fld id="{C37D7554-D10C-4E29-B8E6-BB7111FA614F}" type="slidenum">
              <a:rPr lang="en-US" smtClean="0"/>
              <a:t>13</a:t>
            </a:fld>
            <a:endParaRPr lang="en-US" dirty="0"/>
          </a:p>
        </p:txBody>
      </p:sp>
    </p:spTree>
    <p:extLst>
      <p:ext uri="{BB962C8B-B14F-4D97-AF65-F5344CB8AC3E}">
        <p14:creationId xmlns:p14="http://schemas.microsoft.com/office/powerpoint/2010/main" val="1785625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65C9C5B-BBA9-42AB-806E-92FC22E19CBA}"/>
              </a:ext>
            </a:extLst>
          </p:cNvPr>
          <p:cNvSpPr/>
          <p:nvPr userDrawn="1"/>
        </p:nvSpPr>
        <p:spPr>
          <a:xfrm>
            <a:off x="-1" y="0"/>
            <a:ext cx="903746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10">
            <a:extLst>
              <a:ext uri="{FF2B5EF4-FFF2-40B4-BE49-F238E27FC236}">
                <a16:creationId xmlns:a16="http://schemas.microsoft.com/office/drawing/2014/main" id="{AF30CF48-DD5D-4C81-BA7E-470DCBA61E62}"/>
              </a:ext>
            </a:extLst>
          </p:cNvPr>
          <p:cNvSpPr>
            <a:spLocks noGrp="1"/>
          </p:cNvSpPr>
          <p:nvPr>
            <p:ph type="pic" sz="quarter" idx="10" hasCustomPrompt="1"/>
          </p:nvPr>
        </p:nvSpPr>
        <p:spPr>
          <a:xfrm>
            <a:off x="2476500" y="622103"/>
            <a:ext cx="9715500" cy="3720928"/>
          </a:xfrm>
          <a:prstGeom prst="rect">
            <a:avLst/>
          </a:prstGeom>
        </p:spPr>
        <p:txBody>
          <a:bodyPr/>
          <a:lstStyle>
            <a:lvl1pPr marL="0" indent="0" algn="ctr">
              <a:buNone/>
              <a:defRPr/>
            </a:lvl1pPr>
          </a:lstStyle>
          <a:p>
            <a:r>
              <a:rPr lang="en-US" dirty="0"/>
              <a:t>Click to add photo</a:t>
            </a:r>
          </a:p>
        </p:txBody>
      </p:sp>
      <p:cxnSp>
        <p:nvCxnSpPr>
          <p:cNvPr id="15" name="Straight Connector 14">
            <a:extLst>
              <a:ext uri="{FF2B5EF4-FFF2-40B4-BE49-F238E27FC236}">
                <a16:creationId xmlns:a16="http://schemas.microsoft.com/office/drawing/2014/main" id="{E7E08E4E-686B-490D-8EA1-DDC9F1BC7C24}"/>
              </a:ext>
            </a:extLst>
          </p:cNvPr>
          <p:cNvCxnSpPr>
            <a:cxnSpLocks/>
          </p:cNvCxnSpPr>
          <p:nvPr userDrawn="1"/>
        </p:nvCxnSpPr>
        <p:spPr>
          <a:xfrm>
            <a:off x="739466" y="0"/>
            <a:ext cx="0" cy="6187736"/>
          </a:xfrm>
          <a:prstGeom prst="line">
            <a:avLst/>
          </a:prstGeom>
          <a:ln w="1905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0" name="Text Placeholder 12">
            <a:extLst>
              <a:ext uri="{FF2B5EF4-FFF2-40B4-BE49-F238E27FC236}">
                <a16:creationId xmlns:a16="http://schemas.microsoft.com/office/drawing/2014/main" id="{C78B2B3F-3573-4632-872A-ADB36AF4125A}"/>
              </a:ext>
            </a:extLst>
          </p:cNvPr>
          <p:cNvSpPr>
            <a:spLocks noGrp="1"/>
          </p:cNvSpPr>
          <p:nvPr>
            <p:ph type="body" sz="quarter" idx="12" hasCustomPrompt="1"/>
          </p:nvPr>
        </p:nvSpPr>
        <p:spPr>
          <a:xfrm>
            <a:off x="6359337" y="5779363"/>
            <a:ext cx="2459114" cy="685430"/>
          </a:xfrm>
          <a:prstGeom prst="rect">
            <a:avLst/>
          </a:prstGeom>
        </p:spPr>
        <p:txBody>
          <a:bodyPr anchor="ctr"/>
          <a:lstStyle>
            <a:lvl1pPr marL="0" indent="0" algn="r">
              <a:lnSpc>
                <a:spcPct val="80000"/>
              </a:lnSpc>
              <a:spcBef>
                <a:spcPts val="0"/>
              </a:spcBef>
              <a:buNone/>
              <a:defRPr sz="1800" spc="100" baseline="0">
                <a:solidFill>
                  <a:schemeClr val="accent5">
                    <a:lumMod val="20000"/>
                    <a:lumOff val="80000"/>
                  </a:schemeClr>
                </a:solidFill>
                <a:latin typeface="+mn-lt"/>
              </a:defRPr>
            </a:lvl1pPr>
          </a:lstStyle>
          <a:p>
            <a:pPr lvl="0"/>
            <a:r>
              <a:rPr lang="en-US"/>
              <a:t>Click to add name</a:t>
            </a:r>
          </a:p>
        </p:txBody>
      </p:sp>
      <p:sp>
        <p:nvSpPr>
          <p:cNvPr id="12" name="Text Placeholder 12">
            <a:extLst>
              <a:ext uri="{FF2B5EF4-FFF2-40B4-BE49-F238E27FC236}">
                <a16:creationId xmlns:a16="http://schemas.microsoft.com/office/drawing/2014/main" id="{6FF5EE2F-D68A-4C3C-A342-4C0CE6CE20CB}"/>
              </a:ext>
            </a:extLst>
          </p:cNvPr>
          <p:cNvSpPr>
            <a:spLocks noGrp="1"/>
          </p:cNvSpPr>
          <p:nvPr>
            <p:ph type="body" sz="quarter" idx="13" hasCustomPrompt="1"/>
          </p:nvPr>
        </p:nvSpPr>
        <p:spPr>
          <a:xfrm>
            <a:off x="9299663" y="5791178"/>
            <a:ext cx="2459114" cy="685429"/>
          </a:xfrm>
          <a:prstGeom prst="rect">
            <a:avLst/>
          </a:prstGeom>
        </p:spPr>
        <p:txBody>
          <a:bodyPr anchor="ctr"/>
          <a:lstStyle>
            <a:lvl1pPr marL="0" indent="0">
              <a:lnSpc>
                <a:spcPct val="80000"/>
              </a:lnSpc>
              <a:spcBef>
                <a:spcPts val="0"/>
              </a:spcBef>
              <a:buNone/>
              <a:defRPr sz="1600" cap="all" spc="100" baseline="0">
                <a:solidFill>
                  <a:schemeClr val="accent1"/>
                </a:solidFill>
                <a:latin typeface="+mn-lt"/>
              </a:defRPr>
            </a:lvl1pPr>
          </a:lstStyle>
          <a:p>
            <a:pPr lvl="0"/>
            <a:r>
              <a:rPr lang="en-US"/>
              <a:t>Click to add date</a:t>
            </a:r>
          </a:p>
        </p:txBody>
      </p:sp>
      <p:sp>
        <p:nvSpPr>
          <p:cNvPr id="2" name="Title 1">
            <a:extLst>
              <a:ext uri="{FF2B5EF4-FFF2-40B4-BE49-F238E27FC236}">
                <a16:creationId xmlns:a16="http://schemas.microsoft.com/office/drawing/2014/main" id="{D52DB723-8435-4F35-BF55-AFB7DC8FD4C3}"/>
              </a:ext>
            </a:extLst>
          </p:cNvPr>
          <p:cNvSpPr>
            <a:spLocks noGrp="1"/>
          </p:cNvSpPr>
          <p:nvPr>
            <p:ph type="title" hasCustomPrompt="1"/>
          </p:nvPr>
        </p:nvSpPr>
        <p:spPr>
          <a:xfrm>
            <a:off x="995205" y="4965134"/>
            <a:ext cx="4333088" cy="1596004"/>
          </a:xfrm>
          <a:prstGeom prst="rect">
            <a:avLst/>
          </a:prstGeom>
        </p:spPr>
        <p:txBody>
          <a:bodyPr anchor="ctr"/>
          <a:lstStyle>
            <a:lvl1pPr>
              <a:lnSpc>
                <a:spcPct val="80000"/>
              </a:lnSpc>
              <a:defRPr sz="5000" spc="100" baseline="0">
                <a:solidFill>
                  <a:schemeClr val="accent5">
                    <a:lumMod val="20000"/>
                    <a:lumOff val="80000"/>
                  </a:schemeClr>
                </a:solidFill>
              </a:defRPr>
            </a:lvl1pPr>
          </a:lstStyle>
          <a:p>
            <a:r>
              <a:rPr lang="en-US" dirty="0"/>
              <a:t>Click to add title</a:t>
            </a:r>
          </a:p>
        </p:txBody>
      </p:sp>
    </p:spTree>
    <p:extLst>
      <p:ext uri="{BB962C8B-B14F-4D97-AF65-F5344CB8AC3E}">
        <p14:creationId xmlns:p14="http://schemas.microsoft.com/office/powerpoint/2010/main" val="2167580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ng Contoso to the Competition​">
    <p:spTree>
      <p:nvGrpSpPr>
        <p:cNvPr id="1" name=""/>
        <p:cNvGrpSpPr/>
        <p:nvPr/>
      </p:nvGrpSpPr>
      <p:grpSpPr>
        <a:xfrm>
          <a:off x="0" y="0"/>
          <a:ext cx="0" cy="0"/>
          <a:chOff x="0" y="0"/>
          <a:chExt cx="0" cy="0"/>
        </a:xfrm>
      </p:grpSpPr>
      <p:sp>
        <p:nvSpPr>
          <p:cNvPr id="12" name="Picture Placeholder 10">
            <a:extLst>
              <a:ext uri="{FF2B5EF4-FFF2-40B4-BE49-F238E27FC236}">
                <a16:creationId xmlns:a16="http://schemas.microsoft.com/office/drawing/2014/main" id="{995D6E1F-61DD-45C8-BD0F-87774F3858F1}"/>
              </a:ext>
            </a:extLst>
          </p:cNvPr>
          <p:cNvSpPr>
            <a:spLocks noGrp="1"/>
          </p:cNvSpPr>
          <p:nvPr>
            <p:ph type="pic" sz="quarter" idx="17" hasCustomPrompt="1"/>
          </p:nvPr>
        </p:nvSpPr>
        <p:spPr>
          <a:xfrm>
            <a:off x="0" y="0"/>
            <a:ext cx="12192000" cy="6858000"/>
          </a:xfrm>
          <a:prstGeom prst="rect">
            <a:avLst/>
          </a:prstGeom>
        </p:spPr>
        <p:txBody>
          <a:bodyPr/>
          <a:lstStyle>
            <a:lvl1pPr marL="0" indent="0" algn="ctr">
              <a:buNone/>
              <a:defRPr/>
            </a:lvl1pPr>
          </a:lstStyle>
          <a:p>
            <a:r>
              <a:rPr lang="en-US" dirty="0"/>
              <a:t>Click to add photo</a:t>
            </a:r>
          </a:p>
        </p:txBody>
      </p:sp>
      <p:sp>
        <p:nvSpPr>
          <p:cNvPr id="4" name="Date Placeholder 3">
            <a:extLst>
              <a:ext uri="{FF2B5EF4-FFF2-40B4-BE49-F238E27FC236}">
                <a16:creationId xmlns:a16="http://schemas.microsoft.com/office/drawing/2014/main" id="{2A3F1E30-78A1-4D04-868B-2FF65A0CDB7B}"/>
              </a:ext>
            </a:extLst>
          </p:cNvPr>
          <p:cNvSpPr>
            <a:spLocks noGrp="1"/>
          </p:cNvSpPr>
          <p:nvPr>
            <p:ph type="dt" sz="half" idx="10"/>
          </p:nvPr>
        </p:nvSpPr>
        <p:spPr/>
        <p:txBody>
          <a:bodyPr/>
          <a:lstStyle/>
          <a:p>
            <a:r>
              <a:rPr lang="en-US" dirty="0"/>
              <a:t>8/05/20XX</a:t>
            </a:r>
          </a:p>
        </p:txBody>
      </p:sp>
      <p:sp>
        <p:nvSpPr>
          <p:cNvPr id="6" name="Slide Number Placeholder 5">
            <a:extLst>
              <a:ext uri="{FF2B5EF4-FFF2-40B4-BE49-F238E27FC236}">
                <a16:creationId xmlns:a16="http://schemas.microsoft.com/office/drawing/2014/main" id="{0A92EE5A-2D26-4A38-BF97-6266BFC42526}"/>
              </a:ext>
            </a:extLst>
          </p:cNvPr>
          <p:cNvSpPr>
            <a:spLocks noGrp="1"/>
          </p:cNvSpPr>
          <p:nvPr>
            <p:ph type="sldNum" sz="quarter" idx="12"/>
          </p:nvPr>
        </p:nvSpPr>
        <p:spPr/>
        <p:txBody>
          <a:bodyPr/>
          <a:lstStyle/>
          <a:p>
            <a:fld id="{18D65601-5AE2-46FC-B138-694DDD2B510D}" type="slidenum">
              <a:rPr lang="en-US" smtClean="0"/>
              <a:t>‹#›</a:t>
            </a:fld>
            <a:endParaRPr lang="en-US" dirty="0"/>
          </a:p>
        </p:txBody>
      </p:sp>
      <p:sp>
        <p:nvSpPr>
          <p:cNvPr id="11" name="Content Placeholder 15">
            <a:extLst>
              <a:ext uri="{FF2B5EF4-FFF2-40B4-BE49-F238E27FC236}">
                <a16:creationId xmlns:a16="http://schemas.microsoft.com/office/drawing/2014/main" id="{716CE84D-B2FA-4712-9112-9A6349EE051E}"/>
              </a:ext>
            </a:extLst>
          </p:cNvPr>
          <p:cNvSpPr>
            <a:spLocks noGrp="1"/>
          </p:cNvSpPr>
          <p:nvPr>
            <p:ph sz="quarter" idx="16" hasCustomPrompt="1"/>
          </p:nvPr>
        </p:nvSpPr>
        <p:spPr>
          <a:xfrm>
            <a:off x="1008686" y="2921932"/>
            <a:ext cx="4114800" cy="1268810"/>
          </a:xfrm>
          <a:prstGeom prst="rect">
            <a:avLst/>
          </a:prstGeom>
        </p:spPr>
        <p:txBody>
          <a:bodyPr/>
          <a:lstStyle>
            <a:lvl1pPr marL="0" indent="0">
              <a:lnSpc>
                <a:spcPct val="150000"/>
              </a:lnSpc>
              <a:spcBef>
                <a:spcPts val="0"/>
              </a:spcBef>
              <a:spcAft>
                <a:spcPts val="1200"/>
              </a:spcAft>
              <a:buNone/>
              <a:defRPr sz="1400" spc="100" baseline="0">
                <a:solidFill>
                  <a:schemeClr val="accent1"/>
                </a:solidFill>
              </a:defRPr>
            </a:lvl1pPr>
          </a:lstStyle>
          <a:p>
            <a:pPr lvl="0"/>
            <a:r>
              <a:rPr lang="en-US"/>
              <a:t>Click to add text</a:t>
            </a:r>
          </a:p>
        </p:txBody>
      </p:sp>
      <p:sp>
        <p:nvSpPr>
          <p:cNvPr id="13" name="Content Placeholder 15">
            <a:extLst>
              <a:ext uri="{FF2B5EF4-FFF2-40B4-BE49-F238E27FC236}">
                <a16:creationId xmlns:a16="http://schemas.microsoft.com/office/drawing/2014/main" id="{5EB29FAF-F8EE-4156-8E07-E14DFBABA091}"/>
              </a:ext>
            </a:extLst>
          </p:cNvPr>
          <p:cNvSpPr>
            <a:spLocks noGrp="1"/>
          </p:cNvSpPr>
          <p:nvPr>
            <p:ph sz="quarter" idx="18" hasCustomPrompt="1"/>
          </p:nvPr>
        </p:nvSpPr>
        <p:spPr>
          <a:xfrm>
            <a:off x="1008686" y="4327267"/>
            <a:ext cx="4114800" cy="1268810"/>
          </a:xfrm>
          <a:prstGeom prst="rect">
            <a:avLst/>
          </a:prstGeom>
        </p:spPr>
        <p:txBody>
          <a:bodyPr/>
          <a:lstStyle>
            <a:lvl1pPr marL="0" indent="0">
              <a:lnSpc>
                <a:spcPct val="150000"/>
              </a:lnSpc>
              <a:spcBef>
                <a:spcPts val="0"/>
              </a:spcBef>
              <a:spcAft>
                <a:spcPts val="1200"/>
              </a:spcAft>
              <a:buNone/>
              <a:defRPr sz="1400" spc="100" baseline="0">
                <a:solidFill>
                  <a:schemeClr val="accent1"/>
                </a:solidFill>
              </a:defRPr>
            </a:lvl1pPr>
          </a:lstStyle>
          <a:p>
            <a:pPr lvl="0"/>
            <a:r>
              <a:rPr lang="en-US"/>
              <a:t>Click to add text</a:t>
            </a:r>
          </a:p>
        </p:txBody>
      </p:sp>
      <p:sp>
        <p:nvSpPr>
          <p:cNvPr id="2" name="Title 1">
            <a:extLst>
              <a:ext uri="{FF2B5EF4-FFF2-40B4-BE49-F238E27FC236}">
                <a16:creationId xmlns:a16="http://schemas.microsoft.com/office/drawing/2014/main" id="{DFC5BC42-EC33-40D4-8189-69F1D23ADE04}"/>
              </a:ext>
            </a:extLst>
          </p:cNvPr>
          <p:cNvSpPr>
            <a:spLocks noGrp="1"/>
          </p:cNvSpPr>
          <p:nvPr>
            <p:ph type="title"/>
          </p:nvPr>
        </p:nvSpPr>
        <p:spPr>
          <a:xfrm>
            <a:off x="1008686" y="1516597"/>
            <a:ext cx="3980182" cy="1268810"/>
          </a:xfrm>
          <a:prstGeom prst="rect">
            <a:avLst/>
          </a:prstGeom>
        </p:spPr>
        <p:txBody>
          <a:bodyPr anchor="ctr"/>
          <a:lstStyle>
            <a:lvl1pPr>
              <a:lnSpc>
                <a:spcPct val="125000"/>
              </a:lnSpc>
              <a:defRPr lang="en-US" sz="2400" spc="100" baseline="0">
                <a:solidFill>
                  <a:schemeClr val="accent1"/>
                </a:solidFill>
                <a:ea typeface="+mn-ea"/>
                <a:cs typeface="+mn-cs"/>
              </a:defRPr>
            </a:lvl1pPr>
          </a:lstStyle>
          <a:p>
            <a:pPr marL="0" lvl="0" indent="0">
              <a:lnSpc>
                <a:spcPct val="125000"/>
              </a:lnSpc>
              <a:spcBef>
                <a:spcPts val="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998323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istory">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70415A3-6E46-4BC3-B867-3A6A61D0F55F}"/>
              </a:ext>
            </a:extLst>
          </p:cNvPr>
          <p:cNvSpPr>
            <a:spLocks noGrp="1"/>
          </p:cNvSpPr>
          <p:nvPr>
            <p:ph type="dt" sz="half" idx="10"/>
          </p:nvPr>
        </p:nvSpPr>
        <p:spPr/>
        <p:txBody>
          <a:bodyPr/>
          <a:lstStyle/>
          <a:p>
            <a:r>
              <a:rPr lang="en-US" dirty="0"/>
              <a:t>8/05/20XX</a:t>
            </a:r>
          </a:p>
        </p:txBody>
      </p:sp>
      <p:sp>
        <p:nvSpPr>
          <p:cNvPr id="5" name="Footer Placeholder 4">
            <a:extLst>
              <a:ext uri="{FF2B5EF4-FFF2-40B4-BE49-F238E27FC236}">
                <a16:creationId xmlns:a16="http://schemas.microsoft.com/office/drawing/2014/main" id="{CC1ADF53-2713-40AC-9CC8-AA83770C91C4}"/>
              </a:ext>
            </a:extLst>
          </p:cNvPr>
          <p:cNvSpPr>
            <a:spLocks noGrp="1"/>
          </p:cNvSpPr>
          <p:nvPr>
            <p:ph type="ftr" sz="quarter" idx="11"/>
          </p:nvPr>
        </p:nvSpPr>
        <p:spPr/>
        <p:txBody>
          <a:bodyPr/>
          <a:lstStyle/>
          <a:p>
            <a:r>
              <a:rPr lang="en-US" dirty="0"/>
              <a:t>Conference Presentation</a:t>
            </a:r>
          </a:p>
        </p:txBody>
      </p:sp>
      <p:sp>
        <p:nvSpPr>
          <p:cNvPr id="6" name="Slide Number Placeholder 5">
            <a:extLst>
              <a:ext uri="{FF2B5EF4-FFF2-40B4-BE49-F238E27FC236}">
                <a16:creationId xmlns:a16="http://schemas.microsoft.com/office/drawing/2014/main" id="{1BD08A84-ADB1-42C6-A7B1-E5C5A728B9AE}"/>
              </a:ext>
            </a:extLst>
          </p:cNvPr>
          <p:cNvSpPr>
            <a:spLocks noGrp="1"/>
          </p:cNvSpPr>
          <p:nvPr>
            <p:ph type="sldNum" sz="quarter" idx="12"/>
          </p:nvPr>
        </p:nvSpPr>
        <p:spPr/>
        <p:txBody>
          <a:bodyPr/>
          <a:lstStyle/>
          <a:p>
            <a:fld id="{18D65601-5AE2-46FC-B138-694DDD2B510D}" type="slidenum">
              <a:rPr lang="en-US" smtClean="0"/>
              <a:t>‹#›</a:t>
            </a:fld>
            <a:endParaRPr lang="en-US" dirty="0"/>
          </a:p>
        </p:txBody>
      </p:sp>
      <p:sp>
        <p:nvSpPr>
          <p:cNvPr id="15" name="Text Placeholder 14">
            <a:extLst>
              <a:ext uri="{FF2B5EF4-FFF2-40B4-BE49-F238E27FC236}">
                <a16:creationId xmlns:a16="http://schemas.microsoft.com/office/drawing/2014/main" id="{09C0924B-E154-4A9E-830A-0CED0F96BA6D}"/>
              </a:ext>
            </a:extLst>
          </p:cNvPr>
          <p:cNvSpPr>
            <a:spLocks noGrp="1"/>
          </p:cNvSpPr>
          <p:nvPr>
            <p:ph type="body" sz="quarter" idx="17" hasCustomPrompt="1"/>
          </p:nvPr>
        </p:nvSpPr>
        <p:spPr>
          <a:xfrm>
            <a:off x="1712346"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16" name="Text Placeholder 14">
            <a:extLst>
              <a:ext uri="{FF2B5EF4-FFF2-40B4-BE49-F238E27FC236}">
                <a16:creationId xmlns:a16="http://schemas.microsoft.com/office/drawing/2014/main" id="{09FC371A-791E-4A18-A05F-62DAAB144FE0}"/>
              </a:ext>
            </a:extLst>
          </p:cNvPr>
          <p:cNvSpPr>
            <a:spLocks noGrp="1"/>
          </p:cNvSpPr>
          <p:nvPr>
            <p:ph type="body" sz="quarter" idx="18" hasCustomPrompt="1"/>
          </p:nvPr>
        </p:nvSpPr>
        <p:spPr>
          <a:xfrm>
            <a:off x="2501761"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17" name="Text Placeholder 14">
            <a:extLst>
              <a:ext uri="{FF2B5EF4-FFF2-40B4-BE49-F238E27FC236}">
                <a16:creationId xmlns:a16="http://schemas.microsoft.com/office/drawing/2014/main" id="{7370EA53-C218-4777-8992-DFE61FD94A52}"/>
              </a:ext>
            </a:extLst>
          </p:cNvPr>
          <p:cNvSpPr>
            <a:spLocks noGrp="1"/>
          </p:cNvSpPr>
          <p:nvPr>
            <p:ph type="body" sz="quarter" idx="19" hasCustomPrompt="1"/>
          </p:nvPr>
        </p:nvSpPr>
        <p:spPr>
          <a:xfrm>
            <a:off x="3291176"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18" name="Text Placeholder 14">
            <a:extLst>
              <a:ext uri="{FF2B5EF4-FFF2-40B4-BE49-F238E27FC236}">
                <a16:creationId xmlns:a16="http://schemas.microsoft.com/office/drawing/2014/main" id="{52263598-CA5C-4D32-8005-69A3003C53F0}"/>
              </a:ext>
            </a:extLst>
          </p:cNvPr>
          <p:cNvSpPr>
            <a:spLocks noGrp="1"/>
          </p:cNvSpPr>
          <p:nvPr>
            <p:ph type="body" sz="quarter" idx="20" hasCustomPrompt="1"/>
          </p:nvPr>
        </p:nvSpPr>
        <p:spPr>
          <a:xfrm>
            <a:off x="4080591"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19" name="Text Placeholder 14">
            <a:extLst>
              <a:ext uri="{FF2B5EF4-FFF2-40B4-BE49-F238E27FC236}">
                <a16:creationId xmlns:a16="http://schemas.microsoft.com/office/drawing/2014/main" id="{04255F76-4757-4D5C-80D7-A3307CEBC13D}"/>
              </a:ext>
            </a:extLst>
          </p:cNvPr>
          <p:cNvSpPr>
            <a:spLocks noGrp="1"/>
          </p:cNvSpPr>
          <p:nvPr>
            <p:ph type="body" sz="quarter" idx="21" hasCustomPrompt="1"/>
          </p:nvPr>
        </p:nvSpPr>
        <p:spPr>
          <a:xfrm>
            <a:off x="4810807" y="3093970"/>
            <a:ext cx="61531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0" name="Text Placeholder 14">
            <a:extLst>
              <a:ext uri="{FF2B5EF4-FFF2-40B4-BE49-F238E27FC236}">
                <a16:creationId xmlns:a16="http://schemas.microsoft.com/office/drawing/2014/main" id="{6948AE7E-55CC-4F22-9239-099E8E8EF216}"/>
              </a:ext>
            </a:extLst>
          </p:cNvPr>
          <p:cNvSpPr>
            <a:spLocks noGrp="1"/>
          </p:cNvSpPr>
          <p:nvPr>
            <p:ph type="body" sz="quarter" idx="22" hasCustomPrompt="1"/>
          </p:nvPr>
        </p:nvSpPr>
        <p:spPr>
          <a:xfrm>
            <a:off x="5659421"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1" name="Text Placeholder 14">
            <a:extLst>
              <a:ext uri="{FF2B5EF4-FFF2-40B4-BE49-F238E27FC236}">
                <a16:creationId xmlns:a16="http://schemas.microsoft.com/office/drawing/2014/main" id="{D91E6446-232F-4870-8335-C708DDB3E7B0}"/>
              </a:ext>
            </a:extLst>
          </p:cNvPr>
          <p:cNvSpPr>
            <a:spLocks noGrp="1"/>
          </p:cNvSpPr>
          <p:nvPr>
            <p:ph type="body" sz="quarter" idx="23" hasCustomPrompt="1"/>
          </p:nvPr>
        </p:nvSpPr>
        <p:spPr>
          <a:xfrm>
            <a:off x="6448836"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2" name="Text Placeholder 14">
            <a:extLst>
              <a:ext uri="{FF2B5EF4-FFF2-40B4-BE49-F238E27FC236}">
                <a16:creationId xmlns:a16="http://schemas.microsoft.com/office/drawing/2014/main" id="{6A3A8254-B2DC-4C36-8E81-397E7CB3EC04}"/>
              </a:ext>
            </a:extLst>
          </p:cNvPr>
          <p:cNvSpPr>
            <a:spLocks noGrp="1"/>
          </p:cNvSpPr>
          <p:nvPr>
            <p:ph type="body" sz="quarter" idx="24" hasCustomPrompt="1"/>
          </p:nvPr>
        </p:nvSpPr>
        <p:spPr>
          <a:xfrm>
            <a:off x="7238251"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3" name="Text Placeholder 14">
            <a:extLst>
              <a:ext uri="{FF2B5EF4-FFF2-40B4-BE49-F238E27FC236}">
                <a16:creationId xmlns:a16="http://schemas.microsoft.com/office/drawing/2014/main" id="{048C7215-4A75-4BF9-96EC-BEA9AA1239CC}"/>
              </a:ext>
            </a:extLst>
          </p:cNvPr>
          <p:cNvSpPr>
            <a:spLocks noGrp="1"/>
          </p:cNvSpPr>
          <p:nvPr>
            <p:ph type="body" sz="quarter" idx="25" hasCustomPrompt="1"/>
          </p:nvPr>
        </p:nvSpPr>
        <p:spPr>
          <a:xfrm>
            <a:off x="8027666"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4" name="Text Placeholder 14">
            <a:extLst>
              <a:ext uri="{FF2B5EF4-FFF2-40B4-BE49-F238E27FC236}">
                <a16:creationId xmlns:a16="http://schemas.microsoft.com/office/drawing/2014/main" id="{C2FA34D0-4280-4201-9E40-5FE0D81D7DCC}"/>
              </a:ext>
            </a:extLst>
          </p:cNvPr>
          <p:cNvSpPr>
            <a:spLocks noGrp="1"/>
          </p:cNvSpPr>
          <p:nvPr>
            <p:ph type="body" sz="quarter" idx="26" hasCustomPrompt="1"/>
          </p:nvPr>
        </p:nvSpPr>
        <p:spPr>
          <a:xfrm>
            <a:off x="8817081"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5" name="Text Placeholder 14">
            <a:extLst>
              <a:ext uri="{FF2B5EF4-FFF2-40B4-BE49-F238E27FC236}">
                <a16:creationId xmlns:a16="http://schemas.microsoft.com/office/drawing/2014/main" id="{BD0D6DFA-0AE8-42A3-ADA8-785B98B99E41}"/>
              </a:ext>
            </a:extLst>
          </p:cNvPr>
          <p:cNvSpPr>
            <a:spLocks noGrp="1"/>
          </p:cNvSpPr>
          <p:nvPr>
            <p:ph type="body" sz="quarter" idx="27" hasCustomPrompt="1"/>
          </p:nvPr>
        </p:nvSpPr>
        <p:spPr>
          <a:xfrm>
            <a:off x="9606496"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6" name="Text Placeholder 14">
            <a:extLst>
              <a:ext uri="{FF2B5EF4-FFF2-40B4-BE49-F238E27FC236}">
                <a16:creationId xmlns:a16="http://schemas.microsoft.com/office/drawing/2014/main" id="{7E475D18-842D-4508-9049-99A36DA3895D}"/>
              </a:ext>
            </a:extLst>
          </p:cNvPr>
          <p:cNvSpPr>
            <a:spLocks noGrp="1"/>
          </p:cNvSpPr>
          <p:nvPr>
            <p:ph type="body" sz="quarter" idx="28" hasCustomPrompt="1"/>
          </p:nvPr>
        </p:nvSpPr>
        <p:spPr>
          <a:xfrm>
            <a:off x="10395907"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7" name="Text Placeholder 14">
            <a:extLst>
              <a:ext uri="{FF2B5EF4-FFF2-40B4-BE49-F238E27FC236}">
                <a16:creationId xmlns:a16="http://schemas.microsoft.com/office/drawing/2014/main" id="{F7A2B249-C1B4-4F5F-9C74-B3763CCFC8D5}"/>
              </a:ext>
            </a:extLst>
          </p:cNvPr>
          <p:cNvSpPr>
            <a:spLocks noGrp="1"/>
          </p:cNvSpPr>
          <p:nvPr>
            <p:ph type="body" sz="quarter" idx="29" hasCustomPrompt="1"/>
          </p:nvPr>
        </p:nvSpPr>
        <p:spPr>
          <a:xfrm>
            <a:off x="1712346"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8" name="Text Placeholder 14">
            <a:extLst>
              <a:ext uri="{FF2B5EF4-FFF2-40B4-BE49-F238E27FC236}">
                <a16:creationId xmlns:a16="http://schemas.microsoft.com/office/drawing/2014/main" id="{64240E02-7397-4BFB-923B-4E4A96C7C81B}"/>
              </a:ext>
            </a:extLst>
          </p:cNvPr>
          <p:cNvSpPr>
            <a:spLocks noGrp="1"/>
          </p:cNvSpPr>
          <p:nvPr>
            <p:ph type="body" sz="quarter" idx="30" hasCustomPrompt="1"/>
          </p:nvPr>
        </p:nvSpPr>
        <p:spPr>
          <a:xfrm>
            <a:off x="2501761"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9" name="Text Placeholder 14">
            <a:extLst>
              <a:ext uri="{FF2B5EF4-FFF2-40B4-BE49-F238E27FC236}">
                <a16:creationId xmlns:a16="http://schemas.microsoft.com/office/drawing/2014/main" id="{41400094-84D6-4303-BA4B-0E0D1FF018E1}"/>
              </a:ext>
            </a:extLst>
          </p:cNvPr>
          <p:cNvSpPr>
            <a:spLocks noGrp="1"/>
          </p:cNvSpPr>
          <p:nvPr>
            <p:ph type="body" sz="quarter" idx="31" hasCustomPrompt="1"/>
          </p:nvPr>
        </p:nvSpPr>
        <p:spPr>
          <a:xfrm>
            <a:off x="3291176"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0" name="Text Placeholder 14">
            <a:extLst>
              <a:ext uri="{FF2B5EF4-FFF2-40B4-BE49-F238E27FC236}">
                <a16:creationId xmlns:a16="http://schemas.microsoft.com/office/drawing/2014/main" id="{AAF6E8A4-DDDD-49A1-B1C9-3574B58A83D0}"/>
              </a:ext>
            </a:extLst>
          </p:cNvPr>
          <p:cNvSpPr>
            <a:spLocks noGrp="1"/>
          </p:cNvSpPr>
          <p:nvPr>
            <p:ph type="body" sz="quarter" idx="32" hasCustomPrompt="1"/>
          </p:nvPr>
        </p:nvSpPr>
        <p:spPr>
          <a:xfrm>
            <a:off x="4080591"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1" name="Text Placeholder 14">
            <a:extLst>
              <a:ext uri="{FF2B5EF4-FFF2-40B4-BE49-F238E27FC236}">
                <a16:creationId xmlns:a16="http://schemas.microsoft.com/office/drawing/2014/main" id="{D9AB8D6A-C296-4468-9A7D-7F46B36429A0}"/>
              </a:ext>
            </a:extLst>
          </p:cNvPr>
          <p:cNvSpPr>
            <a:spLocks noGrp="1"/>
          </p:cNvSpPr>
          <p:nvPr>
            <p:ph type="body" sz="quarter" idx="33" hasCustomPrompt="1"/>
          </p:nvPr>
        </p:nvSpPr>
        <p:spPr>
          <a:xfrm>
            <a:off x="4810807" y="4795797"/>
            <a:ext cx="61531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2" name="Text Placeholder 14">
            <a:extLst>
              <a:ext uri="{FF2B5EF4-FFF2-40B4-BE49-F238E27FC236}">
                <a16:creationId xmlns:a16="http://schemas.microsoft.com/office/drawing/2014/main" id="{D17C8109-2F1A-4248-BE14-FE5D4AE1E356}"/>
              </a:ext>
            </a:extLst>
          </p:cNvPr>
          <p:cNvSpPr>
            <a:spLocks noGrp="1"/>
          </p:cNvSpPr>
          <p:nvPr>
            <p:ph type="body" sz="quarter" idx="34" hasCustomPrompt="1"/>
          </p:nvPr>
        </p:nvSpPr>
        <p:spPr>
          <a:xfrm>
            <a:off x="5659421"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3" name="Text Placeholder 14">
            <a:extLst>
              <a:ext uri="{FF2B5EF4-FFF2-40B4-BE49-F238E27FC236}">
                <a16:creationId xmlns:a16="http://schemas.microsoft.com/office/drawing/2014/main" id="{5735C006-B8AC-427F-A337-4F607EB5431F}"/>
              </a:ext>
            </a:extLst>
          </p:cNvPr>
          <p:cNvSpPr>
            <a:spLocks noGrp="1"/>
          </p:cNvSpPr>
          <p:nvPr>
            <p:ph type="body" sz="quarter" idx="35" hasCustomPrompt="1"/>
          </p:nvPr>
        </p:nvSpPr>
        <p:spPr>
          <a:xfrm>
            <a:off x="6448836"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4" name="Text Placeholder 14">
            <a:extLst>
              <a:ext uri="{FF2B5EF4-FFF2-40B4-BE49-F238E27FC236}">
                <a16:creationId xmlns:a16="http://schemas.microsoft.com/office/drawing/2014/main" id="{B62C7805-F615-4B77-89DD-63F1F946E781}"/>
              </a:ext>
            </a:extLst>
          </p:cNvPr>
          <p:cNvSpPr>
            <a:spLocks noGrp="1"/>
          </p:cNvSpPr>
          <p:nvPr>
            <p:ph type="body" sz="quarter" idx="36" hasCustomPrompt="1"/>
          </p:nvPr>
        </p:nvSpPr>
        <p:spPr>
          <a:xfrm>
            <a:off x="7238251"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5" name="Text Placeholder 14">
            <a:extLst>
              <a:ext uri="{FF2B5EF4-FFF2-40B4-BE49-F238E27FC236}">
                <a16:creationId xmlns:a16="http://schemas.microsoft.com/office/drawing/2014/main" id="{7B0BABA0-0326-410E-AECF-0D41365DD47C}"/>
              </a:ext>
            </a:extLst>
          </p:cNvPr>
          <p:cNvSpPr>
            <a:spLocks noGrp="1"/>
          </p:cNvSpPr>
          <p:nvPr>
            <p:ph type="body" sz="quarter" idx="37" hasCustomPrompt="1"/>
          </p:nvPr>
        </p:nvSpPr>
        <p:spPr>
          <a:xfrm>
            <a:off x="8027666"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6" name="Text Placeholder 14">
            <a:extLst>
              <a:ext uri="{FF2B5EF4-FFF2-40B4-BE49-F238E27FC236}">
                <a16:creationId xmlns:a16="http://schemas.microsoft.com/office/drawing/2014/main" id="{9E4FCBEC-4348-4D10-B139-FD526C86B178}"/>
              </a:ext>
            </a:extLst>
          </p:cNvPr>
          <p:cNvSpPr>
            <a:spLocks noGrp="1"/>
          </p:cNvSpPr>
          <p:nvPr>
            <p:ph type="body" sz="quarter" idx="38" hasCustomPrompt="1"/>
          </p:nvPr>
        </p:nvSpPr>
        <p:spPr>
          <a:xfrm>
            <a:off x="8817081"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7" name="Text Placeholder 14">
            <a:extLst>
              <a:ext uri="{FF2B5EF4-FFF2-40B4-BE49-F238E27FC236}">
                <a16:creationId xmlns:a16="http://schemas.microsoft.com/office/drawing/2014/main" id="{DA4FA8D2-F1E5-4A88-855F-84D521DB7046}"/>
              </a:ext>
            </a:extLst>
          </p:cNvPr>
          <p:cNvSpPr>
            <a:spLocks noGrp="1"/>
          </p:cNvSpPr>
          <p:nvPr>
            <p:ph type="body" sz="quarter" idx="39" hasCustomPrompt="1"/>
          </p:nvPr>
        </p:nvSpPr>
        <p:spPr>
          <a:xfrm>
            <a:off x="9606496"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8" name="Text Placeholder 14">
            <a:extLst>
              <a:ext uri="{FF2B5EF4-FFF2-40B4-BE49-F238E27FC236}">
                <a16:creationId xmlns:a16="http://schemas.microsoft.com/office/drawing/2014/main" id="{7E27FFDC-7B67-4C2F-8712-C7961E6E9A91}"/>
              </a:ext>
            </a:extLst>
          </p:cNvPr>
          <p:cNvSpPr>
            <a:spLocks noGrp="1"/>
          </p:cNvSpPr>
          <p:nvPr>
            <p:ph type="body" sz="quarter" idx="40" hasCustomPrompt="1"/>
          </p:nvPr>
        </p:nvSpPr>
        <p:spPr>
          <a:xfrm>
            <a:off x="10395907"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51" name="Text Placeholder 14">
            <a:extLst>
              <a:ext uri="{FF2B5EF4-FFF2-40B4-BE49-F238E27FC236}">
                <a16:creationId xmlns:a16="http://schemas.microsoft.com/office/drawing/2014/main" id="{B098AA04-538E-4D0B-BC5E-3C79B451D15C}"/>
              </a:ext>
            </a:extLst>
          </p:cNvPr>
          <p:cNvSpPr>
            <a:spLocks noGrp="1"/>
          </p:cNvSpPr>
          <p:nvPr>
            <p:ph type="body" sz="quarter" idx="41" hasCustomPrompt="1"/>
          </p:nvPr>
        </p:nvSpPr>
        <p:spPr>
          <a:xfrm>
            <a:off x="696804" y="2672211"/>
            <a:ext cx="1021001" cy="501726"/>
          </a:xfrm>
          <a:prstGeom prst="rect">
            <a:avLst/>
          </a:prstGeom>
        </p:spPr>
        <p:txBody>
          <a:bodyPr anchor="ctr"/>
          <a:lstStyle>
            <a:lvl1pPr marL="0" indent="0" algn="ctr">
              <a:buNone/>
              <a:defRPr sz="2000" cap="all" spc="100" baseline="0">
                <a:solidFill>
                  <a:schemeClr val="accent5">
                    <a:lumMod val="50000"/>
                  </a:schemeClr>
                </a:solidFill>
                <a:latin typeface="+mj-lt"/>
              </a:defRPr>
            </a:lvl1pPr>
          </a:lstStyle>
          <a:p>
            <a:pPr lvl="0"/>
            <a:r>
              <a:rPr lang="en-US"/>
              <a:t>Add year</a:t>
            </a:r>
          </a:p>
        </p:txBody>
      </p:sp>
      <p:sp>
        <p:nvSpPr>
          <p:cNvPr id="52" name="Text Placeholder 14">
            <a:extLst>
              <a:ext uri="{FF2B5EF4-FFF2-40B4-BE49-F238E27FC236}">
                <a16:creationId xmlns:a16="http://schemas.microsoft.com/office/drawing/2014/main" id="{80992CBE-A6F0-4FF1-8F4F-84B050480AD2}"/>
              </a:ext>
            </a:extLst>
          </p:cNvPr>
          <p:cNvSpPr>
            <a:spLocks noGrp="1"/>
          </p:cNvSpPr>
          <p:nvPr>
            <p:ph type="body" sz="quarter" idx="42" hasCustomPrompt="1"/>
          </p:nvPr>
        </p:nvSpPr>
        <p:spPr>
          <a:xfrm>
            <a:off x="696804" y="4361409"/>
            <a:ext cx="1021001" cy="501726"/>
          </a:xfrm>
          <a:prstGeom prst="rect">
            <a:avLst/>
          </a:prstGeom>
        </p:spPr>
        <p:txBody>
          <a:bodyPr anchor="ctr"/>
          <a:lstStyle>
            <a:lvl1pPr marL="0" indent="0" algn="ctr">
              <a:buNone/>
              <a:defRPr sz="2000" cap="all" spc="100" baseline="0">
                <a:solidFill>
                  <a:schemeClr val="accent5">
                    <a:lumMod val="50000"/>
                  </a:schemeClr>
                </a:solidFill>
                <a:latin typeface="+mj-lt"/>
              </a:defRPr>
            </a:lvl1pPr>
          </a:lstStyle>
          <a:p>
            <a:pPr lvl="0"/>
            <a:r>
              <a:rPr lang="en-US"/>
              <a:t>Add year</a:t>
            </a:r>
          </a:p>
        </p:txBody>
      </p:sp>
      <p:sp>
        <p:nvSpPr>
          <p:cNvPr id="53" name="Text Placeholder 14">
            <a:extLst>
              <a:ext uri="{FF2B5EF4-FFF2-40B4-BE49-F238E27FC236}">
                <a16:creationId xmlns:a16="http://schemas.microsoft.com/office/drawing/2014/main" id="{738B60B3-540F-4900-A4BB-0B521A1F75C1}"/>
              </a:ext>
            </a:extLst>
          </p:cNvPr>
          <p:cNvSpPr>
            <a:spLocks noGrp="1"/>
          </p:cNvSpPr>
          <p:nvPr>
            <p:ph type="body" sz="quarter" idx="43" hasCustomPrompt="1"/>
          </p:nvPr>
        </p:nvSpPr>
        <p:spPr>
          <a:xfrm>
            <a:off x="2029367" y="2067200"/>
            <a:ext cx="1440088" cy="469597"/>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a:t>Click to add text</a:t>
            </a:r>
          </a:p>
        </p:txBody>
      </p:sp>
      <p:sp>
        <p:nvSpPr>
          <p:cNvPr id="54" name="Text Placeholder 14">
            <a:extLst>
              <a:ext uri="{FF2B5EF4-FFF2-40B4-BE49-F238E27FC236}">
                <a16:creationId xmlns:a16="http://schemas.microsoft.com/office/drawing/2014/main" id="{FD7D7797-7938-4D6E-B5A4-21536E2021EF}"/>
              </a:ext>
            </a:extLst>
          </p:cNvPr>
          <p:cNvSpPr>
            <a:spLocks noGrp="1"/>
          </p:cNvSpPr>
          <p:nvPr>
            <p:ph type="body" sz="quarter" idx="44" hasCustomPrompt="1"/>
          </p:nvPr>
        </p:nvSpPr>
        <p:spPr>
          <a:xfrm>
            <a:off x="4397612" y="2067200"/>
            <a:ext cx="1440088" cy="469597"/>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a:t>Click to add text</a:t>
            </a:r>
          </a:p>
        </p:txBody>
      </p:sp>
      <p:sp>
        <p:nvSpPr>
          <p:cNvPr id="55" name="Text Placeholder 14">
            <a:extLst>
              <a:ext uri="{FF2B5EF4-FFF2-40B4-BE49-F238E27FC236}">
                <a16:creationId xmlns:a16="http://schemas.microsoft.com/office/drawing/2014/main" id="{F7B339B7-1A20-4B38-8EAE-3C98E757DA31}"/>
              </a:ext>
            </a:extLst>
          </p:cNvPr>
          <p:cNvSpPr>
            <a:spLocks noGrp="1"/>
          </p:cNvSpPr>
          <p:nvPr>
            <p:ph type="body" sz="quarter" idx="45" hasCustomPrompt="1"/>
          </p:nvPr>
        </p:nvSpPr>
        <p:spPr>
          <a:xfrm>
            <a:off x="8344687" y="2067200"/>
            <a:ext cx="1440088" cy="469597"/>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a:t>Click to add text</a:t>
            </a:r>
          </a:p>
        </p:txBody>
      </p:sp>
      <p:sp>
        <p:nvSpPr>
          <p:cNvPr id="56" name="Text Placeholder 14">
            <a:extLst>
              <a:ext uri="{FF2B5EF4-FFF2-40B4-BE49-F238E27FC236}">
                <a16:creationId xmlns:a16="http://schemas.microsoft.com/office/drawing/2014/main" id="{3D0B1401-F4EC-4750-A2AA-34CD72504AC2}"/>
              </a:ext>
            </a:extLst>
          </p:cNvPr>
          <p:cNvSpPr>
            <a:spLocks noGrp="1"/>
          </p:cNvSpPr>
          <p:nvPr>
            <p:ph type="body" sz="quarter" idx="46" hasCustomPrompt="1"/>
          </p:nvPr>
        </p:nvSpPr>
        <p:spPr>
          <a:xfrm>
            <a:off x="2029367" y="3869787"/>
            <a:ext cx="1440088" cy="408780"/>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a:t>Click to add text</a:t>
            </a:r>
          </a:p>
        </p:txBody>
      </p:sp>
      <p:sp>
        <p:nvSpPr>
          <p:cNvPr id="57" name="Text Placeholder 14">
            <a:extLst>
              <a:ext uri="{FF2B5EF4-FFF2-40B4-BE49-F238E27FC236}">
                <a16:creationId xmlns:a16="http://schemas.microsoft.com/office/drawing/2014/main" id="{25C7DA61-BA93-48EE-BB6E-9E5D96271ACE}"/>
              </a:ext>
            </a:extLst>
          </p:cNvPr>
          <p:cNvSpPr>
            <a:spLocks noGrp="1"/>
          </p:cNvSpPr>
          <p:nvPr>
            <p:ph type="body" sz="quarter" idx="47" hasCustomPrompt="1"/>
          </p:nvPr>
        </p:nvSpPr>
        <p:spPr>
          <a:xfrm>
            <a:off x="5976442" y="3869787"/>
            <a:ext cx="1440088" cy="408780"/>
          </a:xfrm>
          <a:prstGeom prst="rect">
            <a:avLst/>
          </a:prstGeom>
        </p:spPr>
        <p:txBody>
          <a:bodyPr anchor="b"/>
          <a:lstStyle>
            <a:lvl1pPr marL="0" indent="0" algn="ctr">
              <a:lnSpc>
                <a:spcPct val="100000"/>
              </a:lnSpc>
              <a:spcBef>
                <a:spcPts val="0"/>
              </a:spcBef>
              <a:buNone/>
              <a:defRPr sz="1400" b="1" cap="none" spc="100" baseline="0">
                <a:solidFill>
                  <a:schemeClr val="accent6"/>
                </a:solidFill>
                <a:latin typeface="+mn-lt"/>
              </a:defRPr>
            </a:lvl1pPr>
          </a:lstStyle>
          <a:p>
            <a:pPr lvl="0"/>
            <a:r>
              <a:rPr lang="en-US"/>
              <a:t>Click to add text</a:t>
            </a:r>
          </a:p>
        </p:txBody>
      </p:sp>
      <p:sp>
        <p:nvSpPr>
          <p:cNvPr id="58" name="Text Placeholder 14">
            <a:extLst>
              <a:ext uri="{FF2B5EF4-FFF2-40B4-BE49-F238E27FC236}">
                <a16:creationId xmlns:a16="http://schemas.microsoft.com/office/drawing/2014/main" id="{6B7F232D-8C58-4A29-8A95-52E6B74C0533}"/>
              </a:ext>
            </a:extLst>
          </p:cNvPr>
          <p:cNvSpPr>
            <a:spLocks noGrp="1"/>
          </p:cNvSpPr>
          <p:nvPr>
            <p:ph type="body" sz="quarter" idx="48" hasCustomPrompt="1"/>
          </p:nvPr>
        </p:nvSpPr>
        <p:spPr>
          <a:xfrm>
            <a:off x="9923517" y="3869787"/>
            <a:ext cx="1440088" cy="408780"/>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a:t>Click to add text</a:t>
            </a:r>
          </a:p>
        </p:txBody>
      </p:sp>
      <p:cxnSp>
        <p:nvCxnSpPr>
          <p:cNvPr id="102" name="Straight Connector 101">
            <a:extLst>
              <a:ext uri="{FF2B5EF4-FFF2-40B4-BE49-F238E27FC236}">
                <a16:creationId xmlns:a16="http://schemas.microsoft.com/office/drawing/2014/main" id="{F2334811-4848-4246-ACD8-273541203B2A}"/>
              </a:ext>
            </a:extLst>
          </p:cNvPr>
          <p:cNvCxnSpPr>
            <a:cxnSpLocks/>
          </p:cNvCxnSpPr>
          <p:nvPr userDrawn="1"/>
        </p:nvCxnSpPr>
        <p:spPr>
          <a:xfrm>
            <a:off x="0" y="755452"/>
            <a:ext cx="980936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45E76D73-D506-4E6B-A789-AB87E732AD08}"/>
              </a:ext>
            </a:extLst>
          </p:cNvPr>
          <p:cNvSpPr>
            <a:spLocks noGrp="1"/>
          </p:cNvSpPr>
          <p:nvPr>
            <p:ph type="title"/>
          </p:nvPr>
        </p:nvSpPr>
        <p:spPr>
          <a:xfrm>
            <a:off x="9410418" y="100579"/>
            <a:ext cx="1943381" cy="1268811"/>
          </a:xfrm>
          <a:prstGeom prst="rect">
            <a:avLst/>
          </a:prstGeom>
        </p:spPr>
        <p:txBody>
          <a:bodyPr anchor="ctr"/>
          <a:lstStyle>
            <a:lvl1pPr algn="r">
              <a:lnSpc>
                <a:spcPct val="125000"/>
              </a:lnSpc>
              <a:defRPr lang="en-US" sz="2400" spc="100" baseline="0">
                <a:solidFill>
                  <a:schemeClr val="accent1"/>
                </a:solidFill>
                <a:ea typeface="+mn-ea"/>
                <a:cs typeface="+mn-cs"/>
              </a:defRPr>
            </a:lvl1pPr>
          </a:lstStyle>
          <a:p>
            <a:pPr marL="0" lvl="0" indent="0" algn="r">
              <a:lnSpc>
                <a:spcPct val="125000"/>
              </a:lnSpc>
              <a:spcBef>
                <a:spcPts val="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3927700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ey Takeaways">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Picture Placeholder 10">
            <a:extLst>
              <a:ext uri="{FF2B5EF4-FFF2-40B4-BE49-F238E27FC236}">
                <a16:creationId xmlns:a16="http://schemas.microsoft.com/office/drawing/2014/main" id="{A3D8856B-7A24-4C55-9910-ED81BFA0A027}"/>
              </a:ext>
            </a:extLst>
          </p:cNvPr>
          <p:cNvSpPr>
            <a:spLocks noGrp="1"/>
          </p:cNvSpPr>
          <p:nvPr>
            <p:ph type="pic" sz="quarter" idx="17" hasCustomPrompt="1"/>
          </p:nvPr>
        </p:nvSpPr>
        <p:spPr>
          <a:xfrm>
            <a:off x="0" y="0"/>
            <a:ext cx="6096000" cy="6858000"/>
          </a:xfrm>
          <a:prstGeom prst="rect">
            <a:avLst/>
          </a:prstGeom>
        </p:spPr>
        <p:txBody>
          <a:bodyPr/>
          <a:lstStyle>
            <a:lvl1pPr marL="0" indent="0" algn="ctr">
              <a:buNone/>
              <a:defRPr/>
            </a:lvl1pPr>
          </a:lstStyle>
          <a:p>
            <a:r>
              <a:rPr lang="en-US" dirty="0"/>
              <a:t>Click to add photo</a:t>
            </a:r>
          </a:p>
        </p:txBody>
      </p:sp>
      <p:sp>
        <p:nvSpPr>
          <p:cNvPr id="4" name="Date Placeholder 3">
            <a:extLst>
              <a:ext uri="{FF2B5EF4-FFF2-40B4-BE49-F238E27FC236}">
                <a16:creationId xmlns:a16="http://schemas.microsoft.com/office/drawing/2014/main" id="{F70415A3-6E46-4BC3-B867-3A6A61D0F55F}"/>
              </a:ext>
            </a:extLst>
          </p:cNvPr>
          <p:cNvSpPr>
            <a:spLocks noGrp="1"/>
          </p:cNvSpPr>
          <p:nvPr>
            <p:ph type="dt" sz="half" idx="10"/>
          </p:nvPr>
        </p:nvSpPr>
        <p:spPr/>
        <p:txBody>
          <a:bodyPr/>
          <a:lstStyle>
            <a:lvl1pPr>
              <a:defRPr>
                <a:solidFill>
                  <a:schemeClr val="bg1"/>
                </a:solidFill>
              </a:defRPr>
            </a:lvl1pPr>
          </a:lstStyle>
          <a:p>
            <a:r>
              <a:rPr lang="en-US" dirty="0"/>
              <a:t>8/05/20XX</a:t>
            </a:r>
          </a:p>
        </p:txBody>
      </p:sp>
      <p:sp>
        <p:nvSpPr>
          <p:cNvPr id="9" name="Content Placeholder 15">
            <a:extLst>
              <a:ext uri="{FF2B5EF4-FFF2-40B4-BE49-F238E27FC236}">
                <a16:creationId xmlns:a16="http://schemas.microsoft.com/office/drawing/2014/main" id="{3B3118EB-9968-4E6E-B2B6-A76765DCFA49}"/>
              </a:ext>
            </a:extLst>
          </p:cNvPr>
          <p:cNvSpPr>
            <a:spLocks noGrp="1"/>
          </p:cNvSpPr>
          <p:nvPr>
            <p:ph sz="quarter" idx="16" hasCustomPrompt="1"/>
          </p:nvPr>
        </p:nvSpPr>
        <p:spPr>
          <a:xfrm>
            <a:off x="7101509" y="2431279"/>
            <a:ext cx="4288971" cy="3055121"/>
          </a:xfrm>
          <a:prstGeom prst="rect">
            <a:avLst/>
          </a:prstGeom>
        </p:spPr>
        <p:txBody>
          <a:bodyPr/>
          <a:lstStyle>
            <a:lvl1pPr marL="0" indent="0">
              <a:lnSpc>
                <a:spcPct val="150000"/>
              </a:lnSpc>
              <a:spcBef>
                <a:spcPts val="0"/>
              </a:spcBef>
              <a:spcAft>
                <a:spcPts val="1200"/>
              </a:spcAft>
              <a:buNone/>
              <a:defRPr sz="1400" spc="100" baseline="0">
                <a:solidFill>
                  <a:schemeClr val="accent1"/>
                </a:solidFill>
              </a:defRPr>
            </a:lvl1pPr>
          </a:lstStyle>
          <a:p>
            <a:pPr lvl="0"/>
            <a:r>
              <a:rPr lang="en-US"/>
              <a:t>Click to add text</a:t>
            </a:r>
          </a:p>
        </p:txBody>
      </p:sp>
      <p:sp>
        <p:nvSpPr>
          <p:cNvPr id="10" name="Footer Placeholder 4">
            <a:extLst>
              <a:ext uri="{FF2B5EF4-FFF2-40B4-BE49-F238E27FC236}">
                <a16:creationId xmlns:a16="http://schemas.microsoft.com/office/drawing/2014/main" id="{3ABAA64D-DEC0-453B-A9D7-7183AF0CEF2F}"/>
              </a:ext>
            </a:extLst>
          </p:cNvPr>
          <p:cNvSpPr>
            <a:spLocks noGrp="1"/>
          </p:cNvSpPr>
          <p:nvPr>
            <p:ph type="ftr" sz="quarter" idx="11"/>
          </p:nvPr>
        </p:nvSpPr>
        <p:spPr>
          <a:xfrm>
            <a:off x="6519230" y="6356350"/>
            <a:ext cx="3152912" cy="365125"/>
          </a:xfrm>
        </p:spPr>
        <p:txBody>
          <a:bodyPr/>
          <a:lstStyle>
            <a:lvl1pPr algn="l">
              <a:defRPr>
                <a:solidFill>
                  <a:schemeClr val="accent6">
                    <a:lumMod val="75000"/>
                  </a:schemeClr>
                </a:solidFill>
              </a:defRPr>
            </a:lvl1pPr>
          </a:lstStyle>
          <a:p>
            <a:r>
              <a:rPr lang="en-US" dirty="0"/>
              <a:t>Conference Presentation</a:t>
            </a:r>
          </a:p>
        </p:txBody>
      </p:sp>
      <p:sp>
        <p:nvSpPr>
          <p:cNvPr id="11" name="Slide Number Placeholder 5">
            <a:extLst>
              <a:ext uri="{FF2B5EF4-FFF2-40B4-BE49-F238E27FC236}">
                <a16:creationId xmlns:a16="http://schemas.microsoft.com/office/drawing/2014/main" id="{F74F7F62-A2D6-471E-83D8-44BA2699C00F}"/>
              </a:ext>
            </a:extLst>
          </p:cNvPr>
          <p:cNvSpPr>
            <a:spLocks noGrp="1"/>
          </p:cNvSpPr>
          <p:nvPr>
            <p:ph type="sldNum" sz="quarter" idx="12"/>
          </p:nvPr>
        </p:nvSpPr>
        <p:spPr>
          <a:xfrm>
            <a:off x="10510344" y="6356350"/>
            <a:ext cx="843455" cy="365125"/>
          </a:xfrm>
        </p:spPr>
        <p:txBody>
          <a:bodyPr/>
          <a:lstStyle>
            <a:lvl1pPr>
              <a:defRPr>
                <a:solidFill>
                  <a:schemeClr val="accent6">
                    <a:lumMod val="75000"/>
                  </a:schemeClr>
                </a:solidFill>
              </a:defRPr>
            </a:lvl1pPr>
          </a:lstStyle>
          <a:p>
            <a:fld id="{18D65601-5AE2-46FC-B138-694DDD2B510D}" type="slidenum">
              <a:rPr lang="en-US" smtClean="0"/>
              <a:pPr/>
              <a:t>‹#›</a:t>
            </a:fld>
            <a:endParaRPr lang="en-US" dirty="0"/>
          </a:p>
        </p:txBody>
      </p:sp>
      <p:cxnSp>
        <p:nvCxnSpPr>
          <p:cNvPr id="12" name="Straight Connector 11">
            <a:extLst>
              <a:ext uri="{FF2B5EF4-FFF2-40B4-BE49-F238E27FC236}">
                <a16:creationId xmlns:a16="http://schemas.microsoft.com/office/drawing/2014/main" id="{CF88F189-31A8-4BA7-80D9-4A40A4E2B87D}"/>
              </a:ext>
              <a:ext uri="{C183D7F6-B498-43B3-948B-1728B52AA6E4}">
                <adec:decorative xmlns:adec="http://schemas.microsoft.com/office/drawing/2017/decorative" val="1"/>
              </a:ext>
            </a:extLst>
          </p:cNvPr>
          <p:cNvCxnSpPr>
            <a:cxnSpLocks/>
          </p:cNvCxnSpPr>
          <p:nvPr userDrawn="1"/>
        </p:nvCxnSpPr>
        <p:spPr>
          <a:xfrm>
            <a:off x="6834820" y="-3976"/>
            <a:ext cx="0" cy="215934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14EE86B4-3F11-45CB-96F9-7D1AB761A588}"/>
              </a:ext>
            </a:extLst>
          </p:cNvPr>
          <p:cNvSpPr>
            <a:spLocks noGrp="1"/>
          </p:cNvSpPr>
          <p:nvPr>
            <p:ph type="title"/>
          </p:nvPr>
        </p:nvSpPr>
        <p:spPr>
          <a:xfrm>
            <a:off x="7101506" y="1761891"/>
            <a:ext cx="4288971" cy="532862"/>
          </a:xfrm>
          <a:prstGeom prst="rect">
            <a:avLst/>
          </a:prstGeom>
        </p:spPr>
        <p:txBody>
          <a:bodyPr anchor="ctr"/>
          <a:lstStyle>
            <a:lvl1pPr>
              <a:lnSpc>
                <a:spcPct val="125000"/>
              </a:lnSpc>
              <a:defRPr lang="en-US" sz="2400" spc="100" baseline="0">
                <a:solidFill>
                  <a:schemeClr val="accent1"/>
                </a:solidFill>
                <a:ea typeface="+mn-ea"/>
                <a:cs typeface="+mn-cs"/>
              </a:defRPr>
            </a:lvl1pPr>
          </a:lstStyle>
          <a:p>
            <a:pPr marL="0" lvl="0" indent="0">
              <a:lnSpc>
                <a:spcPct val="125000"/>
              </a:lnSpc>
              <a:spcBef>
                <a:spcPts val="0"/>
              </a:spcBef>
              <a:buFont typeface="Arial" panose="020B0604020202020204" pitchFamily="34" charset="0"/>
            </a:pPr>
            <a:r>
              <a:rPr lang="en-US"/>
              <a:t>Click to edit Master title style</a:t>
            </a:r>
          </a:p>
        </p:txBody>
      </p:sp>
    </p:spTree>
    <p:extLst>
      <p:ext uri="{BB962C8B-B14F-4D97-AF65-F5344CB8AC3E}">
        <p14:creationId xmlns:p14="http://schemas.microsoft.com/office/powerpoint/2010/main" val="3662730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ps for Businesses">
    <p:spTree>
      <p:nvGrpSpPr>
        <p:cNvPr id="1" name=""/>
        <p:cNvGrpSpPr/>
        <p:nvPr/>
      </p:nvGrpSpPr>
      <p:grpSpPr>
        <a:xfrm>
          <a:off x="0" y="0"/>
          <a:ext cx="0" cy="0"/>
          <a:chOff x="0" y="0"/>
          <a:chExt cx="0" cy="0"/>
        </a:xfrm>
      </p:grpSpPr>
      <p:sp>
        <p:nvSpPr>
          <p:cNvPr id="7" name="Picture Placeholder 10">
            <a:extLst>
              <a:ext uri="{FF2B5EF4-FFF2-40B4-BE49-F238E27FC236}">
                <a16:creationId xmlns:a16="http://schemas.microsoft.com/office/drawing/2014/main" id="{60ED5431-1075-4889-87EB-D79FFE50960B}"/>
              </a:ext>
            </a:extLst>
          </p:cNvPr>
          <p:cNvSpPr>
            <a:spLocks noGrp="1"/>
          </p:cNvSpPr>
          <p:nvPr>
            <p:ph type="pic" sz="quarter" idx="13" hasCustomPrompt="1"/>
          </p:nvPr>
        </p:nvSpPr>
        <p:spPr>
          <a:xfrm>
            <a:off x="0" y="2804630"/>
            <a:ext cx="12192000" cy="4062247"/>
          </a:xfrm>
          <a:prstGeom prst="rect">
            <a:avLst/>
          </a:prstGeom>
        </p:spPr>
        <p:txBody>
          <a:bodyPr/>
          <a:lstStyle>
            <a:lvl1pPr marL="0" indent="0" algn="ctr">
              <a:buNone/>
              <a:defRPr/>
            </a:lvl1pPr>
          </a:lstStyle>
          <a:p>
            <a:r>
              <a:rPr lang="en-US" dirty="0"/>
              <a:t>Click to add photo</a:t>
            </a:r>
          </a:p>
        </p:txBody>
      </p:sp>
      <p:sp>
        <p:nvSpPr>
          <p:cNvPr id="4" name="Date Placeholder 3">
            <a:extLst>
              <a:ext uri="{FF2B5EF4-FFF2-40B4-BE49-F238E27FC236}">
                <a16:creationId xmlns:a16="http://schemas.microsoft.com/office/drawing/2014/main" id="{F70415A3-6E46-4BC3-B867-3A6A61D0F55F}"/>
              </a:ext>
            </a:extLst>
          </p:cNvPr>
          <p:cNvSpPr>
            <a:spLocks noGrp="1"/>
          </p:cNvSpPr>
          <p:nvPr>
            <p:ph type="dt" sz="half" idx="10"/>
          </p:nvPr>
        </p:nvSpPr>
        <p:spPr/>
        <p:txBody>
          <a:bodyPr/>
          <a:lstStyle>
            <a:lvl1pPr>
              <a:defRPr>
                <a:solidFill>
                  <a:schemeClr val="accent1"/>
                </a:solidFill>
              </a:defRPr>
            </a:lvl1pPr>
          </a:lstStyle>
          <a:p>
            <a:r>
              <a:rPr lang="en-US" dirty="0"/>
              <a:t>8/05/20XX</a:t>
            </a:r>
          </a:p>
        </p:txBody>
      </p:sp>
      <p:sp>
        <p:nvSpPr>
          <p:cNvPr id="5" name="Footer Placeholder 4">
            <a:extLst>
              <a:ext uri="{FF2B5EF4-FFF2-40B4-BE49-F238E27FC236}">
                <a16:creationId xmlns:a16="http://schemas.microsoft.com/office/drawing/2014/main" id="{CC1ADF53-2713-40AC-9CC8-AA83770C91C4}"/>
              </a:ext>
            </a:extLst>
          </p:cNvPr>
          <p:cNvSpPr>
            <a:spLocks noGrp="1"/>
          </p:cNvSpPr>
          <p:nvPr>
            <p:ph type="ftr" sz="quarter" idx="11"/>
          </p:nvPr>
        </p:nvSpPr>
        <p:spPr/>
        <p:txBody>
          <a:bodyPr/>
          <a:lstStyle>
            <a:lvl1pPr>
              <a:defRPr>
                <a:solidFill>
                  <a:schemeClr val="accent1"/>
                </a:solidFill>
              </a:defRPr>
            </a:lvl1pPr>
          </a:lstStyle>
          <a:p>
            <a:r>
              <a:rPr lang="en-US" dirty="0"/>
              <a:t>Conference Presentation</a:t>
            </a:r>
          </a:p>
        </p:txBody>
      </p:sp>
      <p:sp>
        <p:nvSpPr>
          <p:cNvPr id="6" name="Slide Number Placeholder 5">
            <a:extLst>
              <a:ext uri="{FF2B5EF4-FFF2-40B4-BE49-F238E27FC236}">
                <a16:creationId xmlns:a16="http://schemas.microsoft.com/office/drawing/2014/main" id="{1BD08A84-ADB1-42C6-A7B1-E5C5A728B9AE}"/>
              </a:ext>
            </a:extLst>
          </p:cNvPr>
          <p:cNvSpPr>
            <a:spLocks noGrp="1"/>
          </p:cNvSpPr>
          <p:nvPr>
            <p:ph type="sldNum" sz="quarter" idx="12"/>
          </p:nvPr>
        </p:nvSpPr>
        <p:spPr/>
        <p:txBody>
          <a:bodyPr/>
          <a:lstStyle>
            <a:lvl1pPr>
              <a:defRPr>
                <a:solidFill>
                  <a:schemeClr val="bg1"/>
                </a:solidFill>
              </a:defRPr>
            </a:lvl1pPr>
          </a:lstStyle>
          <a:p>
            <a:fld id="{18D65601-5AE2-46FC-B138-694DDD2B510D}" type="slidenum">
              <a:rPr lang="en-US" smtClean="0"/>
              <a:pPr/>
              <a:t>‹#›</a:t>
            </a:fld>
            <a:endParaRPr lang="en-US" dirty="0"/>
          </a:p>
        </p:txBody>
      </p:sp>
      <p:sp>
        <p:nvSpPr>
          <p:cNvPr id="10" name="Content Placeholder 15">
            <a:extLst>
              <a:ext uri="{FF2B5EF4-FFF2-40B4-BE49-F238E27FC236}">
                <a16:creationId xmlns:a16="http://schemas.microsoft.com/office/drawing/2014/main" id="{E7CC669C-5E68-40A8-8F59-E044A32F4B3F}"/>
              </a:ext>
            </a:extLst>
          </p:cNvPr>
          <p:cNvSpPr>
            <a:spLocks noGrp="1"/>
          </p:cNvSpPr>
          <p:nvPr>
            <p:ph sz="quarter" idx="15" hasCustomPrompt="1"/>
          </p:nvPr>
        </p:nvSpPr>
        <p:spPr>
          <a:xfrm>
            <a:off x="5109845" y="999340"/>
            <a:ext cx="5578870" cy="1408770"/>
          </a:xfrm>
          <a:prstGeom prst="rect">
            <a:avLst/>
          </a:prstGeom>
        </p:spPr>
        <p:txBody>
          <a:bodyPr anchor="ctr"/>
          <a:lstStyle>
            <a:lvl1pPr marL="0" indent="0">
              <a:lnSpc>
                <a:spcPct val="150000"/>
              </a:lnSpc>
              <a:spcBef>
                <a:spcPts val="0"/>
              </a:spcBef>
              <a:spcAft>
                <a:spcPts val="0"/>
              </a:spcAft>
              <a:buNone/>
              <a:defRPr sz="1400" spc="100" baseline="0"/>
            </a:lvl1pPr>
          </a:lstStyle>
          <a:p>
            <a:pPr lvl="0"/>
            <a:r>
              <a:rPr lang="en-US"/>
              <a:t>Click to add text</a:t>
            </a:r>
          </a:p>
        </p:txBody>
      </p:sp>
      <p:cxnSp>
        <p:nvCxnSpPr>
          <p:cNvPr id="8" name="Straight Connector 7">
            <a:extLst>
              <a:ext uri="{FF2B5EF4-FFF2-40B4-BE49-F238E27FC236}">
                <a16:creationId xmlns:a16="http://schemas.microsoft.com/office/drawing/2014/main" id="{93EEC13B-7926-4108-B0C5-F3A2A5AE6991}"/>
              </a:ext>
              <a:ext uri="{C183D7F6-B498-43B3-948B-1728B52AA6E4}">
                <adec:decorative xmlns:adec="http://schemas.microsoft.com/office/drawing/2017/decorative" val="1"/>
              </a:ext>
            </a:extLst>
          </p:cNvPr>
          <p:cNvCxnSpPr>
            <a:cxnSpLocks/>
          </p:cNvCxnSpPr>
          <p:nvPr userDrawn="1"/>
        </p:nvCxnSpPr>
        <p:spPr>
          <a:xfrm>
            <a:off x="0" y="1689250"/>
            <a:ext cx="160637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C546480-8B8D-4EF8-8C6A-DFFAC2755AC3}"/>
              </a:ext>
            </a:extLst>
          </p:cNvPr>
          <p:cNvSpPr>
            <a:spLocks noGrp="1"/>
          </p:cNvSpPr>
          <p:nvPr>
            <p:ph type="title"/>
          </p:nvPr>
        </p:nvSpPr>
        <p:spPr>
          <a:xfrm>
            <a:off x="1871559" y="1352736"/>
            <a:ext cx="3037792" cy="657883"/>
          </a:xfrm>
          <a:prstGeom prst="rect">
            <a:avLst/>
          </a:prstGeom>
        </p:spPr>
        <p:txBody>
          <a:bodyPr anchor="ctr"/>
          <a:lstStyle>
            <a:lvl1pPr algn="l">
              <a:lnSpc>
                <a:spcPct val="100000"/>
              </a:lnSpc>
              <a:defRPr lang="en-US" sz="2400" spc="100" baseline="0">
                <a:solidFill>
                  <a:schemeClr val="accent1"/>
                </a:solidFill>
                <a:ea typeface="+mn-ea"/>
                <a:cs typeface="+mn-cs"/>
              </a:defRPr>
            </a:lvl1pPr>
          </a:lstStyle>
          <a:p>
            <a:pPr marL="0" lvl="0" indent="0">
              <a:lnSpc>
                <a:spcPct val="80000"/>
              </a:lnSpc>
              <a:spcBef>
                <a:spcPts val="0"/>
              </a:spcBef>
              <a:buFont typeface="Arial" panose="020B0604020202020204" pitchFamily="34" charset="0"/>
            </a:pPr>
            <a:r>
              <a:rPr lang="en-US"/>
              <a:t>Click to edit Master title style</a:t>
            </a:r>
          </a:p>
        </p:txBody>
      </p:sp>
    </p:spTree>
    <p:extLst>
      <p:ext uri="{BB962C8B-B14F-4D97-AF65-F5344CB8AC3E}">
        <p14:creationId xmlns:p14="http://schemas.microsoft.com/office/powerpoint/2010/main" val="23278963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all to Action">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15B931B-7725-4C86-A82C-07F42F447C95}"/>
              </a:ext>
              <a:ext uri="{C183D7F6-B498-43B3-948B-1728B52AA6E4}">
                <adec:decorative xmlns:adec="http://schemas.microsoft.com/office/drawing/2017/decorative" val="1"/>
              </a:ext>
            </a:extLst>
          </p:cNvPr>
          <p:cNvSpPr/>
          <p:nvPr userDrawn="1"/>
        </p:nvSpPr>
        <p:spPr>
          <a:xfrm>
            <a:off x="5397500" y="2009775"/>
            <a:ext cx="6794499" cy="28384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Picture Placeholder 12">
            <a:extLst>
              <a:ext uri="{FF2B5EF4-FFF2-40B4-BE49-F238E27FC236}">
                <a16:creationId xmlns:a16="http://schemas.microsoft.com/office/drawing/2014/main" id="{116D3891-B2BA-4AE6-AAA7-560547F4B5E9}"/>
              </a:ext>
            </a:extLst>
          </p:cNvPr>
          <p:cNvSpPr>
            <a:spLocks noGrp="1"/>
          </p:cNvSpPr>
          <p:nvPr>
            <p:ph type="pic" sz="quarter" idx="13" hasCustomPrompt="1"/>
          </p:nvPr>
        </p:nvSpPr>
        <p:spPr>
          <a:xfrm>
            <a:off x="1" y="0"/>
            <a:ext cx="6311899" cy="6858000"/>
          </a:xfrm>
          <a:custGeom>
            <a:avLst/>
            <a:gdLst>
              <a:gd name="connsiteX0" fmla="*/ 0 w 6311899"/>
              <a:gd name="connsiteY0" fmla="*/ 0 h 6858000"/>
              <a:gd name="connsiteX1" fmla="*/ 6311899 w 6311899"/>
              <a:gd name="connsiteY1" fmla="*/ 0 h 6858000"/>
              <a:gd name="connsiteX2" fmla="*/ 6311899 w 6311899"/>
              <a:gd name="connsiteY2" fmla="*/ 2009775 h 6858000"/>
              <a:gd name="connsiteX3" fmla="*/ 5397499 w 6311899"/>
              <a:gd name="connsiteY3" fmla="*/ 2009775 h 6858000"/>
              <a:gd name="connsiteX4" fmla="*/ 5397499 w 6311899"/>
              <a:gd name="connsiteY4" fmla="*/ 4848225 h 6858000"/>
              <a:gd name="connsiteX5" fmla="*/ 6311899 w 6311899"/>
              <a:gd name="connsiteY5" fmla="*/ 4848225 h 6858000"/>
              <a:gd name="connsiteX6" fmla="*/ 6311899 w 6311899"/>
              <a:gd name="connsiteY6" fmla="*/ 6858000 h 6858000"/>
              <a:gd name="connsiteX7" fmla="*/ 0 w 6311899"/>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311899" h="6858000">
                <a:moveTo>
                  <a:pt x="0" y="0"/>
                </a:moveTo>
                <a:lnTo>
                  <a:pt x="6311899" y="0"/>
                </a:lnTo>
                <a:lnTo>
                  <a:pt x="6311899" y="2009775"/>
                </a:lnTo>
                <a:lnTo>
                  <a:pt x="5397499" y="2009775"/>
                </a:lnTo>
                <a:lnTo>
                  <a:pt x="5397499" y="4848225"/>
                </a:lnTo>
                <a:lnTo>
                  <a:pt x="6311899" y="4848225"/>
                </a:lnTo>
                <a:lnTo>
                  <a:pt x="6311899" y="6858000"/>
                </a:lnTo>
                <a:lnTo>
                  <a:pt x="0" y="6858000"/>
                </a:lnTo>
                <a:close/>
              </a:path>
            </a:pathLst>
          </a:custGeom>
        </p:spPr>
        <p:txBody>
          <a:bodyPr wrap="square">
            <a:noAutofit/>
          </a:bodyPr>
          <a:lstStyle>
            <a:lvl1pPr marL="0" indent="0" algn="ctr">
              <a:buNone/>
              <a:defRPr/>
            </a:lvl1pPr>
          </a:lstStyle>
          <a:p>
            <a:r>
              <a:rPr lang="en-US" dirty="0"/>
              <a:t>Click to add photo</a:t>
            </a:r>
          </a:p>
        </p:txBody>
      </p:sp>
      <p:sp>
        <p:nvSpPr>
          <p:cNvPr id="4" name="Date Placeholder 3">
            <a:extLst>
              <a:ext uri="{FF2B5EF4-FFF2-40B4-BE49-F238E27FC236}">
                <a16:creationId xmlns:a16="http://schemas.microsoft.com/office/drawing/2014/main" id="{F70415A3-6E46-4BC3-B867-3A6A61D0F55F}"/>
              </a:ext>
            </a:extLst>
          </p:cNvPr>
          <p:cNvSpPr>
            <a:spLocks noGrp="1"/>
          </p:cNvSpPr>
          <p:nvPr>
            <p:ph type="dt" sz="half" idx="10"/>
          </p:nvPr>
        </p:nvSpPr>
        <p:spPr/>
        <p:txBody>
          <a:bodyPr/>
          <a:lstStyle>
            <a:lvl1pPr>
              <a:defRPr>
                <a:solidFill>
                  <a:schemeClr val="bg1"/>
                </a:solidFill>
              </a:defRPr>
            </a:lvl1pPr>
          </a:lstStyle>
          <a:p>
            <a:r>
              <a:rPr lang="en-US" dirty="0"/>
              <a:t>8/05/20XX</a:t>
            </a:r>
          </a:p>
        </p:txBody>
      </p:sp>
      <p:sp>
        <p:nvSpPr>
          <p:cNvPr id="8" name="Footer Placeholder 4">
            <a:extLst>
              <a:ext uri="{FF2B5EF4-FFF2-40B4-BE49-F238E27FC236}">
                <a16:creationId xmlns:a16="http://schemas.microsoft.com/office/drawing/2014/main" id="{89831967-45C9-40AF-A955-56E9578BC685}"/>
              </a:ext>
            </a:extLst>
          </p:cNvPr>
          <p:cNvSpPr>
            <a:spLocks noGrp="1"/>
          </p:cNvSpPr>
          <p:nvPr>
            <p:ph type="ftr" sz="quarter" idx="11"/>
          </p:nvPr>
        </p:nvSpPr>
        <p:spPr>
          <a:xfrm>
            <a:off x="6519230" y="6356350"/>
            <a:ext cx="3152912" cy="365125"/>
          </a:xfrm>
        </p:spPr>
        <p:txBody>
          <a:bodyPr/>
          <a:lstStyle>
            <a:lvl1pPr algn="l">
              <a:defRPr>
                <a:solidFill>
                  <a:schemeClr val="accent6">
                    <a:lumMod val="75000"/>
                  </a:schemeClr>
                </a:solidFill>
              </a:defRPr>
            </a:lvl1pPr>
          </a:lstStyle>
          <a:p>
            <a:r>
              <a:rPr lang="en-US" dirty="0"/>
              <a:t>Conference Presentation</a:t>
            </a:r>
          </a:p>
        </p:txBody>
      </p:sp>
      <p:sp>
        <p:nvSpPr>
          <p:cNvPr id="9" name="Slide Number Placeholder 5">
            <a:extLst>
              <a:ext uri="{FF2B5EF4-FFF2-40B4-BE49-F238E27FC236}">
                <a16:creationId xmlns:a16="http://schemas.microsoft.com/office/drawing/2014/main" id="{56167DEC-7546-44F6-AD64-E71C2FF1CF41}"/>
              </a:ext>
            </a:extLst>
          </p:cNvPr>
          <p:cNvSpPr>
            <a:spLocks noGrp="1"/>
          </p:cNvSpPr>
          <p:nvPr>
            <p:ph type="sldNum" sz="quarter" idx="12"/>
          </p:nvPr>
        </p:nvSpPr>
        <p:spPr>
          <a:xfrm>
            <a:off x="10510344" y="6356350"/>
            <a:ext cx="843455" cy="365125"/>
          </a:xfrm>
        </p:spPr>
        <p:txBody>
          <a:bodyPr/>
          <a:lstStyle>
            <a:lvl1pPr>
              <a:defRPr>
                <a:solidFill>
                  <a:schemeClr val="accent6">
                    <a:lumMod val="75000"/>
                  </a:schemeClr>
                </a:solidFill>
              </a:defRPr>
            </a:lvl1pPr>
          </a:lstStyle>
          <a:p>
            <a:fld id="{18D65601-5AE2-46FC-B138-694DDD2B510D}" type="slidenum">
              <a:rPr lang="en-US" smtClean="0"/>
              <a:pPr/>
              <a:t>‹#›</a:t>
            </a:fld>
            <a:endParaRPr lang="en-US" dirty="0"/>
          </a:p>
        </p:txBody>
      </p:sp>
      <p:sp>
        <p:nvSpPr>
          <p:cNvPr id="11" name="Content Placeholder 15">
            <a:extLst>
              <a:ext uri="{FF2B5EF4-FFF2-40B4-BE49-F238E27FC236}">
                <a16:creationId xmlns:a16="http://schemas.microsoft.com/office/drawing/2014/main" id="{61241730-14B7-407E-9517-F4510520D03C}"/>
              </a:ext>
            </a:extLst>
          </p:cNvPr>
          <p:cNvSpPr>
            <a:spLocks noGrp="1"/>
          </p:cNvSpPr>
          <p:nvPr>
            <p:ph sz="quarter" idx="16" hasCustomPrompt="1"/>
          </p:nvPr>
        </p:nvSpPr>
        <p:spPr>
          <a:xfrm>
            <a:off x="6311900" y="3282850"/>
            <a:ext cx="5350010" cy="1030734"/>
          </a:xfrm>
          <a:prstGeom prst="rect">
            <a:avLst/>
          </a:prstGeom>
        </p:spPr>
        <p:txBody>
          <a:bodyPr/>
          <a:lstStyle>
            <a:lvl1pPr marL="0" indent="0">
              <a:lnSpc>
                <a:spcPct val="150000"/>
              </a:lnSpc>
              <a:spcBef>
                <a:spcPts val="0"/>
              </a:spcBef>
              <a:spcAft>
                <a:spcPts val="1200"/>
              </a:spcAft>
              <a:buNone/>
              <a:defRPr sz="1400" spc="100" baseline="0">
                <a:solidFill>
                  <a:schemeClr val="bg1"/>
                </a:solidFill>
              </a:defRPr>
            </a:lvl1pPr>
          </a:lstStyle>
          <a:p>
            <a:pPr lvl="0"/>
            <a:r>
              <a:rPr lang="en-US"/>
              <a:t>Click to add text</a:t>
            </a:r>
          </a:p>
        </p:txBody>
      </p:sp>
      <p:sp>
        <p:nvSpPr>
          <p:cNvPr id="2" name="Title 1">
            <a:extLst>
              <a:ext uri="{FF2B5EF4-FFF2-40B4-BE49-F238E27FC236}">
                <a16:creationId xmlns:a16="http://schemas.microsoft.com/office/drawing/2014/main" id="{2055B60F-1D5E-4B0C-8354-2E7AA187F6D5}"/>
              </a:ext>
            </a:extLst>
          </p:cNvPr>
          <p:cNvSpPr>
            <a:spLocks noGrp="1"/>
          </p:cNvSpPr>
          <p:nvPr>
            <p:ph type="title"/>
          </p:nvPr>
        </p:nvSpPr>
        <p:spPr>
          <a:xfrm>
            <a:off x="6311898" y="2471206"/>
            <a:ext cx="5350010" cy="867398"/>
          </a:xfrm>
          <a:prstGeom prst="rect">
            <a:avLst/>
          </a:prstGeom>
        </p:spPr>
        <p:txBody>
          <a:bodyPr anchor="ctr"/>
          <a:lstStyle>
            <a:lvl1pPr>
              <a:lnSpc>
                <a:spcPct val="100000"/>
              </a:lnSpc>
              <a:defRPr lang="en-US" sz="2400" spc="100" baseline="0">
                <a:solidFill>
                  <a:schemeClr val="bg1"/>
                </a:solidFill>
                <a:ea typeface="+mn-ea"/>
                <a:cs typeface="+mn-cs"/>
              </a:defRPr>
            </a:lvl1pPr>
          </a:lstStyle>
          <a:p>
            <a:pPr marL="0" lvl="0" indent="0">
              <a:lnSpc>
                <a:spcPct val="125000"/>
              </a:lnSpc>
              <a:spcBef>
                <a:spcPts val="0"/>
              </a:spcBef>
              <a:buFont typeface="Arial" panose="020B0604020202020204" pitchFamily="34" charset="0"/>
            </a:pPr>
            <a:r>
              <a:rPr lang="en-US"/>
              <a:t>Click to edit Master title style</a:t>
            </a:r>
          </a:p>
        </p:txBody>
      </p:sp>
    </p:spTree>
    <p:extLst>
      <p:ext uri="{BB962C8B-B14F-4D97-AF65-F5344CB8AC3E}">
        <p14:creationId xmlns:p14="http://schemas.microsoft.com/office/powerpoint/2010/main" val="3291455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7" name="Picture Placeholder 10">
            <a:extLst>
              <a:ext uri="{FF2B5EF4-FFF2-40B4-BE49-F238E27FC236}">
                <a16:creationId xmlns:a16="http://schemas.microsoft.com/office/drawing/2014/main" id="{9C6F1ED5-824E-4C14-8D5E-5A0A26C54212}"/>
              </a:ext>
            </a:extLst>
          </p:cNvPr>
          <p:cNvSpPr>
            <a:spLocks noGrp="1"/>
          </p:cNvSpPr>
          <p:nvPr>
            <p:ph type="pic" sz="quarter" idx="17" hasCustomPrompt="1"/>
          </p:nvPr>
        </p:nvSpPr>
        <p:spPr>
          <a:xfrm>
            <a:off x="0" y="0"/>
            <a:ext cx="12192000" cy="6858000"/>
          </a:xfrm>
          <a:prstGeom prst="rect">
            <a:avLst/>
          </a:prstGeom>
        </p:spPr>
        <p:txBody>
          <a:bodyPr/>
          <a:lstStyle>
            <a:lvl1pPr marL="0" indent="0" algn="ctr">
              <a:buNone/>
              <a:defRPr/>
            </a:lvl1pPr>
          </a:lstStyle>
          <a:p>
            <a:r>
              <a:rPr lang="en-US" dirty="0"/>
              <a:t>Click to add photo</a:t>
            </a:r>
          </a:p>
        </p:txBody>
      </p:sp>
      <p:sp>
        <p:nvSpPr>
          <p:cNvPr id="4" name="Date Placeholder 3">
            <a:extLst>
              <a:ext uri="{FF2B5EF4-FFF2-40B4-BE49-F238E27FC236}">
                <a16:creationId xmlns:a16="http://schemas.microsoft.com/office/drawing/2014/main" id="{F70415A3-6E46-4BC3-B867-3A6A61D0F55F}"/>
              </a:ext>
            </a:extLst>
          </p:cNvPr>
          <p:cNvSpPr>
            <a:spLocks noGrp="1"/>
          </p:cNvSpPr>
          <p:nvPr>
            <p:ph type="dt" sz="half" idx="10"/>
          </p:nvPr>
        </p:nvSpPr>
        <p:spPr/>
        <p:txBody>
          <a:bodyPr/>
          <a:lstStyle>
            <a:lvl1pPr>
              <a:defRPr>
                <a:solidFill>
                  <a:schemeClr val="bg1"/>
                </a:solidFill>
              </a:defRPr>
            </a:lvl1pPr>
          </a:lstStyle>
          <a:p>
            <a:r>
              <a:rPr lang="en-US" dirty="0"/>
              <a:t>8/05/20XX</a:t>
            </a:r>
          </a:p>
        </p:txBody>
      </p:sp>
      <p:sp>
        <p:nvSpPr>
          <p:cNvPr id="5" name="Footer Placeholder 4">
            <a:extLst>
              <a:ext uri="{FF2B5EF4-FFF2-40B4-BE49-F238E27FC236}">
                <a16:creationId xmlns:a16="http://schemas.microsoft.com/office/drawing/2014/main" id="{CC1ADF53-2713-40AC-9CC8-AA83770C91C4}"/>
              </a:ext>
            </a:extLst>
          </p:cNvPr>
          <p:cNvSpPr>
            <a:spLocks noGrp="1"/>
          </p:cNvSpPr>
          <p:nvPr>
            <p:ph type="ftr" sz="quarter" idx="11"/>
          </p:nvPr>
        </p:nvSpPr>
        <p:spPr/>
        <p:txBody>
          <a:bodyPr/>
          <a:lstStyle/>
          <a:p>
            <a:r>
              <a:rPr lang="en-US" dirty="0"/>
              <a:t>Conference Presentation</a:t>
            </a:r>
          </a:p>
        </p:txBody>
      </p:sp>
      <p:sp>
        <p:nvSpPr>
          <p:cNvPr id="6" name="Slide Number Placeholder 5">
            <a:extLst>
              <a:ext uri="{FF2B5EF4-FFF2-40B4-BE49-F238E27FC236}">
                <a16:creationId xmlns:a16="http://schemas.microsoft.com/office/drawing/2014/main" id="{1BD08A84-ADB1-42C6-A7B1-E5C5A728B9AE}"/>
              </a:ext>
            </a:extLst>
          </p:cNvPr>
          <p:cNvSpPr>
            <a:spLocks noGrp="1"/>
          </p:cNvSpPr>
          <p:nvPr>
            <p:ph type="sldNum" sz="quarter" idx="12"/>
          </p:nvPr>
        </p:nvSpPr>
        <p:spPr/>
        <p:txBody>
          <a:bodyPr/>
          <a:lstStyle/>
          <a:p>
            <a:fld id="{18D65601-5AE2-46FC-B138-694DDD2B510D}" type="slidenum">
              <a:rPr lang="en-US" smtClean="0"/>
              <a:t>‹#›</a:t>
            </a:fld>
            <a:endParaRPr lang="en-US" dirty="0"/>
          </a:p>
        </p:txBody>
      </p:sp>
      <p:sp>
        <p:nvSpPr>
          <p:cNvPr id="9" name="Content Placeholder 15">
            <a:extLst>
              <a:ext uri="{FF2B5EF4-FFF2-40B4-BE49-F238E27FC236}">
                <a16:creationId xmlns:a16="http://schemas.microsoft.com/office/drawing/2014/main" id="{9F762423-7F4E-4A21-8F09-05418F82F9D7}"/>
              </a:ext>
            </a:extLst>
          </p:cNvPr>
          <p:cNvSpPr>
            <a:spLocks noGrp="1"/>
          </p:cNvSpPr>
          <p:nvPr>
            <p:ph sz="quarter" idx="16" hasCustomPrompt="1"/>
          </p:nvPr>
        </p:nvSpPr>
        <p:spPr>
          <a:xfrm>
            <a:off x="8078765" y="3267882"/>
            <a:ext cx="3193926" cy="2203224"/>
          </a:xfrm>
          <a:prstGeom prst="rect">
            <a:avLst/>
          </a:prstGeom>
        </p:spPr>
        <p:txBody>
          <a:bodyPr/>
          <a:lstStyle>
            <a:lvl1pPr marL="0" indent="0">
              <a:lnSpc>
                <a:spcPct val="125000"/>
              </a:lnSpc>
              <a:spcBef>
                <a:spcPts val="0"/>
              </a:spcBef>
              <a:spcAft>
                <a:spcPts val="1200"/>
              </a:spcAft>
              <a:buNone/>
              <a:defRPr sz="1400" spc="100" baseline="0">
                <a:solidFill>
                  <a:schemeClr val="accent1"/>
                </a:solidFill>
              </a:defRPr>
            </a:lvl1pPr>
          </a:lstStyle>
          <a:p>
            <a:pPr lvl="0"/>
            <a:r>
              <a:rPr lang="en-US"/>
              <a:t>Click to add text</a:t>
            </a:r>
          </a:p>
        </p:txBody>
      </p:sp>
      <p:sp>
        <p:nvSpPr>
          <p:cNvPr id="2" name="Title 1">
            <a:extLst>
              <a:ext uri="{FF2B5EF4-FFF2-40B4-BE49-F238E27FC236}">
                <a16:creationId xmlns:a16="http://schemas.microsoft.com/office/drawing/2014/main" id="{E22AE728-7030-4847-B87B-FDB4B86E0332}"/>
              </a:ext>
            </a:extLst>
          </p:cNvPr>
          <p:cNvSpPr>
            <a:spLocks noGrp="1"/>
          </p:cNvSpPr>
          <p:nvPr>
            <p:ph type="title"/>
          </p:nvPr>
        </p:nvSpPr>
        <p:spPr>
          <a:xfrm>
            <a:off x="8078765" y="2371063"/>
            <a:ext cx="3193926" cy="999451"/>
          </a:xfrm>
          <a:prstGeom prst="rect">
            <a:avLst/>
          </a:prstGeom>
        </p:spPr>
        <p:txBody>
          <a:bodyPr anchor="ctr"/>
          <a:lstStyle>
            <a:lvl1pPr>
              <a:lnSpc>
                <a:spcPct val="125000"/>
              </a:lnSpc>
              <a:defRPr lang="en-US" sz="2400" spc="100" baseline="0">
                <a:solidFill>
                  <a:schemeClr val="accent1"/>
                </a:solidFill>
                <a:ea typeface="+mn-ea"/>
                <a:cs typeface="+mn-cs"/>
              </a:defRPr>
            </a:lvl1pPr>
          </a:lstStyle>
          <a:p>
            <a:pPr marL="0" lvl="0" indent="0">
              <a:lnSpc>
                <a:spcPct val="125000"/>
              </a:lnSpc>
              <a:spcBef>
                <a:spcPts val="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2901016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FF5ED5F1-A62B-4555-807E-91FAE1443CCB}"/>
              </a:ext>
            </a:extLst>
          </p:cNvPr>
          <p:cNvSpPr>
            <a:spLocks noGrp="1"/>
          </p:cNvSpPr>
          <p:nvPr>
            <p:ph type="pic" sz="quarter" idx="13" hasCustomPrompt="1"/>
          </p:nvPr>
        </p:nvSpPr>
        <p:spPr>
          <a:xfrm>
            <a:off x="0" y="0"/>
            <a:ext cx="12192000" cy="6858000"/>
          </a:xfrm>
          <a:prstGeom prst="rect">
            <a:avLst/>
          </a:prstGeom>
        </p:spPr>
        <p:txBody>
          <a:bodyPr/>
          <a:lstStyle>
            <a:lvl1pPr marL="0" indent="0" algn="ctr">
              <a:buNone/>
              <a:defRPr/>
            </a:lvl1pPr>
          </a:lstStyle>
          <a:p>
            <a:r>
              <a:rPr lang="en-US" dirty="0"/>
              <a:t>Click to add photo</a:t>
            </a:r>
          </a:p>
        </p:txBody>
      </p:sp>
      <p:sp>
        <p:nvSpPr>
          <p:cNvPr id="4" name="Date Placeholder 3">
            <a:extLst>
              <a:ext uri="{FF2B5EF4-FFF2-40B4-BE49-F238E27FC236}">
                <a16:creationId xmlns:a16="http://schemas.microsoft.com/office/drawing/2014/main" id="{9A9D60F5-07EA-4D8F-AAFA-0F48CB78542E}"/>
              </a:ext>
            </a:extLst>
          </p:cNvPr>
          <p:cNvSpPr>
            <a:spLocks noGrp="1"/>
          </p:cNvSpPr>
          <p:nvPr>
            <p:ph type="dt" sz="half" idx="10"/>
          </p:nvPr>
        </p:nvSpPr>
        <p:spPr/>
        <p:txBody>
          <a:bodyPr/>
          <a:lstStyle/>
          <a:p>
            <a:r>
              <a:rPr lang="en-US" dirty="0"/>
              <a:t>8/05/20XX</a:t>
            </a:r>
          </a:p>
        </p:txBody>
      </p:sp>
      <p:sp>
        <p:nvSpPr>
          <p:cNvPr id="5" name="Footer Placeholder 4">
            <a:extLst>
              <a:ext uri="{FF2B5EF4-FFF2-40B4-BE49-F238E27FC236}">
                <a16:creationId xmlns:a16="http://schemas.microsoft.com/office/drawing/2014/main" id="{73ED4C42-D293-4981-BA06-A4638BEE1641}"/>
              </a:ext>
            </a:extLst>
          </p:cNvPr>
          <p:cNvSpPr>
            <a:spLocks noGrp="1"/>
          </p:cNvSpPr>
          <p:nvPr>
            <p:ph type="ftr" sz="quarter" idx="11"/>
          </p:nvPr>
        </p:nvSpPr>
        <p:spPr/>
        <p:txBody>
          <a:bodyPr/>
          <a:lstStyle/>
          <a:p>
            <a:r>
              <a:rPr lang="en-US" dirty="0"/>
              <a:t>Conference Presentation</a:t>
            </a:r>
          </a:p>
        </p:txBody>
      </p:sp>
      <p:sp>
        <p:nvSpPr>
          <p:cNvPr id="6" name="Slide Number Placeholder 5">
            <a:extLst>
              <a:ext uri="{FF2B5EF4-FFF2-40B4-BE49-F238E27FC236}">
                <a16:creationId xmlns:a16="http://schemas.microsoft.com/office/drawing/2014/main" id="{B73E9D98-F221-47DC-AE55-8165BB7A3D3B}"/>
              </a:ext>
            </a:extLst>
          </p:cNvPr>
          <p:cNvSpPr>
            <a:spLocks noGrp="1"/>
          </p:cNvSpPr>
          <p:nvPr>
            <p:ph type="sldNum" sz="quarter" idx="12"/>
          </p:nvPr>
        </p:nvSpPr>
        <p:spPr/>
        <p:txBody>
          <a:bodyPr/>
          <a:lstStyle/>
          <a:p>
            <a:fld id="{18D65601-5AE2-46FC-B138-694DDD2B510D}" type="slidenum">
              <a:rPr lang="en-US" smtClean="0"/>
              <a:t>‹#›</a:t>
            </a:fld>
            <a:endParaRPr lang="en-US" dirty="0"/>
          </a:p>
        </p:txBody>
      </p:sp>
      <p:sp>
        <p:nvSpPr>
          <p:cNvPr id="16" name="Content Placeholder 15">
            <a:extLst>
              <a:ext uri="{FF2B5EF4-FFF2-40B4-BE49-F238E27FC236}">
                <a16:creationId xmlns:a16="http://schemas.microsoft.com/office/drawing/2014/main" id="{94C3D64C-77F6-4601-B573-9A9B6E23BB60}"/>
              </a:ext>
            </a:extLst>
          </p:cNvPr>
          <p:cNvSpPr>
            <a:spLocks noGrp="1"/>
          </p:cNvSpPr>
          <p:nvPr>
            <p:ph sz="quarter" idx="15" hasCustomPrompt="1"/>
          </p:nvPr>
        </p:nvSpPr>
        <p:spPr>
          <a:xfrm>
            <a:off x="1675242" y="2051170"/>
            <a:ext cx="5362575" cy="3532188"/>
          </a:xfrm>
          <a:prstGeom prst="rect">
            <a:avLst/>
          </a:prstGeom>
        </p:spPr>
        <p:txBody>
          <a:bodyPr/>
          <a:lstStyle>
            <a:lvl1pPr marL="0" indent="0">
              <a:lnSpc>
                <a:spcPct val="100000"/>
              </a:lnSpc>
              <a:spcBef>
                <a:spcPts val="0"/>
              </a:spcBef>
              <a:spcAft>
                <a:spcPts val="1200"/>
              </a:spcAft>
              <a:buNone/>
              <a:defRPr sz="1400" spc="100" baseline="0"/>
            </a:lvl1pPr>
          </a:lstStyle>
          <a:p>
            <a:pPr lvl="0"/>
            <a:r>
              <a:rPr lang="en-US"/>
              <a:t>Click to add text</a:t>
            </a:r>
          </a:p>
        </p:txBody>
      </p:sp>
      <p:sp>
        <p:nvSpPr>
          <p:cNvPr id="2" name="Title 1">
            <a:extLst>
              <a:ext uri="{FF2B5EF4-FFF2-40B4-BE49-F238E27FC236}">
                <a16:creationId xmlns:a16="http://schemas.microsoft.com/office/drawing/2014/main" id="{DBCD17CD-E6D2-4329-B271-1E59AA986EF1}"/>
              </a:ext>
            </a:extLst>
          </p:cNvPr>
          <p:cNvSpPr>
            <a:spLocks noGrp="1"/>
          </p:cNvSpPr>
          <p:nvPr>
            <p:ph type="title"/>
          </p:nvPr>
        </p:nvSpPr>
        <p:spPr>
          <a:xfrm>
            <a:off x="1675242" y="1418953"/>
            <a:ext cx="5362575" cy="495691"/>
          </a:xfrm>
          <a:prstGeom prst="rect">
            <a:avLst/>
          </a:prstGeom>
        </p:spPr>
        <p:txBody>
          <a:bodyPr anchor="ctr"/>
          <a:lstStyle>
            <a:lvl1pPr>
              <a:defRPr lang="en-US" sz="2400" spc="100" baseline="0">
                <a:solidFill>
                  <a:schemeClr val="accent1"/>
                </a:solidFill>
                <a:ea typeface="+mn-ea"/>
                <a:cs typeface="+mn-cs"/>
              </a:defRPr>
            </a:lvl1pPr>
          </a:lstStyle>
          <a:p>
            <a:pPr marL="0" lvl="0" indent="0">
              <a:lnSpc>
                <a:spcPct val="80000"/>
              </a:lnSpc>
              <a:spcBef>
                <a:spcPts val="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783684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eet The Presenter">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9" name="Picture Placeholder 10">
            <a:extLst>
              <a:ext uri="{FF2B5EF4-FFF2-40B4-BE49-F238E27FC236}">
                <a16:creationId xmlns:a16="http://schemas.microsoft.com/office/drawing/2014/main" id="{CD5AE0D9-6B20-4F29-A35B-2A00C25FF84E}"/>
              </a:ext>
            </a:extLst>
          </p:cNvPr>
          <p:cNvSpPr>
            <a:spLocks noGrp="1"/>
          </p:cNvSpPr>
          <p:nvPr>
            <p:ph type="pic" sz="quarter" idx="13" hasCustomPrompt="1"/>
          </p:nvPr>
        </p:nvSpPr>
        <p:spPr>
          <a:xfrm>
            <a:off x="1482906" y="0"/>
            <a:ext cx="4635426" cy="6857999"/>
          </a:xfrm>
          <a:prstGeom prst="rect">
            <a:avLst/>
          </a:prstGeom>
        </p:spPr>
        <p:txBody>
          <a:bodyPr/>
          <a:lstStyle>
            <a:lvl1pPr marL="0" indent="0" algn="ctr">
              <a:buNone/>
              <a:defRPr/>
            </a:lvl1pPr>
          </a:lstStyle>
          <a:p>
            <a:r>
              <a:rPr lang="en-US" dirty="0"/>
              <a:t>Click to add photo</a:t>
            </a:r>
          </a:p>
        </p:txBody>
      </p:sp>
      <p:sp>
        <p:nvSpPr>
          <p:cNvPr id="4" name="Date Placeholder 3">
            <a:extLst>
              <a:ext uri="{FF2B5EF4-FFF2-40B4-BE49-F238E27FC236}">
                <a16:creationId xmlns:a16="http://schemas.microsoft.com/office/drawing/2014/main" id="{12CC56C8-D828-4A31-A5B9-CF1AEFA70D7C}"/>
              </a:ext>
            </a:extLst>
          </p:cNvPr>
          <p:cNvSpPr>
            <a:spLocks noGrp="1"/>
          </p:cNvSpPr>
          <p:nvPr>
            <p:ph type="dt" sz="half" idx="10"/>
          </p:nvPr>
        </p:nvSpPr>
        <p:spPr>
          <a:xfrm>
            <a:off x="1571846" y="6356350"/>
            <a:ext cx="2743200" cy="365125"/>
          </a:xfrm>
        </p:spPr>
        <p:txBody>
          <a:bodyPr/>
          <a:lstStyle>
            <a:lvl1pPr>
              <a:defRPr>
                <a:solidFill>
                  <a:schemeClr val="accent5">
                    <a:lumMod val="20000"/>
                    <a:lumOff val="80000"/>
                  </a:schemeClr>
                </a:solidFill>
              </a:defRPr>
            </a:lvl1pPr>
          </a:lstStyle>
          <a:p>
            <a:r>
              <a:rPr lang="en-US" dirty="0"/>
              <a:t>8/05/20XX</a:t>
            </a:r>
          </a:p>
        </p:txBody>
      </p:sp>
      <p:sp>
        <p:nvSpPr>
          <p:cNvPr id="5" name="Footer Placeholder 4">
            <a:extLst>
              <a:ext uri="{FF2B5EF4-FFF2-40B4-BE49-F238E27FC236}">
                <a16:creationId xmlns:a16="http://schemas.microsoft.com/office/drawing/2014/main" id="{8E0B0264-B3C3-46A0-80DD-67C59DB2AF91}"/>
              </a:ext>
            </a:extLst>
          </p:cNvPr>
          <p:cNvSpPr>
            <a:spLocks noGrp="1"/>
          </p:cNvSpPr>
          <p:nvPr>
            <p:ph type="ftr" sz="quarter" idx="11"/>
          </p:nvPr>
        </p:nvSpPr>
        <p:spPr>
          <a:xfrm>
            <a:off x="6519230" y="6356350"/>
            <a:ext cx="3152912" cy="365125"/>
          </a:xfrm>
        </p:spPr>
        <p:txBody>
          <a:bodyPr/>
          <a:lstStyle>
            <a:lvl1pPr algn="l">
              <a:defRPr>
                <a:solidFill>
                  <a:schemeClr val="accent6">
                    <a:lumMod val="75000"/>
                  </a:schemeClr>
                </a:solidFill>
              </a:defRPr>
            </a:lvl1pPr>
          </a:lstStyle>
          <a:p>
            <a:r>
              <a:rPr lang="en-US" dirty="0"/>
              <a:t>Conference Presentation</a:t>
            </a:r>
          </a:p>
        </p:txBody>
      </p:sp>
      <p:sp>
        <p:nvSpPr>
          <p:cNvPr id="6" name="Slide Number Placeholder 5">
            <a:extLst>
              <a:ext uri="{FF2B5EF4-FFF2-40B4-BE49-F238E27FC236}">
                <a16:creationId xmlns:a16="http://schemas.microsoft.com/office/drawing/2014/main" id="{C85D3C3B-0FFE-494C-B4AC-477B6A9DAF51}"/>
              </a:ext>
            </a:extLst>
          </p:cNvPr>
          <p:cNvSpPr>
            <a:spLocks noGrp="1"/>
          </p:cNvSpPr>
          <p:nvPr>
            <p:ph type="sldNum" sz="quarter" idx="12"/>
          </p:nvPr>
        </p:nvSpPr>
        <p:spPr>
          <a:xfrm>
            <a:off x="10510344" y="6356350"/>
            <a:ext cx="843455" cy="365125"/>
          </a:xfrm>
        </p:spPr>
        <p:txBody>
          <a:bodyPr/>
          <a:lstStyle>
            <a:lvl1pPr>
              <a:defRPr>
                <a:solidFill>
                  <a:schemeClr val="accent6">
                    <a:lumMod val="75000"/>
                  </a:schemeClr>
                </a:solidFill>
              </a:defRPr>
            </a:lvl1pPr>
          </a:lstStyle>
          <a:p>
            <a:fld id="{18D65601-5AE2-46FC-B138-694DDD2B510D}" type="slidenum">
              <a:rPr lang="en-US" smtClean="0"/>
              <a:pPr/>
              <a:t>‹#›</a:t>
            </a:fld>
            <a:endParaRPr lang="en-US" dirty="0"/>
          </a:p>
        </p:txBody>
      </p:sp>
      <p:sp>
        <p:nvSpPr>
          <p:cNvPr id="10" name="Text Placeholder 12">
            <a:extLst>
              <a:ext uri="{FF2B5EF4-FFF2-40B4-BE49-F238E27FC236}">
                <a16:creationId xmlns:a16="http://schemas.microsoft.com/office/drawing/2014/main" id="{1285A10A-1880-4D4E-A99B-1C19043F2A65}"/>
              </a:ext>
            </a:extLst>
          </p:cNvPr>
          <p:cNvSpPr>
            <a:spLocks noGrp="1"/>
          </p:cNvSpPr>
          <p:nvPr>
            <p:ph type="body" sz="quarter" idx="14" hasCustomPrompt="1"/>
          </p:nvPr>
        </p:nvSpPr>
        <p:spPr>
          <a:xfrm>
            <a:off x="6750189" y="2396358"/>
            <a:ext cx="3266975" cy="326687"/>
          </a:xfrm>
          <a:prstGeom prst="rect">
            <a:avLst/>
          </a:prstGeom>
        </p:spPr>
        <p:txBody>
          <a:bodyPr anchor="ctr"/>
          <a:lstStyle>
            <a:lvl1pPr marL="0" indent="0">
              <a:lnSpc>
                <a:spcPct val="80000"/>
              </a:lnSpc>
              <a:spcBef>
                <a:spcPts val="0"/>
              </a:spcBef>
              <a:buNone/>
              <a:defRPr sz="1600" b="1" spc="100" baseline="0">
                <a:solidFill>
                  <a:schemeClr val="accent1"/>
                </a:solidFill>
                <a:latin typeface="+mj-lt"/>
              </a:defRPr>
            </a:lvl1pPr>
          </a:lstStyle>
          <a:p>
            <a:pPr lvl="0"/>
            <a:r>
              <a:rPr lang="en-US"/>
              <a:t>Click to add name</a:t>
            </a:r>
          </a:p>
        </p:txBody>
      </p:sp>
      <p:sp>
        <p:nvSpPr>
          <p:cNvPr id="11" name="Content Placeholder 15">
            <a:extLst>
              <a:ext uri="{FF2B5EF4-FFF2-40B4-BE49-F238E27FC236}">
                <a16:creationId xmlns:a16="http://schemas.microsoft.com/office/drawing/2014/main" id="{624F1FC7-2617-499A-8CB8-B61FC7D9B7BF}"/>
              </a:ext>
            </a:extLst>
          </p:cNvPr>
          <p:cNvSpPr>
            <a:spLocks noGrp="1"/>
          </p:cNvSpPr>
          <p:nvPr>
            <p:ph sz="quarter" idx="15" hasCustomPrompt="1"/>
          </p:nvPr>
        </p:nvSpPr>
        <p:spPr>
          <a:xfrm>
            <a:off x="6749508" y="2756830"/>
            <a:ext cx="4834569" cy="2384195"/>
          </a:xfrm>
          <a:prstGeom prst="rect">
            <a:avLst/>
          </a:prstGeom>
        </p:spPr>
        <p:txBody>
          <a:bodyPr/>
          <a:lstStyle>
            <a:lvl1pPr marL="0" indent="0">
              <a:lnSpc>
                <a:spcPct val="150000"/>
              </a:lnSpc>
              <a:spcBef>
                <a:spcPts val="0"/>
              </a:spcBef>
              <a:spcAft>
                <a:spcPts val="1000"/>
              </a:spcAft>
              <a:buNone/>
              <a:defRPr sz="1400" spc="100" baseline="0"/>
            </a:lvl1pPr>
          </a:lstStyle>
          <a:p>
            <a:pPr lvl="0"/>
            <a:r>
              <a:rPr lang="en-US"/>
              <a:t>Click to add text</a:t>
            </a:r>
          </a:p>
        </p:txBody>
      </p:sp>
      <p:cxnSp>
        <p:nvCxnSpPr>
          <p:cNvPr id="13" name="Straight Connector 12">
            <a:extLst>
              <a:ext uri="{FF2B5EF4-FFF2-40B4-BE49-F238E27FC236}">
                <a16:creationId xmlns:a16="http://schemas.microsoft.com/office/drawing/2014/main" id="{0B169A36-7DEF-42D4-850F-59A3233FD582}"/>
              </a:ext>
              <a:ext uri="{C183D7F6-B498-43B3-948B-1728B52AA6E4}">
                <adec:decorative xmlns:adec="http://schemas.microsoft.com/office/drawing/2017/decorative" val="1"/>
              </a:ext>
            </a:extLst>
          </p:cNvPr>
          <p:cNvCxnSpPr>
            <a:cxnSpLocks/>
          </p:cNvCxnSpPr>
          <p:nvPr userDrawn="1"/>
        </p:nvCxnSpPr>
        <p:spPr>
          <a:xfrm>
            <a:off x="740834" y="0"/>
            <a:ext cx="0" cy="275748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CADB6D5-97B3-42ED-B8C7-5AD951CB8FE1}"/>
              </a:ext>
              <a:ext uri="{C183D7F6-B498-43B3-948B-1728B52AA6E4}">
                <adec:decorative xmlns:adec="http://schemas.microsoft.com/office/drawing/2017/decorative" val="1"/>
              </a:ext>
            </a:extLst>
          </p:cNvPr>
          <p:cNvCxnSpPr>
            <a:cxnSpLocks/>
          </p:cNvCxnSpPr>
          <p:nvPr userDrawn="1"/>
        </p:nvCxnSpPr>
        <p:spPr>
          <a:xfrm>
            <a:off x="8729133" y="2551471"/>
            <a:ext cx="346286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9B7B60A-1B6C-4E40-94D7-AE1BD3712779}"/>
              </a:ext>
            </a:extLst>
          </p:cNvPr>
          <p:cNvSpPr>
            <a:spLocks noGrp="1"/>
          </p:cNvSpPr>
          <p:nvPr>
            <p:ph type="title"/>
          </p:nvPr>
        </p:nvSpPr>
        <p:spPr>
          <a:xfrm rot="16200000">
            <a:off x="-810973" y="4189152"/>
            <a:ext cx="3121302" cy="469478"/>
          </a:xfrm>
          <a:prstGeom prst="rect">
            <a:avLst/>
          </a:prstGeom>
        </p:spPr>
        <p:txBody>
          <a:bodyPr anchor="ctr"/>
          <a:lstStyle>
            <a:lvl1pPr algn="r">
              <a:defRPr lang="en-US" sz="2400" spc="100" baseline="0">
                <a:solidFill>
                  <a:schemeClr val="accent1"/>
                </a:solidFill>
                <a:ea typeface="+mn-ea"/>
                <a:cs typeface="+mn-cs"/>
              </a:defRPr>
            </a:lvl1pPr>
          </a:lstStyle>
          <a:p>
            <a:pPr marL="0" lvl="0" indent="0" algn="r">
              <a:lnSpc>
                <a:spcPct val="80000"/>
              </a:lnSpc>
              <a:spcBef>
                <a:spcPts val="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223485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ckgroun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BFE3E-14BB-4DC6-A806-1E62C1D2446E}"/>
              </a:ext>
            </a:extLst>
          </p:cNvPr>
          <p:cNvSpPr>
            <a:spLocks noGrp="1"/>
          </p:cNvSpPr>
          <p:nvPr>
            <p:ph type="title"/>
          </p:nvPr>
        </p:nvSpPr>
        <p:spPr>
          <a:xfrm>
            <a:off x="1883137" y="1360309"/>
            <a:ext cx="2909309" cy="657882"/>
          </a:xfrm>
          <a:prstGeom prst="rect">
            <a:avLst/>
          </a:prstGeom>
        </p:spPr>
        <p:txBody>
          <a:bodyPr anchor="ctr"/>
          <a:lstStyle>
            <a:lvl1pPr>
              <a:defRPr lang="en-US" sz="2400" spc="100" baseline="0">
                <a:solidFill>
                  <a:schemeClr val="accent1"/>
                </a:solidFill>
                <a:ea typeface="+mn-ea"/>
                <a:cs typeface="+mn-cs"/>
              </a:defRPr>
            </a:lvl1pPr>
          </a:lstStyle>
          <a:p>
            <a:pPr marL="0" lvl="0" indent="0">
              <a:lnSpc>
                <a:spcPct val="80000"/>
              </a:lnSpc>
              <a:spcBef>
                <a:spcPts val="0"/>
              </a:spcBef>
              <a:buFont typeface="Arial" panose="020B0604020202020204" pitchFamily="34" charset="0"/>
            </a:pPr>
            <a:r>
              <a:rPr lang="en-US"/>
              <a:t>Click to edit Master title style</a:t>
            </a:r>
            <a:endParaRPr lang="en-US" dirty="0"/>
          </a:p>
        </p:txBody>
      </p:sp>
      <p:sp>
        <p:nvSpPr>
          <p:cNvPr id="8" name="Picture Placeholder 10">
            <a:extLst>
              <a:ext uri="{FF2B5EF4-FFF2-40B4-BE49-F238E27FC236}">
                <a16:creationId xmlns:a16="http://schemas.microsoft.com/office/drawing/2014/main" id="{EFD7EF65-6DE9-4029-B3A0-F08E11BC9E5E}"/>
              </a:ext>
            </a:extLst>
          </p:cNvPr>
          <p:cNvSpPr>
            <a:spLocks noGrp="1"/>
          </p:cNvSpPr>
          <p:nvPr>
            <p:ph type="pic" sz="quarter" idx="13" hasCustomPrompt="1"/>
          </p:nvPr>
        </p:nvSpPr>
        <p:spPr>
          <a:xfrm>
            <a:off x="0" y="2795752"/>
            <a:ext cx="12192000" cy="4062247"/>
          </a:xfrm>
          <a:prstGeom prst="rect">
            <a:avLst/>
          </a:prstGeom>
        </p:spPr>
        <p:txBody>
          <a:bodyPr/>
          <a:lstStyle>
            <a:lvl1pPr marL="0" indent="0" algn="ctr">
              <a:buNone/>
              <a:defRPr/>
            </a:lvl1pPr>
          </a:lstStyle>
          <a:p>
            <a:r>
              <a:rPr lang="en-US" dirty="0"/>
              <a:t>Click to add photo</a:t>
            </a:r>
          </a:p>
        </p:txBody>
      </p:sp>
      <p:sp>
        <p:nvSpPr>
          <p:cNvPr id="10" name="Content Placeholder 15">
            <a:extLst>
              <a:ext uri="{FF2B5EF4-FFF2-40B4-BE49-F238E27FC236}">
                <a16:creationId xmlns:a16="http://schemas.microsoft.com/office/drawing/2014/main" id="{123B9F8E-DAD6-45B2-B55B-B070484318C3}"/>
              </a:ext>
            </a:extLst>
          </p:cNvPr>
          <p:cNvSpPr>
            <a:spLocks noGrp="1"/>
          </p:cNvSpPr>
          <p:nvPr>
            <p:ph sz="quarter" idx="15" hasCustomPrompt="1"/>
          </p:nvPr>
        </p:nvSpPr>
        <p:spPr>
          <a:xfrm>
            <a:off x="5109845" y="1075509"/>
            <a:ext cx="5293260" cy="1408770"/>
          </a:xfrm>
          <a:prstGeom prst="rect">
            <a:avLst/>
          </a:prstGeom>
        </p:spPr>
        <p:txBody>
          <a:bodyPr anchor="ctr"/>
          <a:lstStyle>
            <a:lvl1pPr marL="0" indent="0">
              <a:lnSpc>
                <a:spcPct val="150000"/>
              </a:lnSpc>
              <a:spcBef>
                <a:spcPts val="0"/>
              </a:spcBef>
              <a:spcAft>
                <a:spcPts val="0"/>
              </a:spcAft>
              <a:buNone/>
              <a:defRPr sz="1400" spc="100" baseline="0"/>
            </a:lvl1pPr>
          </a:lstStyle>
          <a:p>
            <a:pPr lvl="0"/>
            <a:r>
              <a:rPr lang="en-US"/>
              <a:t>Click to add text</a:t>
            </a:r>
          </a:p>
        </p:txBody>
      </p:sp>
      <p:sp>
        <p:nvSpPr>
          <p:cNvPr id="5" name="Date Placeholder 4">
            <a:extLst>
              <a:ext uri="{FF2B5EF4-FFF2-40B4-BE49-F238E27FC236}">
                <a16:creationId xmlns:a16="http://schemas.microsoft.com/office/drawing/2014/main" id="{23CF9177-0C51-4496-B5AE-7ED4F8F3A170}"/>
              </a:ext>
            </a:extLst>
          </p:cNvPr>
          <p:cNvSpPr>
            <a:spLocks noGrp="1"/>
          </p:cNvSpPr>
          <p:nvPr>
            <p:ph type="dt" sz="half" idx="10"/>
          </p:nvPr>
        </p:nvSpPr>
        <p:spPr/>
        <p:txBody>
          <a:bodyPr/>
          <a:lstStyle>
            <a:lvl1pPr>
              <a:defRPr>
                <a:solidFill>
                  <a:schemeClr val="bg1"/>
                </a:solidFill>
              </a:defRPr>
            </a:lvl1pPr>
          </a:lstStyle>
          <a:p>
            <a:r>
              <a:rPr lang="en-US" dirty="0"/>
              <a:t>8/05/20XX</a:t>
            </a:r>
          </a:p>
        </p:txBody>
      </p:sp>
      <p:sp>
        <p:nvSpPr>
          <p:cNvPr id="6" name="Footer Placeholder 5">
            <a:extLst>
              <a:ext uri="{FF2B5EF4-FFF2-40B4-BE49-F238E27FC236}">
                <a16:creationId xmlns:a16="http://schemas.microsoft.com/office/drawing/2014/main" id="{C57A035F-C837-4CCA-BB19-CE656F0576BD}"/>
              </a:ext>
            </a:extLst>
          </p:cNvPr>
          <p:cNvSpPr>
            <a:spLocks noGrp="1"/>
          </p:cNvSpPr>
          <p:nvPr>
            <p:ph type="ftr" sz="quarter" idx="11"/>
          </p:nvPr>
        </p:nvSpPr>
        <p:spPr/>
        <p:txBody>
          <a:bodyPr/>
          <a:lstStyle>
            <a:lvl1pPr>
              <a:defRPr>
                <a:solidFill>
                  <a:schemeClr val="accent1"/>
                </a:solidFill>
              </a:defRPr>
            </a:lvl1pPr>
          </a:lstStyle>
          <a:p>
            <a:r>
              <a:rPr lang="en-US" dirty="0"/>
              <a:t>Conference Presentation</a:t>
            </a:r>
          </a:p>
        </p:txBody>
      </p:sp>
      <p:sp>
        <p:nvSpPr>
          <p:cNvPr id="7" name="Slide Number Placeholder 6">
            <a:extLst>
              <a:ext uri="{FF2B5EF4-FFF2-40B4-BE49-F238E27FC236}">
                <a16:creationId xmlns:a16="http://schemas.microsoft.com/office/drawing/2014/main" id="{5FE2F927-F23D-4ABB-BEC9-11C2CC69D8E4}"/>
              </a:ext>
            </a:extLst>
          </p:cNvPr>
          <p:cNvSpPr>
            <a:spLocks noGrp="1"/>
          </p:cNvSpPr>
          <p:nvPr>
            <p:ph type="sldNum" sz="quarter" idx="12"/>
          </p:nvPr>
        </p:nvSpPr>
        <p:spPr/>
        <p:txBody>
          <a:bodyPr/>
          <a:lstStyle>
            <a:lvl1pPr>
              <a:defRPr>
                <a:solidFill>
                  <a:schemeClr val="accent1"/>
                </a:solidFill>
              </a:defRPr>
            </a:lvl1pPr>
          </a:lstStyle>
          <a:p>
            <a:fld id="{18D65601-5AE2-46FC-B138-694DDD2B510D}" type="slidenum">
              <a:rPr lang="en-US" smtClean="0"/>
              <a:pPr/>
              <a:t>‹#›</a:t>
            </a:fld>
            <a:endParaRPr lang="en-US" dirty="0"/>
          </a:p>
        </p:txBody>
      </p:sp>
      <p:cxnSp>
        <p:nvCxnSpPr>
          <p:cNvPr id="12" name="Straight Connector 11">
            <a:extLst>
              <a:ext uri="{FF2B5EF4-FFF2-40B4-BE49-F238E27FC236}">
                <a16:creationId xmlns:a16="http://schemas.microsoft.com/office/drawing/2014/main" id="{95244728-2BE1-4CB4-A19E-903E75BD8226}"/>
              </a:ext>
              <a:ext uri="{C183D7F6-B498-43B3-948B-1728B52AA6E4}">
                <adec:decorative xmlns:adec="http://schemas.microsoft.com/office/drawing/2017/decorative" val="1"/>
              </a:ext>
            </a:extLst>
          </p:cNvPr>
          <p:cNvCxnSpPr>
            <a:cxnSpLocks/>
          </p:cNvCxnSpPr>
          <p:nvPr userDrawn="1"/>
        </p:nvCxnSpPr>
        <p:spPr>
          <a:xfrm>
            <a:off x="0" y="1689250"/>
            <a:ext cx="160637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6271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reakout Questions">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B0109947-4B08-4C56-B65B-A6FDFEF47D12}"/>
              </a:ext>
              <a:ext uri="{C183D7F6-B498-43B3-948B-1728B52AA6E4}">
                <adec:decorative xmlns:adec="http://schemas.microsoft.com/office/drawing/2017/decorative" val="1"/>
              </a:ext>
            </a:extLst>
          </p:cNvPr>
          <p:cNvCxnSpPr>
            <a:cxnSpLocks/>
          </p:cNvCxnSpPr>
          <p:nvPr userDrawn="1"/>
        </p:nvCxnSpPr>
        <p:spPr>
          <a:xfrm>
            <a:off x="0" y="1510815"/>
            <a:ext cx="12192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387A38D-E82D-42F1-A188-30F49DD50C61}"/>
              </a:ext>
              <a:ext uri="{C183D7F6-B498-43B3-948B-1728B52AA6E4}">
                <adec:decorative xmlns:adec="http://schemas.microsoft.com/office/drawing/2017/decorative" val="1"/>
              </a:ext>
            </a:extLst>
          </p:cNvPr>
          <p:cNvCxnSpPr>
            <a:cxnSpLocks/>
          </p:cNvCxnSpPr>
          <p:nvPr userDrawn="1"/>
        </p:nvCxnSpPr>
        <p:spPr>
          <a:xfrm>
            <a:off x="739785" y="0"/>
            <a:ext cx="0" cy="2514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Picture Placeholder 10">
            <a:extLst>
              <a:ext uri="{FF2B5EF4-FFF2-40B4-BE49-F238E27FC236}">
                <a16:creationId xmlns:a16="http://schemas.microsoft.com/office/drawing/2014/main" id="{1205ABD4-5AFD-4B99-8836-D12AA42FCCE5}"/>
              </a:ext>
            </a:extLst>
          </p:cNvPr>
          <p:cNvSpPr>
            <a:spLocks noGrp="1"/>
          </p:cNvSpPr>
          <p:nvPr>
            <p:ph type="pic" sz="quarter" idx="13" hasCustomPrompt="1"/>
          </p:nvPr>
        </p:nvSpPr>
        <p:spPr>
          <a:xfrm>
            <a:off x="4582510" y="0"/>
            <a:ext cx="7609489" cy="6858000"/>
          </a:xfrm>
          <a:prstGeom prst="rect">
            <a:avLst/>
          </a:prstGeom>
        </p:spPr>
        <p:txBody>
          <a:bodyPr/>
          <a:lstStyle>
            <a:lvl1pPr marL="0" indent="0" algn="ctr">
              <a:buNone/>
              <a:defRPr/>
            </a:lvl1pPr>
          </a:lstStyle>
          <a:p>
            <a:r>
              <a:rPr lang="en-US" dirty="0"/>
              <a:t>Click to add photo</a:t>
            </a:r>
          </a:p>
        </p:txBody>
      </p:sp>
      <p:sp>
        <p:nvSpPr>
          <p:cNvPr id="7" name="Date Placeholder 6">
            <a:extLst>
              <a:ext uri="{FF2B5EF4-FFF2-40B4-BE49-F238E27FC236}">
                <a16:creationId xmlns:a16="http://schemas.microsoft.com/office/drawing/2014/main" id="{F080A53F-EFDF-40A3-B9E3-58EB0D3F3A84}"/>
              </a:ext>
            </a:extLst>
          </p:cNvPr>
          <p:cNvSpPr>
            <a:spLocks noGrp="1"/>
          </p:cNvSpPr>
          <p:nvPr>
            <p:ph type="dt" sz="half" idx="10"/>
          </p:nvPr>
        </p:nvSpPr>
        <p:spPr/>
        <p:txBody>
          <a:bodyPr/>
          <a:lstStyle/>
          <a:p>
            <a:r>
              <a:rPr lang="en-US" dirty="0"/>
              <a:t>8/05/20XX</a:t>
            </a:r>
          </a:p>
        </p:txBody>
      </p:sp>
      <p:sp>
        <p:nvSpPr>
          <p:cNvPr id="14" name="Content Placeholder 15">
            <a:extLst>
              <a:ext uri="{FF2B5EF4-FFF2-40B4-BE49-F238E27FC236}">
                <a16:creationId xmlns:a16="http://schemas.microsoft.com/office/drawing/2014/main" id="{F547C10E-8A59-4B22-ADF0-994850F759D0}"/>
              </a:ext>
            </a:extLst>
          </p:cNvPr>
          <p:cNvSpPr>
            <a:spLocks noGrp="1"/>
          </p:cNvSpPr>
          <p:nvPr>
            <p:ph sz="quarter" idx="15" hasCustomPrompt="1"/>
          </p:nvPr>
        </p:nvSpPr>
        <p:spPr>
          <a:xfrm>
            <a:off x="1017111" y="2906895"/>
            <a:ext cx="4606159" cy="2221291"/>
          </a:xfrm>
          <a:prstGeom prst="rect">
            <a:avLst/>
          </a:prstGeom>
        </p:spPr>
        <p:txBody>
          <a:bodyPr/>
          <a:lstStyle>
            <a:lvl1pPr marL="0" indent="0">
              <a:lnSpc>
                <a:spcPct val="100000"/>
              </a:lnSpc>
              <a:spcBef>
                <a:spcPts val="0"/>
              </a:spcBef>
              <a:spcAft>
                <a:spcPts val="1200"/>
              </a:spcAft>
              <a:buNone/>
              <a:defRPr sz="1400" spc="100" baseline="0"/>
            </a:lvl1pPr>
          </a:lstStyle>
          <a:p>
            <a:pPr lvl="0"/>
            <a:r>
              <a:rPr lang="en-US"/>
              <a:t>Click to add text</a:t>
            </a:r>
          </a:p>
        </p:txBody>
      </p:sp>
      <p:sp>
        <p:nvSpPr>
          <p:cNvPr id="15" name="Footer Placeholder 4">
            <a:extLst>
              <a:ext uri="{FF2B5EF4-FFF2-40B4-BE49-F238E27FC236}">
                <a16:creationId xmlns:a16="http://schemas.microsoft.com/office/drawing/2014/main" id="{79DE00E7-8296-408A-905C-ECBA407C83E1}"/>
              </a:ext>
            </a:extLst>
          </p:cNvPr>
          <p:cNvSpPr>
            <a:spLocks noGrp="1"/>
          </p:cNvSpPr>
          <p:nvPr>
            <p:ph type="ftr" sz="quarter" idx="11"/>
          </p:nvPr>
        </p:nvSpPr>
        <p:spPr>
          <a:xfrm>
            <a:off x="6519230" y="6356350"/>
            <a:ext cx="3152912" cy="365125"/>
          </a:xfrm>
        </p:spPr>
        <p:txBody>
          <a:bodyPr/>
          <a:lstStyle>
            <a:lvl1pPr algn="l">
              <a:defRPr>
                <a:solidFill>
                  <a:schemeClr val="bg1"/>
                </a:solidFill>
              </a:defRPr>
            </a:lvl1pPr>
          </a:lstStyle>
          <a:p>
            <a:r>
              <a:rPr lang="en-US" dirty="0"/>
              <a:t>Conference Presentation</a:t>
            </a:r>
          </a:p>
        </p:txBody>
      </p:sp>
      <p:sp>
        <p:nvSpPr>
          <p:cNvPr id="16" name="Slide Number Placeholder 5">
            <a:extLst>
              <a:ext uri="{FF2B5EF4-FFF2-40B4-BE49-F238E27FC236}">
                <a16:creationId xmlns:a16="http://schemas.microsoft.com/office/drawing/2014/main" id="{900B3723-B30F-4BDB-A030-4B06ADE753C5}"/>
              </a:ext>
            </a:extLst>
          </p:cNvPr>
          <p:cNvSpPr>
            <a:spLocks noGrp="1"/>
          </p:cNvSpPr>
          <p:nvPr>
            <p:ph type="sldNum" sz="quarter" idx="12"/>
          </p:nvPr>
        </p:nvSpPr>
        <p:spPr>
          <a:xfrm>
            <a:off x="10510344" y="6356350"/>
            <a:ext cx="843455" cy="365125"/>
          </a:xfrm>
        </p:spPr>
        <p:txBody>
          <a:bodyPr/>
          <a:lstStyle>
            <a:lvl1pPr>
              <a:defRPr>
                <a:solidFill>
                  <a:schemeClr val="bg1"/>
                </a:solidFill>
              </a:defRPr>
            </a:lvl1pPr>
          </a:lstStyle>
          <a:p>
            <a:fld id="{18D65601-5AE2-46FC-B138-694DDD2B510D}" type="slidenum">
              <a:rPr lang="en-US" smtClean="0"/>
              <a:pPr/>
              <a:t>‹#›</a:t>
            </a:fld>
            <a:endParaRPr lang="en-US" dirty="0"/>
          </a:p>
        </p:txBody>
      </p:sp>
      <p:sp>
        <p:nvSpPr>
          <p:cNvPr id="2" name="Title 1">
            <a:extLst>
              <a:ext uri="{FF2B5EF4-FFF2-40B4-BE49-F238E27FC236}">
                <a16:creationId xmlns:a16="http://schemas.microsoft.com/office/drawing/2014/main" id="{BE4FA9AB-9D34-43A5-947E-835D7FE29C21}"/>
              </a:ext>
            </a:extLst>
          </p:cNvPr>
          <p:cNvSpPr>
            <a:spLocks noGrp="1"/>
          </p:cNvSpPr>
          <p:nvPr>
            <p:ph type="title"/>
          </p:nvPr>
        </p:nvSpPr>
        <p:spPr>
          <a:xfrm>
            <a:off x="1016002" y="2225678"/>
            <a:ext cx="4607268" cy="469476"/>
          </a:xfrm>
          <a:prstGeom prst="rect">
            <a:avLst/>
          </a:prstGeom>
        </p:spPr>
        <p:txBody>
          <a:bodyPr anchor="ctr"/>
          <a:lstStyle>
            <a:lvl1pPr>
              <a:defRPr lang="en-US" sz="2400" spc="100" baseline="0">
                <a:solidFill>
                  <a:schemeClr val="accent1"/>
                </a:solidFill>
                <a:ea typeface="+mn-ea"/>
                <a:cs typeface="+mn-cs"/>
              </a:defRPr>
            </a:lvl1pPr>
          </a:lstStyle>
          <a:p>
            <a:pPr marL="0" lvl="0" indent="0">
              <a:lnSpc>
                <a:spcPct val="80000"/>
              </a:lnSpc>
              <a:spcBef>
                <a:spcPts val="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194452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sp>
        <p:nvSpPr>
          <p:cNvPr id="6" name="Picture Placeholder 10">
            <a:extLst>
              <a:ext uri="{FF2B5EF4-FFF2-40B4-BE49-F238E27FC236}">
                <a16:creationId xmlns:a16="http://schemas.microsoft.com/office/drawing/2014/main" id="{840FD269-E069-45DA-B668-BE984BFA328B}"/>
              </a:ext>
            </a:extLst>
          </p:cNvPr>
          <p:cNvSpPr>
            <a:spLocks noGrp="1"/>
          </p:cNvSpPr>
          <p:nvPr>
            <p:ph type="pic" sz="quarter" idx="13" hasCustomPrompt="1"/>
          </p:nvPr>
        </p:nvSpPr>
        <p:spPr>
          <a:xfrm>
            <a:off x="0" y="0"/>
            <a:ext cx="12192000" cy="6857999"/>
          </a:xfrm>
          <a:prstGeom prst="rect">
            <a:avLst/>
          </a:prstGeom>
          <a:solidFill>
            <a:schemeClr val="bg1">
              <a:lumMod val="95000"/>
            </a:schemeClr>
          </a:solidFill>
        </p:spPr>
        <p:txBody>
          <a:bodyPr/>
          <a:lstStyle>
            <a:lvl1pPr marL="0" indent="0" algn="ctr">
              <a:buNone/>
              <a:defRPr/>
            </a:lvl1pPr>
          </a:lstStyle>
          <a:p>
            <a:r>
              <a:rPr lang="en-US" dirty="0"/>
              <a:t>Click to add photo</a:t>
            </a:r>
          </a:p>
        </p:txBody>
      </p:sp>
      <p:sp>
        <p:nvSpPr>
          <p:cNvPr id="3" name="Date Placeholder 2">
            <a:extLst>
              <a:ext uri="{FF2B5EF4-FFF2-40B4-BE49-F238E27FC236}">
                <a16:creationId xmlns:a16="http://schemas.microsoft.com/office/drawing/2014/main" id="{9AB9DE71-7B7A-4473-ABD8-99575CAFB38F}"/>
              </a:ext>
            </a:extLst>
          </p:cNvPr>
          <p:cNvSpPr>
            <a:spLocks noGrp="1"/>
          </p:cNvSpPr>
          <p:nvPr>
            <p:ph type="dt" sz="half" idx="10"/>
          </p:nvPr>
        </p:nvSpPr>
        <p:spPr/>
        <p:txBody>
          <a:bodyPr/>
          <a:lstStyle>
            <a:lvl1pPr>
              <a:defRPr>
                <a:solidFill>
                  <a:schemeClr val="bg1">
                    <a:lumMod val="95000"/>
                  </a:schemeClr>
                </a:solidFill>
              </a:defRPr>
            </a:lvl1pPr>
          </a:lstStyle>
          <a:p>
            <a:r>
              <a:rPr lang="en-US" dirty="0"/>
              <a:t>8/05/20XX</a:t>
            </a:r>
          </a:p>
        </p:txBody>
      </p:sp>
      <p:sp>
        <p:nvSpPr>
          <p:cNvPr id="4" name="Footer Placeholder 3">
            <a:extLst>
              <a:ext uri="{FF2B5EF4-FFF2-40B4-BE49-F238E27FC236}">
                <a16:creationId xmlns:a16="http://schemas.microsoft.com/office/drawing/2014/main" id="{DAAA1C9B-284B-4C89-8743-52285AC95126}"/>
              </a:ext>
            </a:extLst>
          </p:cNvPr>
          <p:cNvSpPr>
            <a:spLocks noGrp="1"/>
          </p:cNvSpPr>
          <p:nvPr>
            <p:ph type="ftr" sz="quarter" idx="11"/>
          </p:nvPr>
        </p:nvSpPr>
        <p:spPr/>
        <p:txBody>
          <a:bodyPr/>
          <a:lstStyle>
            <a:lvl1pPr>
              <a:defRPr>
                <a:solidFill>
                  <a:schemeClr val="bg1">
                    <a:lumMod val="95000"/>
                  </a:schemeClr>
                </a:solidFill>
              </a:defRPr>
            </a:lvl1pPr>
          </a:lstStyle>
          <a:p>
            <a:r>
              <a:rPr lang="en-US" dirty="0"/>
              <a:t>Conference Presentation</a:t>
            </a:r>
          </a:p>
        </p:txBody>
      </p:sp>
      <p:sp>
        <p:nvSpPr>
          <p:cNvPr id="5" name="Slide Number Placeholder 4">
            <a:extLst>
              <a:ext uri="{FF2B5EF4-FFF2-40B4-BE49-F238E27FC236}">
                <a16:creationId xmlns:a16="http://schemas.microsoft.com/office/drawing/2014/main" id="{8BC1FE06-5B3A-40E2-82AA-E4516ED2D558}"/>
              </a:ext>
            </a:extLst>
          </p:cNvPr>
          <p:cNvSpPr>
            <a:spLocks noGrp="1"/>
          </p:cNvSpPr>
          <p:nvPr>
            <p:ph type="sldNum" sz="quarter" idx="12"/>
          </p:nvPr>
        </p:nvSpPr>
        <p:spPr/>
        <p:txBody>
          <a:bodyPr/>
          <a:lstStyle>
            <a:lvl1pPr>
              <a:defRPr>
                <a:solidFill>
                  <a:schemeClr val="bg1">
                    <a:lumMod val="95000"/>
                  </a:schemeClr>
                </a:solidFill>
              </a:defRPr>
            </a:lvl1pPr>
          </a:lstStyle>
          <a:p>
            <a:fld id="{18D65601-5AE2-46FC-B138-694DDD2B510D}" type="slidenum">
              <a:rPr lang="en-US" smtClean="0"/>
              <a:pPr/>
              <a:t>‹#›</a:t>
            </a:fld>
            <a:endParaRPr lang="en-US" dirty="0"/>
          </a:p>
        </p:txBody>
      </p:sp>
      <p:sp>
        <p:nvSpPr>
          <p:cNvPr id="7" name="Text Placeholder 12">
            <a:extLst>
              <a:ext uri="{FF2B5EF4-FFF2-40B4-BE49-F238E27FC236}">
                <a16:creationId xmlns:a16="http://schemas.microsoft.com/office/drawing/2014/main" id="{2ACE5847-B709-473D-A366-54ADA852FFA5}"/>
              </a:ext>
            </a:extLst>
          </p:cNvPr>
          <p:cNvSpPr>
            <a:spLocks noGrp="1"/>
          </p:cNvSpPr>
          <p:nvPr>
            <p:ph type="body" sz="quarter" idx="14" hasCustomPrompt="1"/>
          </p:nvPr>
        </p:nvSpPr>
        <p:spPr>
          <a:xfrm>
            <a:off x="2105107" y="3055535"/>
            <a:ext cx="7981786" cy="2609103"/>
          </a:xfrm>
          <a:prstGeom prst="rect">
            <a:avLst/>
          </a:prstGeom>
        </p:spPr>
        <p:txBody>
          <a:bodyPr anchor="ctr"/>
          <a:lstStyle>
            <a:lvl1pPr marL="0" indent="0" algn="l">
              <a:lnSpc>
                <a:spcPct val="125000"/>
              </a:lnSpc>
              <a:spcBef>
                <a:spcPts val="0"/>
              </a:spcBef>
              <a:buNone/>
              <a:defRPr sz="3200" i="1" spc="100" baseline="0">
                <a:solidFill>
                  <a:schemeClr val="bg1"/>
                </a:solidFill>
                <a:latin typeface="+mj-lt"/>
              </a:defRPr>
            </a:lvl1pPr>
          </a:lstStyle>
          <a:p>
            <a:pPr lvl="0"/>
            <a:r>
              <a:rPr lang="en-US"/>
              <a:t>Click to add title</a:t>
            </a:r>
          </a:p>
        </p:txBody>
      </p:sp>
      <p:sp>
        <p:nvSpPr>
          <p:cNvPr id="2" name="Title 1">
            <a:extLst>
              <a:ext uri="{FF2B5EF4-FFF2-40B4-BE49-F238E27FC236}">
                <a16:creationId xmlns:a16="http://schemas.microsoft.com/office/drawing/2014/main" id="{648B1850-15F7-414E-B8F6-3A5B3D10B263}"/>
              </a:ext>
            </a:extLst>
          </p:cNvPr>
          <p:cNvSpPr>
            <a:spLocks noGrp="1"/>
          </p:cNvSpPr>
          <p:nvPr>
            <p:ph type="title"/>
          </p:nvPr>
        </p:nvSpPr>
        <p:spPr>
          <a:xfrm>
            <a:off x="5010083" y="5448575"/>
            <a:ext cx="4881563" cy="463550"/>
          </a:xfrm>
          <a:prstGeom prst="rect">
            <a:avLst/>
          </a:prstGeom>
        </p:spPr>
        <p:txBody>
          <a:bodyPr/>
          <a:lstStyle>
            <a:lvl1pPr algn="r">
              <a:defRPr lang="en-US" sz="1800" spc="100" baseline="0">
                <a:solidFill>
                  <a:schemeClr val="bg1"/>
                </a:solidFill>
                <a:latin typeface="+mn-lt"/>
                <a:ea typeface="+mn-ea"/>
                <a:cs typeface="+mn-cs"/>
              </a:defRPr>
            </a:lvl1pPr>
          </a:lstStyle>
          <a:p>
            <a:pPr marL="0" lvl="0" indent="0" algn="r">
              <a:spcBef>
                <a:spcPts val="100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3000568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ypothesis">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0796CDC-3154-4ACA-A920-8CBE431C2A1A}"/>
              </a:ext>
            </a:extLst>
          </p:cNvPr>
          <p:cNvSpPr/>
          <p:nvPr userDrawn="1"/>
        </p:nvSpPr>
        <p:spPr>
          <a:xfrm>
            <a:off x="0" y="0"/>
            <a:ext cx="468761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a:extLst>
              <a:ext uri="{FF2B5EF4-FFF2-40B4-BE49-F238E27FC236}">
                <a16:creationId xmlns:a16="http://schemas.microsoft.com/office/drawing/2014/main" id="{195FA8B4-F9F3-4FF5-B11F-483A1B95EA11}"/>
              </a:ext>
            </a:extLst>
          </p:cNvPr>
          <p:cNvSpPr>
            <a:spLocks noGrp="1"/>
          </p:cNvSpPr>
          <p:nvPr>
            <p:ph type="dt" sz="half" idx="10"/>
          </p:nvPr>
        </p:nvSpPr>
        <p:spPr/>
        <p:txBody>
          <a:bodyPr/>
          <a:lstStyle>
            <a:lvl1pPr>
              <a:defRPr>
                <a:solidFill>
                  <a:schemeClr val="bg1"/>
                </a:solidFill>
              </a:defRPr>
            </a:lvl1pPr>
          </a:lstStyle>
          <a:p>
            <a:r>
              <a:rPr lang="en-US" dirty="0"/>
              <a:t>8/05/20XX</a:t>
            </a:r>
          </a:p>
        </p:txBody>
      </p:sp>
      <p:sp>
        <p:nvSpPr>
          <p:cNvPr id="3" name="Footer Placeholder 2">
            <a:extLst>
              <a:ext uri="{FF2B5EF4-FFF2-40B4-BE49-F238E27FC236}">
                <a16:creationId xmlns:a16="http://schemas.microsoft.com/office/drawing/2014/main" id="{F97B8F04-28A5-462E-86DE-06C37E40589B}"/>
              </a:ext>
            </a:extLst>
          </p:cNvPr>
          <p:cNvSpPr>
            <a:spLocks noGrp="1"/>
          </p:cNvSpPr>
          <p:nvPr>
            <p:ph type="ftr" sz="quarter" idx="11"/>
          </p:nvPr>
        </p:nvSpPr>
        <p:spPr/>
        <p:txBody>
          <a:bodyPr/>
          <a:lstStyle>
            <a:lvl1pPr>
              <a:defRPr>
                <a:solidFill>
                  <a:schemeClr val="accent6">
                    <a:lumMod val="75000"/>
                  </a:schemeClr>
                </a:solidFill>
              </a:defRPr>
            </a:lvl1pPr>
          </a:lstStyle>
          <a:p>
            <a:r>
              <a:rPr lang="en-US" dirty="0"/>
              <a:t>Conference Presentation</a:t>
            </a:r>
          </a:p>
        </p:txBody>
      </p:sp>
      <p:sp>
        <p:nvSpPr>
          <p:cNvPr id="4" name="Slide Number Placeholder 3">
            <a:extLst>
              <a:ext uri="{FF2B5EF4-FFF2-40B4-BE49-F238E27FC236}">
                <a16:creationId xmlns:a16="http://schemas.microsoft.com/office/drawing/2014/main" id="{AC8B2DAE-4645-4AA0-87C9-39874FDBDEE3}"/>
              </a:ext>
            </a:extLst>
          </p:cNvPr>
          <p:cNvSpPr>
            <a:spLocks noGrp="1"/>
          </p:cNvSpPr>
          <p:nvPr>
            <p:ph type="sldNum" sz="quarter" idx="12"/>
          </p:nvPr>
        </p:nvSpPr>
        <p:spPr/>
        <p:txBody>
          <a:bodyPr/>
          <a:lstStyle>
            <a:lvl1pPr>
              <a:defRPr>
                <a:solidFill>
                  <a:schemeClr val="accent6">
                    <a:lumMod val="75000"/>
                  </a:schemeClr>
                </a:solidFill>
              </a:defRPr>
            </a:lvl1pPr>
          </a:lstStyle>
          <a:p>
            <a:fld id="{18D65601-5AE2-46FC-B138-694DDD2B510D}" type="slidenum">
              <a:rPr lang="en-US" smtClean="0"/>
              <a:pPr/>
              <a:t>‹#›</a:t>
            </a:fld>
            <a:endParaRPr lang="en-US" dirty="0"/>
          </a:p>
        </p:txBody>
      </p:sp>
      <p:sp>
        <p:nvSpPr>
          <p:cNvPr id="6" name="Content Placeholder 15">
            <a:extLst>
              <a:ext uri="{FF2B5EF4-FFF2-40B4-BE49-F238E27FC236}">
                <a16:creationId xmlns:a16="http://schemas.microsoft.com/office/drawing/2014/main" id="{3BB9146A-68F5-433B-8411-A12C7C8F782D}"/>
              </a:ext>
            </a:extLst>
          </p:cNvPr>
          <p:cNvSpPr>
            <a:spLocks noGrp="1"/>
          </p:cNvSpPr>
          <p:nvPr>
            <p:ph sz="quarter" idx="15" hasCustomPrompt="1"/>
          </p:nvPr>
        </p:nvSpPr>
        <p:spPr>
          <a:xfrm>
            <a:off x="6747641" y="1193612"/>
            <a:ext cx="3513083" cy="1400506"/>
          </a:xfrm>
          <a:prstGeom prst="rect">
            <a:avLst/>
          </a:prstGeom>
        </p:spPr>
        <p:txBody>
          <a:bodyPr anchor="ctr"/>
          <a:lstStyle>
            <a:lvl1pPr marL="0" indent="0" algn="ctr">
              <a:lnSpc>
                <a:spcPct val="150000"/>
              </a:lnSpc>
              <a:spcBef>
                <a:spcPts val="0"/>
              </a:spcBef>
              <a:spcAft>
                <a:spcPts val="0"/>
              </a:spcAft>
              <a:buNone/>
              <a:defRPr sz="1400" spc="100" baseline="0"/>
            </a:lvl1pPr>
          </a:lstStyle>
          <a:p>
            <a:pPr lvl="0"/>
            <a:r>
              <a:rPr lang="en-US"/>
              <a:t>Click to add text</a:t>
            </a:r>
          </a:p>
        </p:txBody>
      </p:sp>
      <p:sp>
        <p:nvSpPr>
          <p:cNvPr id="7" name="Rectangle 6">
            <a:extLst>
              <a:ext uri="{FF2B5EF4-FFF2-40B4-BE49-F238E27FC236}">
                <a16:creationId xmlns:a16="http://schemas.microsoft.com/office/drawing/2014/main" id="{3270974D-DE65-42B3-BEB4-235503245B26}"/>
              </a:ext>
            </a:extLst>
          </p:cNvPr>
          <p:cNvSpPr/>
          <p:nvPr userDrawn="1"/>
        </p:nvSpPr>
        <p:spPr>
          <a:xfrm>
            <a:off x="6360072" y="924801"/>
            <a:ext cx="4288221" cy="2043229"/>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ent Placeholder 15">
            <a:extLst>
              <a:ext uri="{FF2B5EF4-FFF2-40B4-BE49-F238E27FC236}">
                <a16:creationId xmlns:a16="http://schemas.microsoft.com/office/drawing/2014/main" id="{5BA888A7-F91E-4923-AB10-31BEF8C2FEB8}"/>
              </a:ext>
            </a:extLst>
          </p:cNvPr>
          <p:cNvSpPr>
            <a:spLocks noGrp="1"/>
          </p:cNvSpPr>
          <p:nvPr>
            <p:ph sz="quarter" idx="16" hasCustomPrompt="1"/>
          </p:nvPr>
        </p:nvSpPr>
        <p:spPr>
          <a:xfrm>
            <a:off x="6747641" y="4120055"/>
            <a:ext cx="3513083" cy="1185839"/>
          </a:xfrm>
          <a:prstGeom prst="rect">
            <a:avLst/>
          </a:prstGeom>
        </p:spPr>
        <p:txBody>
          <a:bodyPr anchor="ctr"/>
          <a:lstStyle>
            <a:lvl1pPr marL="0" indent="0" algn="ctr">
              <a:lnSpc>
                <a:spcPct val="150000"/>
              </a:lnSpc>
              <a:spcBef>
                <a:spcPts val="0"/>
              </a:spcBef>
              <a:spcAft>
                <a:spcPts val="0"/>
              </a:spcAft>
              <a:buNone/>
              <a:defRPr sz="1400" spc="100" baseline="0"/>
            </a:lvl1pPr>
          </a:lstStyle>
          <a:p>
            <a:pPr lvl="0"/>
            <a:r>
              <a:rPr lang="en-US"/>
              <a:t>Click to add text</a:t>
            </a:r>
          </a:p>
        </p:txBody>
      </p:sp>
      <p:sp>
        <p:nvSpPr>
          <p:cNvPr id="9" name="Rectangle 8">
            <a:extLst>
              <a:ext uri="{FF2B5EF4-FFF2-40B4-BE49-F238E27FC236}">
                <a16:creationId xmlns:a16="http://schemas.microsoft.com/office/drawing/2014/main" id="{A6803CCC-79BF-4752-81AA-D68AB023A6B6}"/>
              </a:ext>
            </a:extLst>
          </p:cNvPr>
          <p:cNvSpPr/>
          <p:nvPr userDrawn="1"/>
        </p:nvSpPr>
        <p:spPr>
          <a:xfrm>
            <a:off x="6360072" y="3584028"/>
            <a:ext cx="4288221" cy="2043229"/>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6ECBC35A-FE4E-467A-A20D-9063B371CAAA}"/>
              </a:ext>
              <a:ext uri="{C183D7F6-B498-43B3-948B-1728B52AA6E4}">
                <adec:decorative xmlns:adec="http://schemas.microsoft.com/office/drawing/2017/decorative" val="1"/>
              </a:ext>
            </a:extLst>
          </p:cNvPr>
          <p:cNvCxnSpPr>
            <a:cxnSpLocks/>
          </p:cNvCxnSpPr>
          <p:nvPr userDrawn="1"/>
        </p:nvCxnSpPr>
        <p:spPr>
          <a:xfrm>
            <a:off x="2303095" y="0"/>
            <a:ext cx="0" cy="3704734"/>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Title 11">
            <a:extLst>
              <a:ext uri="{FF2B5EF4-FFF2-40B4-BE49-F238E27FC236}">
                <a16:creationId xmlns:a16="http://schemas.microsoft.com/office/drawing/2014/main" id="{A4FC0018-1CBF-4BC0-BE79-B983651D8848}"/>
              </a:ext>
            </a:extLst>
          </p:cNvPr>
          <p:cNvSpPr>
            <a:spLocks noGrp="1"/>
          </p:cNvSpPr>
          <p:nvPr>
            <p:ph type="title"/>
          </p:nvPr>
        </p:nvSpPr>
        <p:spPr>
          <a:xfrm rot="16200000">
            <a:off x="1005213" y="4932422"/>
            <a:ext cx="2635209" cy="523708"/>
          </a:xfrm>
          <a:prstGeom prst="rect">
            <a:avLst/>
          </a:prstGeom>
        </p:spPr>
        <p:txBody>
          <a:bodyPr anchor="ctr"/>
          <a:lstStyle>
            <a:lvl1pPr algn="r">
              <a:defRPr lang="en-US" sz="2400" spc="100" baseline="0">
                <a:solidFill>
                  <a:schemeClr val="bg1"/>
                </a:solidFill>
                <a:ea typeface="+mn-ea"/>
                <a:cs typeface="+mn-cs"/>
              </a:defRPr>
            </a:lvl1pPr>
          </a:lstStyle>
          <a:p>
            <a:pPr marL="0" lvl="0" indent="0" algn="r">
              <a:lnSpc>
                <a:spcPct val="80000"/>
              </a:lnSpc>
              <a:spcBef>
                <a:spcPts val="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162744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ercentage of Communication Tools​">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8B06ACE2-BA16-48C7-A451-845668BC059A}"/>
              </a:ext>
            </a:extLst>
          </p:cNvPr>
          <p:cNvSpPr>
            <a:spLocks noGrp="1"/>
          </p:cNvSpPr>
          <p:nvPr>
            <p:ph type="dt" sz="half" idx="10"/>
          </p:nvPr>
        </p:nvSpPr>
        <p:spPr/>
        <p:txBody>
          <a:bodyPr/>
          <a:lstStyle/>
          <a:p>
            <a:r>
              <a:rPr lang="en-US" dirty="0"/>
              <a:t>8/05/20XX</a:t>
            </a:r>
          </a:p>
        </p:txBody>
      </p:sp>
      <p:sp>
        <p:nvSpPr>
          <p:cNvPr id="6" name="Footer Placeholder 5">
            <a:extLst>
              <a:ext uri="{FF2B5EF4-FFF2-40B4-BE49-F238E27FC236}">
                <a16:creationId xmlns:a16="http://schemas.microsoft.com/office/drawing/2014/main" id="{009B479B-4CEB-47DB-903C-2E2D2445EB57}"/>
              </a:ext>
            </a:extLst>
          </p:cNvPr>
          <p:cNvSpPr>
            <a:spLocks noGrp="1"/>
          </p:cNvSpPr>
          <p:nvPr>
            <p:ph type="ftr" sz="quarter" idx="11"/>
          </p:nvPr>
        </p:nvSpPr>
        <p:spPr/>
        <p:txBody>
          <a:bodyPr/>
          <a:lstStyle/>
          <a:p>
            <a:r>
              <a:rPr lang="en-US" dirty="0"/>
              <a:t>Conference Presentation</a:t>
            </a:r>
          </a:p>
        </p:txBody>
      </p:sp>
      <p:sp>
        <p:nvSpPr>
          <p:cNvPr id="7" name="Slide Number Placeholder 6">
            <a:extLst>
              <a:ext uri="{FF2B5EF4-FFF2-40B4-BE49-F238E27FC236}">
                <a16:creationId xmlns:a16="http://schemas.microsoft.com/office/drawing/2014/main" id="{FC6F2130-E7AA-4706-B388-47F7E032B5EA}"/>
              </a:ext>
            </a:extLst>
          </p:cNvPr>
          <p:cNvSpPr>
            <a:spLocks noGrp="1"/>
          </p:cNvSpPr>
          <p:nvPr>
            <p:ph type="sldNum" sz="quarter" idx="12"/>
          </p:nvPr>
        </p:nvSpPr>
        <p:spPr/>
        <p:txBody>
          <a:bodyPr/>
          <a:lstStyle/>
          <a:p>
            <a:fld id="{18D65601-5AE2-46FC-B138-694DDD2B510D}" type="slidenum">
              <a:rPr lang="en-US" smtClean="0"/>
              <a:t>‹#›</a:t>
            </a:fld>
            <a:endParaRPr lang="en-US" dirty="0"/>
          </a:p>
        </p:txBody>
      </p:sp>
      <p:sp>
        <p:nvSpPr>
          <p:cNvPr id="9" name="Rectangle 8">
            <a:extLst>
              <a:ext uri="{FF2B5EF4-FFF2-40B4-BE49-F238E27FC236}">
                <a16:creationId xmlns:a16="http://schemas.microsoft.com/office/drawing/2014/main" id="{67311573-5DB1-44CE-818B-9E5F570408F1}"/>
              </a:ext>
            </a:extLst>
          </p:cNvPr>
          <p:cNvSpPr/>
          <p:nvPr userDrawn="1"/>
        </p:nvSpPr>
        <p:spPr>
          <a:xfrm>
            <a:off x="638177" y="631627"/>
            <a:ext cx="10915645" cy="5588197"/>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Content Placeholder 15">
            <a:extLst>
              <a:ext uri="{FF2B5EF4-FFF2-40B4-BE49-F238E27FC236}">
                <a16:creationId xmlns:a16="http://schemas.microsoft.com/office/drawing/2014/main" id="{6E328664-C733-476A-81C6-2A0B15B001A1}"/>
              </a:ext>
            </a:extLst>
          </p:cNvPr>
          <p:cNvSpPr>
            <a:spLocks noGrp="1"/>
          </p:cNvSpPr>
          <p:nvPr>
            <p:ph sz="quarter" idx="15" hasCustomPrompt="1"/>
          </p:nvPr>
        </p:nvSpPr>
        <p:spPr>
          <a:xfrm>
            <a:off x="2029158" y="2838122"/>
            <a:ext cx="1786759" cy="430923"/>
          </a:xfrm>
          <a:prstGeom prst="rect">
            <a:avLst/>
          </a:prstGeom>
        </p:spPr>
        <p:txBody>
          <a:bodyPr anchor="t"/>
          <a:lstStyle>
            <a:lvl1pPr marL="0" indent="0" algn="l">
              <a:lnSpc>
                <a:spcPct val="150000"/>
              </a:lnSpc>
              <a:spcBef>
                <a:spcPts val="0"/>
              </a:spcBef>
              <a:spcAft>
                <a:spcPts val="0"/>
              </a:spcAft>
              <a:buNone/>
              <a:defRPr sz="1400" spc="100" baseline="0"/>
            </a:lvl1pPr>
          </a:lstStyle>
          <a:p>
            <a:pPr lvl="0"/>
            <a:r>
              <a:rPr lang="en-US"/>
              <a:t>Click to add text</a:t>
            </a:r>
          </a:p>
        </p:txBody>
      </p:sp>
      <p:sp>
        <p:nvSpPr>
          <p:cNvPr id="20" name="Content Placeholder 15">
            <a:extLst>
              <a:ext uri="{FF2B5EF4-FFF2-40B4-BE49-F238E27FC236}">
                <a16:creationId xmlns:a16="http://schemas.microsoft.com/office/drawing/2014/main" id="{4DA6C57C-E2CB-484E-94E6-9AB8DC7DB4C5}"/>
              </a:ext>
            </a:extLst>
          </p:cNvPr>
          <p:cNvSpPr>
            <a:spLocks noGrp="1"/>
          </p:cNvSpPr>
          <p:nvPr>
            <p:ph sz="quarter" idx="16" hasCustomPrompt="1"/>
          </p:nvPr>
        </p:nvSpPr>
        <p:spPr>
          <a:xfrm>
            <a:off x="2029158" y="3379435"/>
            <a:ext cx="1786759" cy="430923"/>
          </a:xfrm>
          <a:prstGeom prst="rect">
            <a:avLst/>
          </a:prstGeom>
        </p:spPr>
        <p:txBody>
          <a:bodyPr anchor="t"/>
          <a:lstStyle>
            <a:lvl1pPr marL="0" indent="0" algn="l">
              <a:lnSpc>
                <a:spcPct val="150000"/>
              </a:lnSpc>
              <a:spcBef>
                <a:spcPts val="0"/>
              </a:spcBef>
              <a:spcAft>
                <a:spcPts val="0"/>
              </a:spcAft>
              <a:buNone/>
              <a:defRPr sz="1400" spc="100" baseline="0"/>
            </a:lvl1pPr>
          </a:lstStyle>
          <a:p>
            <a:pPr lvl="0"/>
            <a:r>
              <a:rPr lang="en-US"/>
              <a:t>Click to add text</a:t>
            </a:r>
          </a:p>
        </p:txBody>
      </p:sp>
      <p:sp>
        <p:nvSpPr>
          <p:cNvPr id="21" name="Content Placeholder 15">
            <a:extLst>
              <a:ext uri="{FF2B5EF4-FFF2-40B4-BE49-F238E27FC236}">
                <a16:creationId xmlns:a16="http://schemas.microsoft.com/office/drawing/2014/main" id="{97E74E6E-CDEF-424A-B7CE-5B34A0AC34D6}"/>
              </a:ext>
            </a:extLst>
          </p:cNvPr>
          <p:cNvSpPr>
            <a:spLocks noGrp="1"/>
          </p:cNvSpPr>
          <p:nvPr>
            <p:ph sz="quarter" idx="17" hasCustomPrompt="1"/>
          </p:nvPr>
        </p:nvSpPr>
        <p:spPr>
          <a:xfrm>
            <a:off x="2029158" y="3928699"/>
            <a:ext cx="1786759" cy="430923"/>
          </a:xfrm>
          <a:prstGeom prst="rect">
            <a:avLst/>
          </a:prstGeom>
        </p:spPr>
        <p:txBody>
          <a:bodyPr anchor="t"/>
          <a:lstStyle>
            <a:lvl1pPr marL="0" indent="0" algn="l">
              <a:lnSpc>
                <a:spcPct val="150000"/>
              </a:lnSpc>
              <a:spcBef>
                <a:spcPts val="0"/>
              </a:spcBef>
              <a:spcAft>
                <a:spcPts val="0"/>
              </a:spcAft>
              <a:buNone/>
              <a:defRPr sz="1400" spc="100" baseline="0"/>
            </a:lvl1pPr>
          </a:lstStyle>
          <a:p>
            <a:pPr lvl="0"/>
            <a:r>
              <a:rPr lang="en-US"/>
              <a:t>Click to add text</a:t>
            </a:r>
          </a:p>
        </p:txBody>
      </p:sp>
      <p:sp>
        <p:nvSpPr>
          <p:cNvPr id="22" name="Content Placeholder 15">
            <a:extLst>
              <a:ext uri="{FF2B5EF4-FFF2-40B4-BE49-F238E27FC236}">
                <a16:creationId xmlns:a16="http://schemas.microsoft.com/office/drawing/2014/main" id="{E7A1AA76-7517-4C53-B2A4-EE8B1C6ADDDF}"/>
              </a:ext>
            </a:extLst>
          </p:cNvPr>
          <p:cNvSpPr>
            <a:spLocks noGrp="1"/>
          </p:cNvSpPr>
          <p:nvPr>
            <p:ph sz="quarter" idx="18" hasCustomPrompt="1"/>
          </p:nvPr>
        </p:nvSpPr>
        <p:spPr>
          <a:xfrm>
            <a:off x="2029158" y="4476966"/>
            <a:ext cx="1786759" cy="430923"/>
          </a:xfrm>
          <a:prstGeom prst="rect">
            <a:avLst/>
          </a:prstGeom>
        </p:spPr>
        <p:txBody>
          <a:bodyPr anchor="t"/>
          <a:lstStyle>
            <a:lvl1pPr marL="0" indent="0" algn="l">
              <a:lnSpc>
                <a:spcPct val="150000"/>
              </a:lnSpc>
              <a:spcBef>
                <a:spcPts val="0"/>
              </a:spcBef>
              <a:spcAft>
                <a:spcPts val="0"/>
              </a:spcAft>
              <a:buNone/>
              <a:defRPr sz="1400" spc="100" baseline="0"/>
            </a:lvl1pPr>
          </a:lstStyle>
          <a:p>
            <a:pPr lvl="0"/>
            <a:r>
              <a:rPr lang="en-US"/>
              <a:t>Click to add text</a:t>
            </a:r>
          </a:p>
        </p:txBody>
      </p:sp>
      <p:sp>
        <p:nvSpPr>
          <p:cNvPr id="37" name="Text Placeholder 12">
            <a:extLst>
              <a:ext uri="{FF2B5EF4-FFF2-40B4-BE49-F238E27FC236}">
                <a16:creationId xmlns:a16="http://schemas.microsoft.com/office/drawing/2014/main" id="{273C9D83-2282-43F4-BB54-7CDA96B45560}"/>
              </a:ext>
            </a:extLst>
          </p:cNvPr>
          <p:cNvSpPr>
            <a:spLocks noGrp="1"/>
          </p:cNvSpPr>
          <p:nvPr>
            <p:ph type="body" sz="quarter" idx="19" hasCustomPrompt="1"/>
          </p:nvPr>
        </p:nvSpPr>
        <p:spPr>
          <a:xfrm>
            <a:off x="6298588" y="1307183"/>
            <a:ext cx="1783393" cy="1783055"/>
          </a:xfrm>
          <a:prstGeom prst="rect">
            <a:avLst/>
          </a:prstGeom>
        </p:spPr>
        <p:txBody>
          <a:bodyPr anchor="ctr"/>
          <a:lstStyle>
            <a:lvl1pPr marL="0" indent="0" algn="ctr">
              <a:lnSpc>
                <a:spcPct val="125000"/>
              </a:lnSpc>
              <a:spcBef>
                <a:spcPts val="0"/>
              </a:spcBef>
              <a:buNone/>
              <a:defRPr sz="2400" b="0" spc="100" baseline="0">
                <a:solidFill>
                  <a:schemeClr val="accent1"/>
                </a:solidFill>
                <a:latin typeface="Univers LT Std 45 Light" panose="020B0703030502020204" pitchFamily="34" charset="0"/>
              </a:defRPr>
            </a:lvl1pPr>
          </a:lstStyle>
          <a:p>
            <a:pPr lvl="0"/>
            <a:r>
              <a:rPr lang="en-US"/>
              <a:t>#</a:t>
            </a:r>
          </a:p>
        </p:txBody>
      </p:sp>
      <p:sp>
        <p:nvSpPr>
          <p:cNvPr id="38" name="Text Placeholder 12">
            <a:extLst>
              <a:ext uri="{FF2B5EF4-FFF2-40B4-BE49-F238E27FC236}">
                <a16:creationId xmlns:a16="http://schemas.microsoft.com/office/drawing/2014/main" id="{90C1AC4A-23E9-4676-A30E-E39B4342FF07}"/>
              </a:ext>
            </a:extLst>
          </p:cNvPr>
          <p:cNvSpPr>
            <a:spLocks noGrp="1"/>
          </p:cNvSpPr>
          <p:nvPr>
            <p:ph type="body" sz="quarter" idx="20" hasCustomPrompt="1"/>
          </p:nvPr>
        </p:nvSpPr>
        <p:spPr>
          <a:xfrm>
            <a:off x="6298588" y="3703828"/>
            <a:ext cx="1783393" cy="1783055"/>
          </a:xfrm>
          <a:prstGeom prst="rect">
            <a:avLst/>
          </a:prstGeom>
        </p:spPr>
        <p:txBody>
          <a:bodyPr anchor="ctr"/>
          <a:lstStyle>
            <a:lvl1pPr marL="0" indent="0" algn="ctr">
              <a:lnSpc>
                <a:spcPct val="125000"/>
              </a:lnSpc>
              <a:spcBef>
                <a:spcPts val="0"/>
              </a:spcBef>
              <a:buNone/>
              <a:defRPr sz="2400" b="0" spc="100" baseline="0">
                <a:solidFill>
                  <a:schemeClr val="accent1"/>
                </a:solidFill>
                <a:latin typeface="Univers LT Std 45 Light" panose="020B0703030502020204" pitchFamily="34" charset="0"/>
              </a:defRPr>
            </a:lvl1pPr>
          </a:lstStyle>
          <a:p>
            <a:pPr lvl="0"/>
            <a:r>
              <a:rPr lang="en-US"/>
              <a:t>#</a:t>
            </a:r>
          </a:p>
        </p:txBody>
      </p:sp>
      <p:sp>
        <p:nvSpPr>
          <p:cNvPr id="39" name="Text Placeholder 12">
            <a:extLst>
              <a:ext uri="{FF2B5EF4-FFF2-40B4-BE49-F238E27FC236}">
                <a16:creationId xmlns:a16="http://schemas.microsoft.com/office/drawing/2014/main" id="{2C256BCC-FED6-4D75-8C65-5967DD2E0194}"/>
              </a:ext>
            </a:extLst>
          </p:cNvPr>
          <p:cNvSpPr>
            <a:spLocks noGrp="1"/>
          </p:cNvSpPr>
          <p:nvPr>
            <p:ph type="body" sz="quarter" idx="21" hasCustomPrompt="1"/>
          </p:nvPr>
        </p:nvSpPr>
        <p:spPr>
          <a:xfrm>
            <a:off x="9033309" y="1307183"/>
            <a:ext cx="1783393" cy="1783055"/>
          </a:xfrm>
          <a:prstGeom prst="rect">
            <a:avLst/>
          </a:prstGeom>
        </p:spPr>
        <p:txBody>
          <a:bodyPr anchor="ctr"/>
          <a:lstStyle>
            <a:lvl1pPr marL="0" indent="0" algn="ctr">
              <a:lnSpc>
                <a:spcPct val="125000"/>
              </a:lnSpc>
              <a:spcBef>
                <a:spcPts val="0"/>
              </a:spcBef>
              <a:buNone/>
              <a:defRPr sz="2400" b="0" spc="100" baseline="0">
                <a:solidFill>
                  <a:schemeClr val="accent1"/>
                </a:solidFill>
                <a:latin typeface="Univers LT Std 45 Light" panose="020B0703030502020204" pitchFamily="34" charset="0"/>
              </a:defRPr>
            </a:lvl1pPr>
          </a:lstStyle>
          <a:p>
            <a:pPr lvl="0"/>
            <a:r>
              <a:rPr lang="en-US"/>
              <a:t>#</a:t>
            </a:r>
          </a:p>
        </p:txBody>
      </p:sp>
      <p:sp>
        <p:nvSpPr>
          <p:cNvPr id="40" name="Text Placeholder 12">
            <a:extLst>
              <a:ext uri="{FF2B5EF4-FFF2-40B4-BE49-F238E27FC236}">
                <a16:creationId xmlns:a16="http://schemas.microsoft.com/office/drawing/2014/main" id="{036A0378-B8F0-463A-A66D-83D798223E3C}"/>
              </a:ext>
            </a:extLst>
          </p:cNvPr>
          <p:cNvSpPr>
            <a:spLocks noGrp="1"/>
          </p:cNvSpPr>
          <p:nvPr>
            <p:ph type="body" sz="quarter" idx="22" hasCustomPrompt="1"/>
          </p:nvPr>
        </p:nvSpPr>
        <p:spPr>
          <a:xfrm>
            <a:off x="9033309" y="3703828"/>
            <a:ext cx="1783393" cy="1783055"/>
          </a:xfrm>
          <a:prstGeom prst="rect">
            <a:avLst/>
          </a:prstGeom>
        </p:spPr>
        <p:txBody>
          <a:bodyPr anchor="ctr"/>
          <a:lstStyle>
            <a:lvl1pPr marL="0" indent="0" algn="ctr">
              <a:lnSpc>
                <a:spcPct val="125000"/>
              </a:lnSpc>
              <a:spcBef>
                <a:spcPts val="0"/>
              </a:spcBef>
              <a:buNone/>
              <a:defRPr sz="2400" b="0" spc="100" baseline="0">
                <a:solidFill>
                  <a:schemeClr val="accent1"/>
                </a:solidFill>
                <a:latin typeface="Univers LT Std 45 Light" panose="020B0703030502020204" pitchFamily="34" charset="0"/>
              </a:defRPr>
            </a:lvl1pPr>
          </a:lstStyle>
          <a:p>
            <a:pPr lvl="0"/>
            <a:r>
              <a:rPr lang="en-US"/>
              <a:t>#</a:t>
            </a:r>
          </a:p>
        </p:txBody>
      </p:sp>
      <p:sp>
        <p:nvSpPr>
          <p:cNvPr id="2" name="Title 1">
            <a:extLst>
              <a:ext uri="{FF2B5EF4-FFF2-40B4-BE49-F238E27FC236}">
                <a16:creationId xmlns:a16="http://schemas.microsoft.com/office/drawing/2014/main" id="{82BDF22D-6760-4BDD-92EF-E940DCC023C0}"/>
              </a:ext>
            </a:extLst>
          </p:cNvPr>
          <p:cNvSpPr>
            <a:spLocks noGrp="1"/>
          </p:cNvSpPr>
          <p:nvPr>
            <p:ph type="title"/>
          </p:nvPr>
        </p:nvSpPr>
        <p:spPr>
          <a:xfrm>
            <a:off x="1267697" y="1369287"/>
            <a:ext cx="4079564" cy="1268810"/>
          </a:xfrm>
          <a:prstGeom prst="rect">
            <a:avLst/>
          </a:prstGeom>
        </p:spPr>
        <p:txBody>
          <a:bodyPr anchor="ctr"/>
          <a:lstStyle>
            <a:lvl1pPr>
              <a:lnSpc>
                <a:spcPct val="125000"/>
              </a:lnSpc>
              <a:defRPr lang="en-US" sz="2400" spc="100" baseline="0">
                <a:solidFill>
                  <a:schemeClr val="accent1"/>
                </a:solidFill>
                <a:ea typeface="+mn-ea"/>
                <a:cs typeface="+mn-cs"/>
              </a:defRPr>
            </a:lvl1pPr>
          </a:lstStyle>
          <a:p>
            <a:pPr marL="0" lvl="0" indent="0">
              <a:lnSpc>
                <a:spcPct val="125000"/>
              </a:lnSpc>
              <a:spcBef>
                <a:spcPts val="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2295802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aking Great Products">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BAADBBE-F1E3-480E-BE79-B55DEF9410EF}"/>
              </a:ext>
              <a:ext uri="{C183D7F6-B498-43B3-948B-1728B52AA6E4}">
                <adec:decorative xmlns:adec="http://schemas.microsoft.com/office/drawing/2017/decorative" val="1"/>
              </a:ext>
            </a:extLst>
          </p:cNvPr>
          <p:cNvSpPr/>
          <p:nvPr userDrawn="1"/>
        </p:nvSpPr>
        <p:spPr>
          <a:xfrm>
            <a:off x="5397500" y="2009775"/>
            <a:ext cx="6794499" cy="28384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A4C868C7-0B77-47B8-9C16-7F97AA9F0D4E}"/>
              </a:ext>
            </a:extLst>
          </p:cNvPr>
          <p:cNvSpPr>
            <a:spLocks noGrp="1"/>
          </p:cNvSpPr>
          <p:nvPr>
            <p:ph type="pic" sz="quarter" idx="13" hasCustomPrompt="1"/>
          </p:nvPr>
        </p:nvSpPr>
        <p:spPr>
          <a:xfrm>
            <a:off x="1" y="0"/>
            <a:ext cx="6311899" cy="6858000"/>
          </a:xfrm>
          <a:custGeom>
            <a:avLst/>
            <a:gdLst>
              <a:gd name="connsiteX0" fmla="*/ 0 w 6311899"/>
              <a:gd name="connsiteY0" fmla="*/ 0 h 6858000"/>
              <a:gd name="connsiteX1" fmla="*/ 6311899 w 6311899"/>
              <a:gd name="connsiteY1" fmla="*/ 0 h 6858000"/>
              <a:gd name="connsiteX2" fmla="*/ 6311899 w 6311899"/>
              <a:gd name="connsiteY2" fmla="*/ 2009775 h 6858000"/>
              <a:gd name="connsiteX3" fmla="*/ 5397499 w 6311899"/>
              <a:gd name="connsiteY3" fmla="*/ 2009775 h 6858000"/>
              <a:gd name="connsiteX4" fmla="*/ 5397499 w 6311899"/>
              <a:gd name="connsiteY4" fmla="*/ 4848225 h 6858000"/>
              <a:gd name="connsiteX5" fmla="*/ 6311899 w 6311899"/>
              <a:gd name="connsiteY5" fmla="*/ 4848225 h 6858000"/>
              <a:gd name="connsiteX6" fmla="*/ 6311899 w 6311899"/>
              <a:gd name="connsiteY6" fmla="*/ 6858000 h 6858000"/>
              <a:gd name="connsiteX7" fmla="*/ 0 w 6311899"/>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311899" h="6858000">
                <a:moveTo>
                  <a:pt x="0" y="0"/>
                </a:moveTo>
                <a:lnTo>
                  <a:pt x="6311899" y="0"/>
                </a:lnTo>
                <a:lnTo>
                  <a:pt x="6311899" y="2009775"/>
                </a:lnTo>
                <a:lnTo>
                  <a:pt x="5397499" y="2009775"/>
                </a:lnTo>
                <a:lnTo>
                  <a:pt x="5397499" y="4848225"/>
                </a:lnTo>
                <a:lnTo>
                  <a:pt x="6311899" y="4848225"/>
                </a:lnTo>
                <a:lnTo>
                  <a:pt x="6311899" y="6858000"/>
                </a:lnTo>
                <a:lnTo>
                  <a:pt x="0" y="6858000"/>
                </a:lnTo>
                <a:close/>
              </a:path>
            </a:pathLst>
          </a:custGeom>
        </p:spPr>
        <p:txBody>
          <a:bodyPr wrap="square">
            <a:noAutofit/>
          </a:bodyPr>
          <a:lstStyle>
            <a:lvl1pPr marL="0" indent="0" algn="ctr">
              <a:buNone/>
              <a:defRPr/>
            </a:lvl1pPr>
          </a:lstStyle>
          <a:p>
            <a:r>
              <a:rPr lang="en-US" dirty="0"/>
              <a:t>Click to add photo</a:t>
            </a:r>
          </a:p>
        </p:txBody>
      </p:sp>
      <p:sp>
        <p:nvSpPr>
          <p:cNvPr id="5" name="Date Placeholder 4">
            <a:extLst>
              <a:ext uri="{FF2B5EF4-FFF2-40B4-BE49-F238E27FC236}">
                <a16:creationId xmlns:a16="http://schemas.microsoft.com/office/drawing/2014/main" id="{6F4198D5-23F4-441A-AD0A-C6CD015E997C}"/>
              </a:ext>
            </a:extLst>
          </p:cNvPr>
          <p:cNvSpPr>
            <a:spLocks noGrp="1"/>
          </p:cNvSpPr>
          <p:nvPr>
            <p:ph type="dt" sz="half" idx="10"/>
          </p:nvPr>
        </p:nvSpPr>
        <p:spPr/>
        <p:txBody>
          <a:bodyPr/>
          <a:lstStyle>
            <a:lvl1pPr>
              <a:defRPr>
                <a:solidFill>
                  <a:schemeClr val="bg1"/>
                </a:solidFill>
              </a:defRPr>
            </a:lvl1pPr>
          </a:lstStyle>
          <a:p>
            <a:r>
              <a:rPr lang="en-US" dirty="0"/>
              <a:t>8/05/20XX</a:t>
            </a:r>
          </a:p>
        </p:txBody>
      </p:sp>
      <p:sp>
        <p:nvSpPr>
          <p:cNvPr id="16" name="Content Placeholder 15">
            <a:extLst>
              <a:ext uri="{FF2B5EF4-FFF2-40B4-BE49-F238E27FC236}">
                <a16:creationId xmlns:a16="http://schemas.microsoft.com/office/drawing/2014/main" id="{8E5DAC80-95FC-4BA1-98B2-5631FB3B0198}"/>
              </a:ext>
            </a:extLst>
          </p:cNvPr>
          <p:cNvSpPr>
            <a:spLocks noGrp="1"/>
          </p:cNvSpPr>
          <p:nvPr>
            <p:ph sz="quarter" idx="15" hasCustomPrompt="1"/>
          </p:nvPr>
        </p:nvSpPr>
        <p:spPr>
          <a:xfrm>
            <a:off x="6337298" y="3200401"/>
            <a:ext cx="5257799" cy="1701800"/>
          </a:xfrm>
          <a:prstGeom prst="rect">
            <a:avLst/>
          </a:prstGeom>
        </p:spPr>
        <p:txBody>
          <a:bodyPr/>
          <a:lstStyle>
            <a:lvl1pPr marL="0" indent="0">
              <a:lnSpc>
                <a:spcPct val="100000"/>
              </a:lnSpc>
              <a:spcBef>
                <a:spcPts val="0"/>
              </a:spcBef>
              <a:spcAft>
                <a:spcPts val="1200"/>
              </a:spcAft>
              <a:buNone/>
              <a:defRPr sz="1400" spc="100" baseline="0">
                <a:solidFill>
                  <a:schemeClr val="bg1"/>
                </a:solidFill>
              </a:defRPr>
            </a:lvl1pPr>
          </a:lstStyle>
          <a:p>
            <a:pPr lvl="0"/>
            <a:r>
              <a:rPr lang="en-US"/>
              <a:t>Click to add text</a:t>
            </a:r>
          </a:p>
        </p:txBody>
      </p:sp>
      <p:sp>
        <p:nvSpPr>
          <p:cNvPr id="12" name="Footer Placeholder 4">
            <a:extLst>
              <a:ext uri="{FF2B5EF4-FFF2-40B4-BE49-F238E27FC236}">
                <a16:creationId xmlns:a16="http://schemas.microsoft.com/office/drawing/2014/main" id="{464448FE-96B4-43C5-8721-4FBF69ED48B7}"/>
              </a:ext>
            </a:extLst>
          </p:cNvPr>
          <p:cNvSpPr>
            <a:spLocks noGrp="1"/>
          </p:cNvSpPr>
          <p:nvPr>
            <p:ph type="ftr" sz="quarter" idx="11"/>
          </p:nvPr>
        </p:nvSpPr>
        <p:spPr>
          <a:xfrm>
            <a:off x="6519230" y="6356350"/>
            <a:ext cx="3152912" cy="365125"/>
          </a:xfrm>
        </p:spPr>
        <p:txBody>
          <a:bodyPr/>
          <a:lstStyle>
            <a:lvl1pPr algn="l">
              <a:defRPr>
                <a:solidFill>
                  <a:schemeClr val="accent6">
                    <a:lumMod val="75000"/>
                  </a:schemeClr>
                </a:solidFill>
              </a:defRPr>
            </a:lvl1pPr>
          </a:lstStyle>
          <a:p>
            <a:r>
              <a:rPr lang="en-US" dirty="0"/>
              <a:t>Conference Presentation</a:t>
            </a:r>
          </a:p>
        </p:txBody>
      </p:sp>
      <p:sp>
        <p:nvSpPr>
          <p:cNvPr id="13" name="Slide Number Placeholder 5">
            <a:extLst>
              <a:ext uri="{FF2B5EF4-FFF2-40B4-BE49-F238E27FC236}">
                <a16:creationId xmlns:a16="http://schemas.microsoft.com/office/drawing/2014/main" id="{F8104834-0355-4576-A9E5-FF5B92B361FF}"/>
              </a:ext>
            </a:extLst>
          </p:cNvPr>
          <p:cNvSpPr>
            <a:spLocks noGrp="1"/>
          </p:cNvSpPr>
          <p:nvPr>
            <p:ph type="sldNum" sz="quarter" idx="12"/>
          </p:nvPr>
        </p:nvSpPr>
        <p:spPr>
          <a:xfrm>
            <a:off x="10510344" y="6356350"/>
            <a:ext cx="843455" cy="365125"/>
          </a:xfrm>
        </p:spPr>
        <p:txBody>
          <a:bodyPr/>
          <a:lstStyle>
            <a:lvl1pPr>
              <a:defRPr>
                <a:solidFill>
                  <a:schemeClr val="accent6">
                    <a:lumMod val="75000"/>
                  </a:schemeClr>
                </a:solidFill>
              </a:defRPr>
            </a:lvl1pPr>
          </a:lstStyle>
          <a:p>
            <a:fld id="{18D65601-5AE2-46FC-B138-694DDD2B510D}" type="slidenum">
              <a:rPr lang="en-US" smtClean="0"/>
              <a:pPr/>
              <a:t>‹#›</a:t>
            </a:fld>
            <a:endParaRPr lang="en-US" dirty="0"/>
          </a:p>
        </p:txBody>
      </p:sp>
      <p:sp>
        <p:nvSpPr>
          <p:cNvPr id="2" name="Title 1">
            <a:extLst>
              <a:ext uri="{FF2B5EF4-FFF2-40B4-BE49-F238E27FC236}">
                <a16:creationId xmlns:a16="http://schemas.microsoft.com/office/drawing/2014/main" id="{3AD2D377-D829-49CC-9253-683054B909F0}"/>
              </a:ext>
            </a:extLst>
          </p:cNvPr>
          <p:cNvSpPr>
            <a:spLocks noGrp="1"/>
          </p:cNvSpPr>
          <p:nvPr>
            <p:ph type="title"/>
          </p:nvPr>
        </p:nvSpPr>
        <p:spPr>
          <a:xfrm>
            <a:off x="6337298" y="2063075"/>
            <a:ext cx="5257799" cy="1268810"/>
          </a:xfrm>
          <a:prstGeom prst="rect">
            <a:avLst/>
          </a:prstGeom>
        </p:spPr>
        <p:txBody>
          <a:bodyPr anchor="ctr"/>
          <a:lstStyle>
            <a:lvl1pPr>
              <a:defRPr lang="en-US" sz="2400" spc="100" baseline="0">
                <a:solidFill>
                  <a:schemeClr val="bg1"/>
                </a:solidFill>
                <a:ea typeface="+mn-ea"/>
                <a:cs typeface="+mn-cs"/>
              </a:defRPr>
            </a:lvl1pPr>
          </a:lstStyle>
          <a:p>
            <a:pPr marL="0" lvl="0" indent="0">
              <a:lnSpc>
                <a:spcPct val="125000"/>
              </a:lnSpc>
              <a:spcBef>
                <a:spcPts val="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548123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F32C8C7-5C6C-400B-AEC0-4D8178161B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900" b="0" cap="all" spc="150" baseline="0">
                <a:solidFill>
                  <a:schemeClr val="bg2">
                    <a:lumMod val="50000"/>
                  </a:schemeClr>
                </a:solidFill>
                <a:latin typeface="Univers Light" panose="020B0403020202020204" pitchFamily="34" charset="0"/>
              </a:defRPr>
            </a:lvl1pPr>
          </a:lstStyle>
          <a:p>
            <a:r>
              <a:rPr lang="en-US" dirty="0"/>
              <a:t>8/05/20XX</a:t>
            </a:r>
          </a:p>
        </p:txBody>
      </p:sp>
      <p:sp>
        <p:nvSpPr>
          <p:cNvPr id="5" name="Footer Placeholder 4">
            <a:extLst>
              <a:ext uri="{FF2B5EF4-FFF2-40B4-BE49-F238E27FC236}">
                <a16:creationId xmlns:a16="http://schemas.microsoft.com/office/drawing/2014/main" id="{4B7105D6-7B52-4B7D-9473-BCD571A93A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900" b="0" cap="all" spc="150" baseline="0">
                <a:solidFill>
                  <a:schemeClr val="bg2">
                    <a:lumMod val="50000"/>
                  </a:schemeClr>
                </a:solidFill>
                <a:latin typeface="Univers Light" panose="020B0403020202020204" pitchFamily="34" charset="0"/>
              </a:defRPr>
            </a:lvl1pPr>
          </a:lstStyle>
          <a:p>
            <a:r>
              <a:rPr lang="en-US" dirty="0"/>
              <a:t>Conference Presentation</a:t>
            </a:r>
          </a:p>
        </p:txBody>
      </p:sp>
      <p:sp>
        <p:nvSpPr>
          <p:cNvPr id="6" name="Slide Number Placeholder 5">
            <a:extLst>
              <a:ext uri="{FF2B5EF4-FFF2-40B4-BE49-F238E27FC236}">
                <a16:creationId xmlns:a16="http://schemas.microsoft.com/office/drawing/2014/main" id="{B13EAA0A-7090-4FA3-AD1C-CD45704040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900" b="0" spc="150" baseline="0">
                <a:solidFill>
                  <a:schemeClr val="bg2">
                    <a:lumMod val="50000"/>
                  </a:schemeClr>
                </a:solidFill>
                <a:latin typeface="Univers Light" panose="020B0403020202020204" pitchFamily="34" charset="0"/>
              </a:defRPr>
            </a:lvl1pPr>
          </a:lstStyle>
          <a:p>
            <a:fld id="{18D65601-5AE2-46FC-B138-694DDD2B510D}" type="slidenum">
              <a:rPr lang="en-US" smtClean="0"/>
              <a:pPr/>
              <a:t>‹#›</a:t>
            </a:fld>
            <a:endParaRPr lang="en-US" dirty="0"/>
          </a:p>
        </p:txBody>
      </p:sp>
      <p:sp>
        <p:nvSpPr>
          <p:cNvPr id="7" name="TextBox 6">
            <a:extLst>
              <a:ext uri="{FF2B5EF4-FFF2-40B4-BE49-F238E27FC236}">
                <a16:creationId xmlns:a16="http://schemas.microsoft.com/office/drawing/2014/main" id="{084DCE26-8B90-4B2C-883A-D5FFC365BF8A}"/>
              </a:ext>
            </a:extLst>
          </p:cNvPr>
          <p:cNvSpPr txBox="1"/>
          <p:nvPr userDrawn="1"/>
        </p:nvSpPr>
        <p:spPr>
          <a:xfrm>
            <a:off x="5637320" y="2974019"/>
            <a:ext cx="914400" cy="9144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737433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F9B274D2-774F-4C24-A448-1EFB461A95EA}"/>
              </a:ext>
            </a:extLst>
          </p:cNvPr>
          <p:cNvSpPr>
            <a:spLocks noGrp="1"/>
          </p:cNvSpPr>
          <p:nvPr>
            <p:ph type="title"/>
          </p:nvPr>
        </p:nvSpPr>
        <p:spPr>
          <a:xfrm>
            <a:off x="1245927" y="1862931"/>
            <a:ext cx="3867849" cy="3132138"/>
          </a:xfrm>
        </p:spPr>
        <p:txBody>
          <a:bodyPr/>
          <a:lstStyle/>
          <a:p>
            <a:r>
              <a:rPr lang="en-US" sz="6600" dirty="0"/>
              <a:t>A Better Church</a:t>
            </a:r>
          </a:p>
        </p:txBody>
      </p:sp>
      <p:sp>
        <p:nvSpPr>
          <p:cNvPr id="26" name="Text Placeholder 25">
            <a:extLst>
              <a:ext uri="{FF2B5EF4-FFF2-40B4-BE49-F238E27FC236}">
                <a16:creationId xmlns:a16="http://schemas.microsoft.com/office/drawing/2014/main" id="{C022D7CD-E026-4E29-BE4B-3FA7B1EB6A46}"/>
              </a:ext>
            </a:extLst>
          </p:cNvPr>
          <p:cNvSpPr>
            <a:spLocks noGrp="1"/>
          </p:cNvSpPr>
          <p:nvPr>
            <p:ph type="body" sz="quarter" idx="12"/>
          </p:nvPr>
        </p:nvSpPr>
        <p:spPr>
          <a:xfrm>
            <a:off x="1521866" y="5022764"/>
            <a:ext cx="2459114" cy="1111128"/>
          </a:xfrm>
        </p:spPr>
        <p:txBody>
          <a:bodyPr/>
          <a:lstStyle/>
          <a:p>
            <a:r>
              <a:rPr lang="en-US" sz="3200" b="1" dirty="0"/>
              <a:t>Matthew 16:18-19</a:t>
            </a:r>
          </a:p>
        </p:txBody>
      </p:sp>
      <p:sp>
        <p:nvSpPr>
          <p:cNvPr id="36" name="Text Placeholder 35">
            <a:extLst>
              <a:ext uri="{FF2B5EF4-FFF2-40B4-BE49-F238E27FC236}">
                <a16:creationId xmlns:a16="http://schemas.microsoft.com/office/drawing/2014/main" id="{AEEB6582-6001-4276-8F87-1470B6FA1488}"/>
              </a:ext>
            </a:extLst>
          </p:cNvPr>
          <p:cNvSpPr>
            <a:spLocks noGrp="1"/>
          </p:cNvSpPr>
          <p:nvPr>
            <p:ph type="body" sz="quarter" idx="13"/>
          </p:nvPr>
        </p:nvSpPr>
        <p:spPr>
          <a:xfrm>
            <a:off x="9299663" y="5791178"/>
            <a:ext cx="2459114" cy="685429"/>
          </a:xfrm>
        </p:spPr>
        <p:txBody>
          <a:bodyPr/>
          <a:lstStyle/>
          <a:p>
            <a:r>
              <a:rPr lang="en-US" sz="2400" b="1" dirty="0"/>
              <a:t>03/10/24 am</a:t>
            </a:r>
          </a:p>
        </p:txBody>
      </p:sp>
      <p:pic>
        <p:nvPicPr>
          <p:cNvPr id="9" name="Picture 8">
            <a:extLst>
              <a:ext uri="{FF2B5EF4-FFF2-40B4-BE49-F238E27FC236}">
                <a16:creationId xmlns:a16="http://schemas.microsoft.com/office/drawing/2014/main" id="{F49CC18F-2893-6D34-971E-284237C714F7}"/>
              </a:ext>
            </a:extLst>
          </p:cNvPr>
          <p:cNvPicPr>
            <a:picLocks noChangeAspect="1"/>
          </p:cNvPicPr>
          <p:nvPr/>
        </p:nvPicPr>
        <p:blipFill>
          <a:blip r:embed="rId2"/>
          <a:stretch>
            <a:fillRect/>
          </a:stretch>
        </p:blipFill>
        <p:spPr>
          <a:xfrm>
            <a:off x="9164550" y="1779274"/>
            <a:ext cx="3027450" cy="2576982"/>
          </a:xfrm>
          <a:prstGeom prst="rect">
            <a:avLst/>
          </a:prstGeom>
        </p:spPr>
      </p:pic>
    </p:spTree>
    <p:extLst>
      <p:ext uri="{BB962C8B-B14F-4D97-AF65-F5344CB8AC3E}">
        <p14:creationId xmlns:p14="http://schemas.microsoft.com/office/powerpoint/2010/main" val="1401199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709456-26BD-0F2B-AA78-EFAB3FFFBE4E}"/>
            </a:ext>
          </a:extLst>
        </p:cNvPr>
        <p:cNvGrpSpPr/>
        <p:nvPr/>
      </p:nvGrpSpPr>
      <p:grpSpPr>
        <a:xfrm>
          <a:off x="0" y="0"/>
          <a:ext cx="0" cy="0"/>
          <a:chOff x="0" y="0"/>
          <a:chExt cx="0" cy="0"/>
        </a:xfrm>
      </p:grpSpPr>
      <p:cxnSp>
        <p:nvCxnSpPr>
          <p:cNvPr id="109" name="Straight Connector 108">
            <a:extLst>
              <a:ext uri="{FF2B5EF4-FFF2-40B4-BE49-F238E27FC236}">
                <a16:creationId xmlns:a16="http://schemas.microsoft.com/office/drawing/2014/main" id="{DC5C2830-12D2-115C-2476-24D42DE0D18D}"/>
              </a:ext>
              <a:ext uri="{C183D7F6-B498-43B3-948B-1728B52AA6E4}">
                <adec:decorative xmlns:adec="http://schemas.microsoft.com/office/drawing/2017/decorative" val="1"/>
              </a:ext>
            </a:extLst>
          </p:cNvPr>
          <p:cNvCxnSpPr>
            <a:cxnSpLocks/>
          </p:cNvCxnSpPr>
          <p:nvPr/>
        </p:nvCxnSpPr>
        <p:spPr>
          <a:xfrm>
            <a:off x="0" y="755452"/>
            <a:ext cx="12192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1F4078B-373A-AFFD-7CAF-541A00B9150C}"/>
              </a:ext>
              <a:ext uri="{C183D7F6-B498-43B3-948B-1728B52AA6E4}">
                <adec:decorative xmlns:adec="http://schemas.microsoft.com/office/drawing/2017/decorative" val="1"/>
              </a:ext>
            </a:extLst>
          </p:cNvPr>
          <p:cNvCxnSpPr>
            <a:cxnSpLocks/>
          </p:cNvCxnSpPr>
          <p:nvPr/>
        </p:nvCxnSpPr>
        <p:spPr>
          <a:xfrm>
            <a:off x="737290" y="0"/>
            <a:ext cx="0" cy="25095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71F63A34-1D19-1DCF-81EA-61183E99D2E1}"/>
              </a:ext>
            </a:extLst>
          </p:cNvPr>
          <p:cNvSpPr>
            <a:spLocks noGrp="1"/>
          </p:cNvSpPr>
          <p:nvPr>
            <p:ph type="title"/>
          </p:nvPr>
        </p:nvSpPr>
        <p:spPr>
          <a:xfrm>
            <a:off x="1020728" y="0"/>
            <a:ext cx="10433980" cy="755452"/>
          </a:xfr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en-US" sz="4800" b="1" noProof="0" dirty="0">
                <a:solidFill>
                  <a:schemeClr val="accent1">
                    <a:lumMod val="50000"/>
                  </a:schemeClr>
                </a:solidFill>
              </a:rPr>
              <a:t>Develop a Greater </a:t>
            </a:r>
            <a:r>
              <a:rPr lang="en-US" sz="4800" b="1" dirty="0">
                <a:solidFill>
                  <a:srgbClr val="7030A0"/>
                </a:solidFill>
              </a:rPr>
              <a:t>Love</a:t>
            </a:r>
            <a:endParaRPr lang="en-US" sz="4800" b="1" noProof="0" dirty="0">
              <a:solidFill>
                <a:schemeClr val="accent1">
                  <a:lumMod val="50000"/>
                </a:schemeClr>
              </a:solidFill>
            </a:endParaRPr>
          </a:p>
        </p:txBody>
      </p:sp>
      <p:sp>
        <p:nvSpPr>
          <p:cNvPr id="17" name="Content Placeholder 16">
            <a:extLst>
              <a:ext uri="{FF2B5EF4-FFF2-40B4-BE49-F238E27FC236}">
                <a16:creationId xmlns:a16="http://schemas.microsoft.com/office/drawing/2014/main" id="{8E14A0FF-9887-323E-DC5A-E1292C6EA557}"/>
              </a:ext>
            </a:extLst>
          </p:cNvPr>
          <p:cNvSpPr>
            <a:spLocks noGrp="1"/>
          </p:cNvSpPr>
          <p:nvPr>
            <p:ph sz="quarter" idx="16"/>
          </p:nvPr>
        </p:nvSpPr>
        <p:spPr>
          <a:xfrm>
            <a:off x="1020728" y="929150"/>
            <a:ext cx="11171271" cy="5928849"/>
          </a:xfrm>
        </p:spPr>
        <p:txBody>
          <a:bodyPr/>
          <a:lstStyle/>
          <a:p>
            <a:pPr>
              <a:lnSpc>
                <a:spcPct val="100000"/>
              </a:lnSpc>
              <a:spcAft>
                <a:spcPts val="600"/>
              </a:spcAft>
            </a:pPr>
            <a:r>
              <a:rPr lang="en-US" sz="4800" b="1" dirty="0">
                <a:solidFill>
                  <a:srgbClr val="002060"/>
                </a:solidFill>
              </a:rPr>
              <a:t>For truth</a:t>
            </a:r>
            <a:r>
              <a:rPr lang="en-US" sz="4000" b="1" dirty="0">
                <a:solidFill>
                  <a:schemeClr val="accent1">
                    <a:lumMod val="50000"/>
                  </a:schemeClr>
                </a:solidFill>
              </a:rPr>
              <a:t>… </a:t>
            </a:r>
          </a:p>
          <a:p>
            <a:pPr marL="571500" indent="-571500">
              <a:lnSpc>
                <a:spcPct val="100000"/>
              </a:lnSpc>
              <a:spcAft>
                <a:spcPts val="600"/>
              </a:spcAft>
              <a:buFont typeface="Arial" panose="020B0604020202020204" pitchFamily="34" charset="0"/>
              <a:buChar char="•"/>
            </a:pPr>
            <a:r>
              <a:rPr lang="en-US" sz="4000" b="1" dirty="0">
                <a:solidFill>
                  <a:schemeClr val="accent1">
                    <a:lumMod val="50000"/>
                  </a:schemeClr>
                </a:solidFill>
              </a:rPr>
              <a:t>Defined by God. </a:t>
            </a:r>
            <a:r>
              <a:rPr lang="en-US" sz="3200" dirty="0">
                <a:solidFill>
                  <a:schemeClr val="accent1">
                    <a:lumMod val="50000"/>
                  </a:schemeClr>
                </a:solidFill>
              </a:rPr>
              <a:t>(John 18:38; Psalms 25:5; </a:t>
            </a:r>
            <a:r>
              <a:rPr lang="en-US" sz="2800" dirty="0">
                <a:solidFill>
                  <a:schemeClr val="accent1">
                    <a:lumMod val="50000"/>
                  </a:schemeClr>
                </a:solidFill>
              </a:rPr>
              <a:t>119:160)</a:t>
            </a:r>
          </a:p>
          <a:p>
            <a:pPr marL="571500" indent="-571500">
              <a:lnSpc>
                <a:spcPct val="100000"/>
              </a:lnSpc>
              <a:spcAft>
                <a:spcPts val="600"/>
              </a:spcAft>
              <a:buFont typeface="Arial" panose="020B0604020202020204" pitchFamily="34" charset="0"/>
              <a:buChar char="•"/>
            </a:pPr>
            <a:r>
              <a:rPr lang="en-US" sz="4000" b="1" dirty="0">
                <a:solidFill>
                  <a:schemeClr val="accent1">
                    <a:lumMod val="50000"/>
                  </a:schemeClr>
                </a:solidFill>
              </a:rPr>
              <a:t>“Close enough” or “pretty much” is not good enough. </a:t>
            </a:r>
            <a:r>
              <a:rPr lang="en-US" sz="3200" dirty="0">
                <a:solidFill>
                  <a:schemeClr val="accent1">
                    <a:lumMod val="50000"/>
                  </a:schemeClr>
                </a:solidFill>
              </a:rPr>
              <a:t>(2 Thessalonians 2:10; </a:t>
            </a:r>
            <a:br>
              <a:rPr lang="en-US" sz="3200" dirty="0">
                <a:solidFill>
                  <a:schemeClr val="accent1">
                    <a:lumMod val="50000"/>
                  </a:schemeClr>
                </a:solidFill>
              </a:rPr>
            </a:br>
            <a:r>
              <a:rPr lang="en-US" sz="3200" dirty="0">
                <a:solidFill>
                  <a:schemeClr val="accent1">
                    <a:lumMod val="50000"/>
                  </a:schemeClr>
                </a:solidFill>
              </a:rPr>
              <a:t>1 Kings 13:18-19; cf., vs. 9)</a:t>
            </a:r>
          </a:p>
          <a:p>
            <a:pPr marL="571500" indent="-571500">
              <a:lnSpc>
                <a:spcPct val="100000"/>
              </a:lnSpc>
              <a:spcAft>
                <a:spcPts val="600"/>
              </a:spcAft>
              <a:buFont typeface="Arial" panose="020B0604020202020204" pitchFamily="34" charset="0"/>
              <a:buChar char="•"/>
            </a:pPr>
            <a:r>
              <a:rPr lang="en-US" sz="4000" b="1" dirty="0">
                <a:solidFill>
                  <a:schemeClr val="accent1">
                    <a:lumMod val="50000"/>
                  </a:schemeClr>
                </a:solidFill>
              </a:rPr>
              <a:t>Grow in our value of truth</a:t>
            </a:r>
            <a:r>
              <a:rPr lang="en-US" sz="4000" dirty="0">
                <a:solidFill>
                  <a:schemeClr val="accent1">
                    <a:lumMod val="50000"/>
                  </a:schemeClr>
                </a:solidFill>
              </a:rPr>
              <a:t>. </a:t>
            </a:r>
            <a:r>
              <a:rPr lang="en-US" sz="3200" dirty="0">
                <a:solidFill>
                  <a:schemeClr val="accent1">
                    <a:lumMod val="50000"/>
                  </a:schemeClr>
                </a:solidFill>
              </a:rPr>
              <a:t>(Proverbs 23:23)</a:t>
            </a:r>
            <a:endParaRPr lang="en-US" sz="4000" dirty="0">
              <a:solidFill>
                <a:schemeClr val="accent1">
                  <a:lumMod val="50000"/>
                </a:schemeClr>
              </a:solidFill>
            </a:endParaRPr>
          </a:p>
          <a:p>
            <a:pPr marL="571500" indent="-571500">
              <a:lnSpc>
                <a:spcPct val="100000"/>
              </a:lnSpc>
              <a:spcAft>
                <a:spcPts val="600"/>
              </a:spcAft>
              <a:buFont typeface="Arial" panose="020B0604020202020204" pitchFamily="34" charset="0"/>
              <a:buChar char="•"/>
            </a:pPr>
            <a:r>
              <a:rPr lang="en-US" sz="4000" b="1" dirty="0">
                <a:solidFill>
                  <a:schemeClr val="accent1">
                    <a:lumMod val="50000"/>
                  </a:schemeClr>
                </a:solidFill>
              </a:rPr>
              <a:t>Worth fighting for</a:t>
            </a:r>
            <a:r>
              <a:rPr lang="en-US" sz="4000" dirty="0">
                <a:solidFill>
                  <a:schemeClr val="accent1">
                    <a:lumMod val="50000"/>
                  </a:schemeClr>
                </a:solidFill>
              </a:rPr>
              <a:t>. </a:t>
            </a:r>
            <a:r>
              <a:rPr lang="en-US" sz="3200" dirty="0">
                <a:solidFill>
                  <a:schemeClr val="accent1">
                    <a:lumMod val="50000"/>
                  </a:schemeClr>
                </a:solidFill>
              </a:rPr>
              <a:t>(Jude 3; Titus 1:9; Galatians 1:6-9; 2:5; it actually requires humility!)</a:t>
            </a:r>
          </a:p>
        </p:txBody>
      </p:sp>
      <p:sp>
        <p:nvSpPr>
          <p:cNvPr id="5" name="Slide Number Placeholder 4">
            <a:extLst>
              <a:ext uri="{FF2B5EF4-FFF2-40B4-BE49-F238E27FC236}">
                <a16:creationId xmlns:a16="http://schemas.microsoft.com/office/drawing/2014/main" id="{BF189E95-B6E4-E976-823B-48D96AB3A38E}"/>
              </a:ext>
            </a:extLst>
          </p:cNvPr>
          <p:cNvSpPr>
            <a:spLocks noGrp="1"/>
          </p:cNvSpPr>
          <p:nvPr>
            <p:ph type="sldNum" sz="quarter" idx="12"/>
          </p:nvPr>
        </p:nvSpPr>
        <p:spPr>
          <a:xfrm>
            <a:off x="8610600" y="6356350"/>
            <a:ext cx="2743200" cy="365125"/>
          </a:xfrm>
        </p:spPr>
        <p:txBody>
          <a:bodyPr/>
          <a:lstStyle/>
          <a:p>
            <a:fld id="{18D65601-5AE2-46FC-B138-694DDD2B510D}" type="slidenum">
              <a:rPr lang="en-US" smtClean="0"/>
              <a:pPr/>
              <a:t>10</a:t>
            </a:fld>
            <a:endParaRPr lang="en-US" dirty="0"/>
          </a:p>
        </p:txBody>
      </p:sp>
    </p:spTree>
    <p:extLst>
      <p:ext uri="{BB962C8B-B14F-4D97-AF65-F5344CB8AC3E}">
        <p14:creationId xmlns:p14="http://schemas.microsoft.com/office/powerpoint/2010/main" val="234869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62C257-9D9C-E0D3-8EEA-EACFE8A9D106}"/>
            </a:ext>
          </a:extLst>
        </p:cNvPr>
        <p:cNvGrpSpPr/>
        <p:nvPr/>
      </p:nvGrpSpPr>
      <p:grpSpPr>
        <a:xfrm>
          <a:off x="0" y="0"/>
          <a:ext cx="0" cy="0"/>
          <a:chOff x="0" y="0"/>
          <a:chExt cx="0" cy="0"/>
        </a:xfrm>
      </p:grpSpPr>
      <p:cxnSp>
        <p:nvCxnSpPr>
          <p:cNvPr id="109" name="Straight Connector 108">
            <a:extLst>
              <a:ext uri="{FF2B5EF4-FFF2-40B4-BE49-F238E27FC236}">
                <a16:creationId xmlns:a16="http://schemas.microsoft.com/office/drawing/2014/main" id="{88C601A4-71FA-93E7-35F7-7BCBCD46BFD5}"/>
              </a:ext>
              <a:ext uri="{C183D7F6-B498-43B3-948B-1728B52AA6E4}">
                <adec:decorative xmlns:adec="http://schemas.microsoft.com/office/drawing/2017/decorative" val="1"/>
              </a:ext>
            </a:extLst>
          </p:cNvPr>
          <p:cNvCxnSpPr>
            <a:cxnSpLocks/>
          </p:cNvCxnSpPr>
          <p:nvPr/>
        </p:nvCxnSpPr>
        <p:spPr>
          <a:xfrm>
            <a:off x="0" y="755452"/>
            <a:ext cx="12192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4F16A9B5-0C0B-8DC8-46C3-C380EFD73B47}"/>
              </a:ext>
              <a:ext uri="{C183D7F6-B498-43B3-948B-1728B52AA6E4}">
                <adec:decorative xmlns:adec="http://schemas.microsoft.com/office/drawing/2017/decorative" val="1"/>
              </a:ext>
            </a:extLst>
          </p:cNvPr>
          <p:cNvCxnSpPr>
            <a:cxnSpLocks/>
          </p:cNvCxnSpPr>
          <p:nvPr/>
        </p:nvCxnSpPr>
        <p:spPr>
          <a:xfrm>
            <a:off x="737290" y="0"/>
            <a:ext cx="0" cy="25095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2F8E5015-346C-98BF-EAD2-F8415C7828E0}"/>
              </a:ext>
            </a:extLst>
          </p:cNvPr>
          <p:cNvSpPr>
            <a:spLocks noGrp="1"/>
          </p:cNvSpPr>
          <p:nvPr>
            <p:ph type="title"/>
          </p:nvPr>
        </p:nvSpPr>
        <p:spPr>
          <a:xfrm>
            <a:off x="1020729" y="0"/>
            <a:ext cx="10433979" cy="755452"/>
          </a:xfr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en-US" sz="4800" b="1" noProof="0" dirty="0">
                <a:solidFill>
                  <a:schemeClr val="accent1">
                    <a:lumMod val="50000"/>
                  </a:schemeClr>
                </a:solidFill>
              </a:rPr>
              <a:t>Develop a Greater </a:t>
            </a:r>
            <a:r>
              <a:rPr lang="en-US" sz="4800" b="1" dirty="0">
                <a:solidFill>
                  <a:srgbClr val="7030A0"/>
                </a:solidFill>
              </a:rPr>
              <a:t>Love</a:t>
            </a:r>
            <a:endParaRPr lang="en-US" sz="4800" b="1" noProof="0" dirty="0">
              <a:solidFill>
                <a:schemeClr val="accent1">
                  <a:lumMod val="50000"/>
                </a:schemeClr>
              </a:solidFill>
            </a:endParaRPr>
          </a:p>
        </p:txBody>
      </p:sp>
      <p:sp>
        <p:nvSpPr>
          <p:cNvPr id="17" name="Content Placeholder 16">
            <a:extLst>
              <a:ext uri="{FF2B5EF4-FFF2-40B4-BE49-F238E27FC236}">
                <a16:creationId xmlns:a16="http://schemas.microsoft.com/office/drawing/2014/main" id="{5E04FCB3-5B29-B140-65FD-D2433C1ADDB4}"/>
              </a:ext>
            </a:extLst>
          </p:cNvPr>
          <p:cNvSpPr>
            <a:spLocks noGrp="1"/>
          </p:cNvSpPr>
          <p:nvPr>
            <p:ph sz="quarter" idx="16"/>
          </p:nvPr>
        </p:nvSpPr>
        <p:spPr>
          <a:xfrm>
            <a:off x="1020729" y="929151"/>
            <a:ext cx="10696349" cy="5427196"/>
          </a:xfrm>
        </p:spPr>
        <p:txBody>
          <a:bodyPr/>
          <a:lstStyle/>
          <a:p>
            <a:pPr>
              <a:lnSpc>
                <a:spcPct val="100000"/>
              </a:lnSpc>
              <a:spcAft>
                <a:spcPts val="600"/>
              </a:spcAft>
            </a:pPr>
            <a:r>
              <a:rPr lang="en-US" sz="4800" b="1" dirty="0">
                <a:solidFill>
                  <a:srgbClr val="002060"/>
                </a:solidFill>
              </a:rPr>
              <a:t>For the lost</a:t>
            </a:r>
            <a:r>
              <a:rPr lang="en-US" sz="4000" b="1" dirty="0">
                <a:solidFill>
                  <a:schemeClr val="accent1">
                    <a:lumMod val="50000"/>
                  </a:schemeClr>
                </a:solidFill>
              </a:rPr>
              <a:t>… </a:t>
            </a:r>
          </a:p>
          <a:p>
            <a:pPr marL="457200" indent="-457200">
              <a:lnSpc>
                <a:spcPct val="100000"/>
              </a:lnSpc>
              <a:spcAft>
                <a:spcPts val="600"/>
              </a:spcAft>
              <a:buFont typeface="Arial" panose="020B0604020202020204" pitchFamily="34" charset="0"/>
              <a:buChar char="•"/>
            </a:pPr>
            <a:r>
              <a:rPr lang="en-US" sz="4000" dirty="0">
                <a:solidFill>
                  <a:schemeClr val="accent1">
                    <a:lumMod val="50000"/>
                  </a:schemeClr>
                </a:solidFill>
              </a:rPr>
              <a:t>Is it part of our </a:t>
            </a:r>
            <a:r>
              <a:rPr lang="en-US" sz="4000" b="1" dirty="0">
                <a:solidFill>
                  <a:schemeClr val="accent1">
                    <a:lumMod val="50000"/>
                  </a:schemeClr>
                </a:solidFill>
              </a:rPr>
              <a:t>purpose and existence</a:t>
            </a:r>
            <a:r>
              <a:rPr lang="en-US" sz="4000" dirty="0">
                <a:solidFill>
                  <a:schemeClr val="accent1">
                    <a:lumMod val="50000"/>
                  </a:schemeClr>
                </a:solidFill>
              </a:rPr>
              <a:t>? (Luke 19:10; Romans 9:1-3; 10:1-3)</a:t>
            </a:r>
          </a:p>
          <a:p>
            <a:pPr marL="457200" indent="-457200">
              <a:lnSpc>
                <a:spcPct val="100000"/>
              </a:lnSpc>
              <a:spcAft>
                <a:spcPts val="600"/>
              </a:spcAft>
              <a:buFont typeface="Arial" panose="020B0604020202020204" pitchFamily="34" charset="0"/>
              <a:buChar char="•"/>
            </a:pPr>
            <a:r>
              <a:rPr lang="en-US" sz="4000" dirty="0">
                <a:solidFill>
                  <a:schemeClr val="accent1">
                    <a:lumMod val="50000"/>
                  </a:schemeClr>
                </a:solidFill>
              </a:rPr>
              <a:t>But willing to </a:t>
            </a:r>
            <a:r>
              <a:rPr lang="en-US" sz="4000" b="1" dirty="0">
                <a:solidFill>
                  <a:schemeClr val="accent1">
                    <a:lumMod val="50000"/>
                  </a:schemeClr>
                </a:solidFill>
              </a:rPr>
              <a:t>spend the time/make the effort</a:t>
            </a:r>
            <a:r>
              <a:rPr lang="en-US" sz="4000" dirty="0">
                <a:solidFill>
                  <a:schemeClr val="accent1">
                    <a:lumMod val="50000"/>
                  </a:schemeClr>
                </a:solidFill>
              </a:rPr>
              <a:t>? (Luke 15:4-7;; </a:t>
            </a:r>
          </a:p>
          <a:p>
            <a:pPr marL="457200" indent="-457200">
              <a:lnSpc>
                <a:spcPct val="100000"/>
              </a:lnSpc>
              <a:spcAft>
                <a:spcPts val="600"/>
              </a:spcAft>
              <a:buFont typeface="Arial" panose="020B0604020202020204" pitchFamily="34" charset="0"/>
              <a:buChar char="•"/>
            </a:pPr>
            <a:r>
              <a:rPr lang="en-US" sz="3900" b="1" dirty="0">
                <a:solidFill>
                  <a:schemeClr val="accent1">
                    <a:lumMod val="50000"/>
                  </a:schemeClr>
                </a:solidFill>
              </a:rPr>
              <a:t>Only those who are “not far”? </a:t>
            </a:r>
            <a:br>
              <a:rPr lang="en-US" sz="3900" dirty="0">
                <a:solidFill>
                  <a:schemeClr val="accent1">
                    <a:lumMod val="50000"/>
                  </a:schemeClr>
                </a:solidFill>
              </a:rPr>
            </a:br>
            <a:r>
              <a:rPr lang="en-US" sz="3900" dirty="0">
                <a:solidFill>
                  <a:schemeClr val="accent1">
                    <a:lumMod val="50000"/>
                  </a:schemeClr>
                </a:solidFill>
              </a:rPr>
              <a:t>(1 Corinthians 6:9-11</a:t>
            </a:r>
            <a:r>
              <a:rPr lang="en-US" sz="4000" dirty="0">
                <a:solidFill>
                  <a:schemeClr val="accent1">
                    <a:lumMod val="50000"/>
                  </a:schemeClr>
                </a:solidFill>
              </a:rPr>
              <a:t>; cf., John 16:8) </a:t>
            </a:r>
          </a:p>
          <a:p>
            <a:pPr marL="457200" indent="-457200">
              <a:lnSpc>
                <a:spcPct val="100000"/>
              </a:lnSpc>
              <a:spcAft>
                <a:spcPts val="600"/>
              </a:spcAft>
              <a:buFont typeface="Arial" panose="020B0604020202020204" pitchFamily="34" charset="0"/>
              <a:buChar char="•"/>
            </a:pPr>
            <a:r>
              <a:rPr lang="en-US" sz="4000" b="1" dirty="0">
                <a:solidFill>
                  <a:schemeClr val="accent1">
                    <a:lumMod val="50000"/>
                  </a:schemeClr>
                </a:solidFill>
              </a:rPr>
              <a:t>Prayerfully diligent.</a:t>
            </a:r>
            <a:r>
              <a:rPr lang="en-US" sz="4000" dirty="0">
                <a:solidFill>
                  <a:schemeClr val="accent1">
                    <a:lumMod val="50000"/>
                  </a:schemeClr>
                </a:solidFill>
              </a:rPr>
              <a:t> (Colossians 4:3-6; John 4:35; Matthew 9:37; Acts 8:4)</a:t>
            </a:r>
          </a:p>
        </p:txBody>
      </p:sp>
      <p:sp>
        <p:nvSpPr>
          <p:cNvPr id="5" name="Slide Number Placeholder 4">
            <a:extLst>
              <a:ext uri="{FF2B5EF4-FFF2-40B4-BE49-F238E27FC236}">
                <a16:creationId xmlns:a16="http://schemas.microsoft.com/office/drawing/2014/main" id="{74636335-93CC-B263-9457-009CBC7F5979}"/>
              </a:ext>
            </a:extLst>
          </p:cNvPr>
          <p:cNvSpPr>
            <a:spLocks noGrp="1"/>
          </p:cNvSpPr>
          <p:nvPr>
            <p:ph type="sldNum" sz="quarter" idx="12"/>
          </p:nvPr>
        </p:nvSpPr>
        <p:spPr>
          <a:xfrm>
            <a:off x="8610600" y="6356350"/>
            <a:ext cx="2743200" cy="365125"/>
          </a:xfrm>
        </p:spPr>
        <p:txBody>
          <a:bodyPr/>
          <a:lstStyle/>
          <a:p>
            <a:fld id="{18D65601-5AE2-46FC-B138-694DDD2B510D}" type="slidenum">
              <a:rPr lang="en-US" smtClean="0"/>
              <a:pPr/>
              <a:t>11</a:t>
            </a:fld>
            <a:endParaRPr lang="en-US" dirty="0"/>
          </a:p>
        </p:txBody>
      </p:sp>
    </p:spTree>
    <p:extLst>
      <p:ext uri="{BB962C8B-B14F-4D97-AF65-F5344CB8AC3E}">
        <p14:creationId xmlns:p14="http://schemas.microsoft.com/office/powerpoint/2010/main" val="2056866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7D5B89-4F6C-4FB6-ECB3-70D65688DD72}"/>
            </a:ext>
          </a:extLst>
        </p:cNvPr>
        <p:cNvGrpSpPr/>
        <p:nvPr/>
      </p:nvGrpSpPr>
      <p:grpSpPr>
        <a:xfrm>
          <a:off x="0" y="0"/>
          <a:ext cx="0" cy="0"/>
          <a:chOff x="0" y="0"/>
          <a:chExt cx="0" cy="0"/>
        </a:xfrm>
      </p:grpSpPr>
      <p:cxnSp>
        <p:nvCxnSpPr>
          <p:cNvPr id="109" name="Straight Connector 108">
            <a:extLst>
              <a:ext uri="{FF2B5EF4-FFF2-40B4-BE49-F238E27FC236}">
                <a16:creationId xmlns:a16="http://schemas.microsoft.com/office/drawing/2014/main" id="{03A7C724-F03D-BE55-35AF-F479EDA49324}"/>
              </a:ext>
              <a:ext uri="{C183D7F6-B498-43B3-948B-1728B52AA6E4}">
                <adec:decorative xmlns:adec="http://schemas.microsoft.com/office/drawing/2017/decorative" val="1"/>
              </a:ext>
            </a:extLst>
          </p:cNvPr>
          <p:cNvCxnSpPr>
            <a:cxnSpLocks/>
          </p:cNvCxnSpPr>
          <p:nvPr/>
        </p:nvCxnSpPr>
        <p:spPr>
          <a:xfrm>
            <a:off x="0" y="755452"/>
            <a:ext cx="12192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568147B-A4FF-6822-353E-A15D6BCCE81D}"/>
              </a:ext>
              <a:ext uri="{C183D7F6-B498-43B3-948B-1728B52AA6E4}">
                <adec:decorative xmlns:adec="http://schemas.microsoft.com/office/drawing/2017/decorative" val="1"/>
              </a:ext>
            </a:extLst>
          </p:cNvPr>
          <p:cNvCxnSpPr>
            <a:cxnSpLocks/>
          </p:cNvCxnSpPr>
          <p:nvPr/>
        </p:nvCxnSpPr>
        <p:spPr>
          <a:xfrm>
            <a:off x="737290" y="0"/>
            <a:ext cx="0" cy="25095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1078A4EC-F2A6-5172-E507-1DD6FF1E9463}"/>
              </a:ext>
            </a:extLst>
          </p:cNvPr>
          <p:cNvSpPr>
            <a:spLocks noGrp="1"/>
          </p:cNvSpPr>
          <p:nvPr>
            <p:ph type="title"/>
          </p:nvPr>
        </p:nvSpPr>
        <p:spPr>
          <a:xfrm>
            <a:off x="1020729" y="0"/>
            <a:ext cx="10433979" cy="755452"/>
          </a:xfr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en-US" sz="4800" b="1" noProof="0" dirty="0">
                <a:solidFill>
                  <a:schemeClr val="accent1">
                    <a:lumMod val="50000"/>
                  </a:schemeClr>
                </a:solidFill>
              </a:rPr>
              <a:t>Develop a Greater </a:t>
            </a:r>
            <a:r>
              <a:rPr lang="en-US" sz="4800" b="1" dirty="0">
                <a:solidFill>
                  <a:srgbClr val="7030A0"/>
                </a:solidFill>
              </a:rPr>
              <a:t>Love</a:t>
            </a:r>
            <a:endParaRPr lang="en-US" sz="4800" b="1" noProof="0" dirty="0">
              <a:solidFill>
                <a:schemeClr val="accent1">
                  <a:lumMod val="50000"/>
                </a:schemeClr>
              </a:solidFill>
            </a:endParaRPr>
          </a:p>
        </p:txBody>
      </p:sp>
      <p:sp>
        <p:nvSpPr>
          <p:cNvPr id="17" name="Content Placeholder 16">
            <a:extLst>
              <a:ext uri="{FF2B5EF4-FFF2-40B4-BE49-F238E27FC236}">
                <a16:creationId xmlns:a16="http://schemas.microsoft.com/office/drawing/2014/main" id="{0DE37CFE-31A7-672C-6002-618BEECDC8DC}"/>
              </a:ext>
            </a:extLst>
          </p:cNvPr>
          <p:cNvSpPr>
            <a:spLocks noGrp="1"/>
          </p:cNvSpPr>
          <p:nvPr>
            <p:ph sz="quarter" idx="16"/>
          </p:nvPr>
        </p:nvSpPr>
        <p:spPr>
          <a:xfrm>
            <a:off x="1020729" y="929151"/>
            <a:ext cx="10940208" cy="5427196"/>
          </a:xfrm>
        </p:spPr>
        <p:txBody>
          <a:bodyPr/>
          <a:lstStyle/>
          <a:p>
            <a:pPr marL="457200" indent="-457200">
              <a:lnSpc>
                <a:spcPct val="100000"/>
              </a:lnSpc>
              <a:spcAft>
                <a:spcPts val="600"/>
              </a:spcAft>
              <a:buFont typeface="Arial" panose="020B0604020202020204" pitchFamily="34" charset="0"/>
              <a:buChar char="•"/>
            </a:pPr>
            <a:r>
              <a:rPr lang="en-US" sz="4800" b="1" dirty="0">
                <a:solidFill>
                  <a:srgbClr val="002060"/>
                </a:solidFill>
              </a:rPr>
              <a:t>For the church</a:t>
            </a:r>
            <a:r>
              <a:rPr lang="en-US" sz="4000" b="1" dirty="0">
                <a:solidFill>
                  <a:schemeClr val="accent1">
                    <a:lumMod val="50000"/>
                  </a:schemeClr>
                </a:solidFill>
              </a:rPr>
              <a:t>… </a:t>
            </a:r>
            <a:r>
              <a:rPr lang="en-US" sz="4000" dirty="0">
                <a:solidFill>
                  <a:schemeClr val="accent1">
                    <a:lumMod val="50000"/>
                  </a:schemeClr>
                </a:solidFill>
              </a:rPr>
              <a:t>(1 Timothy 3:15; cf., </a:t>
            </a:r>
            <a:br>
              <a:rPr lang="en-US" sz="4000" dirty="0">
                <a:solidFill>
                  <a:schemeClr val="accent1">
                    <a:lumMod val="50000"/>
                  </a:schemeClr>
                </a:solidFill>
              </a:rPr>
            </a:br>
            <a:r>
              <a:rPr lang="en-US" sz="4000" dirty="0">
                <a:solidFill>
                  <a:schemeClr val="accent1">
                    <a:lumMod val="50000"/>
                  </a:schemeClr>
                </a:solidFill>
              </a:rPr>
              <a:t>1 Corinthians 11:17; 14:12; 1 Timothy 3:5; 5:16; Ephesians 4:16)</a:t>
            </a:r>
          </a:p>
        </p:txBody>
      </p:sp>
      <p:sp>
        <p:nvSpPr>
          <p:cNvPr id="5" name="Slide Number Placeholder 4">
            <a:extLst>
              <a:ext uri="{FF2B5EF4-FFF2-40B4-BE49-F238E27FC236}">
                <a16:creationId xmlns:a16="http://schemas.microsoft.com/office/drawing/2014/main" id="{C70EA822-7EDF-55AA-8159-4B08B3B24119}"/>
              </a:ext>
            </a:extLst>
          </p:cNvPr>
          <p:cNvSpPr>
            <a:spLocks noGrp="1"/>
          </p:cNvSpPr>
          <p:nvPr>
            <p:ph type="sldNum" sz="quarter" idx="12"/>
          </p:nvPr>
        </p:nvSpPr>
        <p:spPr>
          <a:xfrm>
            <a:off x="8610600" y="6356350"/>
            <a:ext cx="2743200" cy="365125"/>
          </a:xfrm>
        </p:spPr>
        <p:txBody>
          <a:bodyPr/>
          <a:lstStyle/>
          <a:p>
            <a:fld id="{18D65601-5AE2-46FC-B138-694DDD2B510D}" type="slidenum">
              <a:rPr lang="en-US" smtClean="0"/>
              <a:pPr/>
              <a:t>12</a:t>
            </a:fld>
            <a:endParaRPr lang="en-US" dirty="0"/>
          </a:p>
        </p:txBody>
      </p:sp>
    </p:spTree>
    <p:extLst>
      <p:ext uri="{BB962C8B-B14F-4D97-AF65-F5344CB8AC3E}">
        <p14:creationId xmlns:p14="http://schemas.microsoft.com/office/powerpoint/2010/main" val="267022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ADFD3E-1BB4-DDB6-F68F-BAB60938CD2D}"/>
            </a:ext>
          </a:extLst>
        </p:cNvPr>
        <p:cNvGrpSpPr/>
        <p:nvPr/>
      </p:nvGrpSpPr>
      <p:grpSpPr>
        <a:xfrm>
          <a:off x="0" y="0"/>
          <a:ext cx="0" cy="0"/>
          <a:chOff x="0" y="0"/>
          <a:chExt cx="0" cy="0"/>
        </a:xfrm>
      </p:grpSpPr>
      <p:cxnSp>
        <p:nvCxnSpPr>
          <p:cNvPr id="109" name="Straight Connector 108">
            <a:extLst>
              <a:ext uri="{FF2B5EF4-FFF2-40B4-BE49-F238E27FC236}">
                <a16:creationId xmlns:a16="http://schemas.microsoft.com/office/drawing/2014/main" id="{97C35CEB-168D-0C56-5F6A-1E2CE9B42110}"/>
              </a:ext>
              <a:ext uri="{C183D7F6-B498-43B3-948B-1728B52AA6E4}">
                <adec:decorative xmlns:adec="http://schemas.microsoft.com/office/drawing/2017/decorative" val="1"/>
              </a:ext>
            </a:extLst>
          </p:cNvPr>
          <p:cNvCxnSpPr>
            <a:cxnSpLocks/>
          </p:cNvCxnSpPr>
          <p:nvPr/>
        </p:nvCxnSpPr>
        <p:spPr>
          <a:xfrm>
            <a:off x="0" y="755452"/>
            <a:ext cx="12192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CFD573FA-BDCB-27C9-9798-C6D61587B7DC}"/>
              </a:ext>
              <a:ext uri="{C183D7F6-B498-43B3-948B-1728B52AA6E4}">
                <adec:decorative xmlns:adec="http://schemas.microsoft.com/office/drawing/2017/decorative" val="1"/>
              </a:ext>
            </a:extLst>
          </p:cNvPr>
          <p:cNvCxnSpPr>
            <a:cxnSpLocks/>
          </p:cNvCxnSpPr>
          <p:nvPr/>
        </p:nvCxnSpPr>
        <p:spPr>
          <a:xfrm>
            <a:off x="737290" y="0"/>
            <a:ext cx="0" cy="25095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88042EB3-5248-6CA6-5B48-D890C9B69F60}"/>
              </a:ext>
            </a:extLst>
          </p:cNvPr>
          <p:cNvSpPr>
            <a:spLocks noGrp="1"/>
          </p:cNvSpPr>
          <p:nvPr>
            <p:ph type="title"/>
          </p:nvPr>
        </p:nvSpPr>
        <p:spPr>
          <a:xfrm>
            <a:off x="838199" y="0"/>
            <a:ext cx="10616509" cy="755452"/>
          </a:xfr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en-US" sz="4000" b="1" noProof="0" dirty="0">
                <a:solidFill>
                  <a:schemeClr val="accent1">
                    <a:lumMod val="50000"/>
                  </a:schemeClr>
                </a:solidFill>
              </a:rPr>
              <a:t>Develop Greater…</a:t>
            </a:r>
          </a:p>
        </p:txBody>
      </p:sp>
      <p:sp>
        <p:nvSpPr>
          <p:cNvPr id="17" name="Content Placeholder 16">
            <a:extLst>
              <a:ext uri="{FF2B5EF4-FFF2-40B4-BE49-F238E27FC236}">
                <a16:creationId xmlns:a16="http://schemas.microsoft.com/office/drawing/2014/main" id="{E57408EF-2ABD-F6A3-AFE8-3E4F5A657585}"/>
              </a:ext>
            </a:extLst>
          </p:cNvPr>
          <p:cNvSpPr>
            <a:spLocks noGrp="1"/>
          </p:cNvSpPr>
          <p:nvPr>
            <p:ph sz="quarter" idx="16"/>
          </p:nvPr>
        </p:nvSpPr>
        <p:spPr>
          <a:xfrm>
            <a:off x="838198" y="929151"/>
            <a:ext cx="11122739" cy="5427196"/>
          </a:xfrm>
        </p:spPr>
        <p:txBody>
          <a:bodyPr/>
          <a:lstStyle/>
          <a:p>
            <a:pPr marL="457200" indent="-457200">
              <a:lnSpc>
                <a:spcPct val="100000"/>
              </a:lnSpc>
              <a:spcAft>
                <a:spcPts val="600"/>
              </a:spcAft>
              <a:buFont typeface="Arial" panose="020B0604020202020204" pitchFamily="34" charset="0"/>
              <a:buChar char="•"/>
            </a:pPr>
            <a:r>
              <a:rPr lang="en-US" sz="4000" b="1" dirty="0">
                <a:solidFill>
                  <a:schemeClr val="accent1">
                    <a:lumMod val="50000"/>
                  </a:schemeClr>
                </a:solidFill>
              </a:rPr>
              <a:t>Commitment</a:t>
            </a:r>
          </a:p>
          <a:p>
            <a:pPr marL="457200" indent="-457200">
              <a:lnSpc>
                <a:spcPct val="100000"/>
              </a:lnSpc>
              <a:spcAft>
                <a:spcPts val="600"/>
              </a:spcAft>
              <a:buFont typeface="Arial" panose="020B0604020202020204" pitchFamily="34" charset="0"/>
              <a:buChar char="•"/>
            </a:pPr>
            <a:r>
              <a:rPr lang="en-US" sz="4000" b="1" dirty="0">
                <a:solidFill>
                  <a:schemeClr val="accent1">
                    <a:lumMod val="50000"/>
                  </a:schemeClr>
                </a:solidFill>
              </a:rPr>
              <a:t>Purity</a:t>
            </a:r>
          </a:p>
          <a:p>
            <a:pPr marL="457200" indent="-457200">
              <a:lnSpc>
                <a:spcPct val="100000"/>
              </a:lnSpc>
              <a:spcAft>
                <a:spcPts val="600"/>
              </a:spcAft>
              <a:buFont typeface="Arial" panose="020B0604020202020204" pitchFamily="34" charset="0"/>
              <a:buChar char="•"/>
            </a:pPr>
            <a:r>
              <a:rPr lang="en-US" sz="4000" b="1" dirty="0">
                <a:solidFill>
                  <a:schemeClr val="accent1">
                    <a:lumMod val="50000"/>
                  </a:schemeClr>
                </a:solidFill>
              </a:rPr>
              <a:t>Zeal/Boldness/Diligence</a:t>
            </a:r>
          </a:p>
          <a:p>
            <a:pPr marL="457200" indent="-457200">
              <a:lnSpc>
                <a:spcPct val="100000"/>
              </a:lnSpc>
              <a:spcAft>
                <a:spcPts val="600"/>
              </a:spcAft>
              <a:buFont typeface="Arial" panose="020B0604020202020204" pitchFamily="34" charset="0"/>
              <a:buChar char="•"/>
            </a:pPr>
            <a:r>
              <a:rPr lang="en-US" sz="4000" b="1" dirty="0">
                <a:solidFill>
                  <a:schemeClr val="accent1">
                    <a:lumMod val="50000"/>
                  </a:schemeClr>
                </a:solidFill>
              </a:rPr>
              <a:t>Endurance </a:t>
            </a:r>
            <a:endParaRPr lang="en-US" sz="3200" dirty="0">
              <a:solidFill>
                <a:schemeClr val="accent1">
                  <a:lumMod val="50000"/>
                </a:schemeClr>
              </a:solidFill>
            </a:endParaRPr>
          </a:p>
        </p:txBody>
      </p:sp>
      <p:sp>
        <p:nvSpPr>
          <p:cNvPr id="5" name="Slide Number Placeholder 4">
            <a:extLst>
              <a:ext uri="{FF2B5EF4-FFF2-40B4-BE49-F238E27FC236}">
                <a16:creationId xmlns:a16="http://schemas.microsoft.com/office/drawing/2014/main" id="{86FA4ADF-83B3-778B-F828-ED61D20F4135}"/>
              </a:ext>
            </a:extLst>
          </p:cNvPr>
          <p:cNvSpPr>
            <a:spLocks noGrp="1"/>
          </p:cNvSpPr>
          <p:nvPr>
            <p:ph type="sldNum" sz="quarter" idx="12"/>
          </p:nvPr>
        </p:nvSpPr>
        <p:spPr>
          <a:xfrm>
            <a:off x="8610600" y="6356350"/>
            <a:ext cx="2743200" cy="365125"/>
          </a:xfrm>
        </p:spPr>
        <p:txBody>
          <a:bodyPr/>
          <a:lstStyle/>
          <a:p>
            <a:fld id="{18D65601-5AE2-46FC-B138-694DDD2B510D}" type="slidenum">
              <a:rPr lang="en-US" smtClean="0"/>
              <a:pPr/>
              <a:t>13</a:t>
            </a:fld>
            <a:endParaRPr lang="en-US" dirty="0"/>
          </a:p>
        </p:txBody>
      </p:sp>
    </p:spTree>
    <p:extLst>
      <p:ext uri="{BB962C8B-B14F-4D97-AF65-F5344CB8AC3E}">
        <p14:creationId xmlns:p14="http://schemas.microsoft.com/office/powerpoint/2010/main" val="1369851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9" name="Straight Connector 108">
            <a:extLst>
              <a:ext uri="{FF2B5EF4-FFF2-40B4-BE49-F238E27FC236}">
                <a16:creationId xmlns:a16="http://schemas.microsoft.com/office/drawing/2014/main" id="{8347921B-775C-41FF-AD6F-5A1B2D382804}"/>
              </a:ext>
              <a:ext uri="{C183D7F6-B498-43B3-948B-1728B52AA6E4}">
                <adec:decorative xmlns:adec="http://schemas.microsoft.com/office/drawing/2017/decorative" val="1"/>
              </a:ext>
            </a:extLst>
          </p:cNvPr>
          <p:cNvCxnSpPr>
            <a:cxnSpLocks/>
          </p:cNvCxnSpPr>
          <p:nvPr/>
        </p:nvCxnSpPr>
        <p:spPr>
          <a:xfrm>
            <a:off x="0" y="755452"/>
            <a:ext cx="12192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C7B92578-BA63-47A9-A529-C8D672FC9625}"/>
              </a:ext>
              <a:ext uri="{C183D7F6-B498-43B3-948B-1728B52AA6E4}">
                <adec:decorative xmlns:adec="http://schemas.microsoft.com/office/drawing/2017/decorative" val="1"/>
              </a:ext>
            </a:extLst>
          </p:cNvPr>
          <p:cNvCxnSpPr>
            <a:cxnSpLocks/>
          </p:cNvCxnSpPr>
          <p:nvPr/>
        </p:nvCxnSpPr>
        <p:spPr>
          <a:xfrm>
            <a:off x="737290" y="0"/>
            <a:ext cx="0" cy="25095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20CB150D-1315-4E18-9CC3-E374E92113DF}"/>
              </a:ext>
            </a:extLst>
          </p:cNvPr>
          <p:cNvSpPr>
            <a:spLocks noGrp="1"/>
          </p:cNvSpPr>
          <p:nvPr>
            <p:ph type="title"/>
          </p:nvPr>
        </p:nvSpPr>
        <p:spPr>
          <a:xfrm>
            <a:off x="838199" y="0"/>
            <a:ext cx="10616509" cy="755452"/>
          </a:xfr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en-US" sz="3600" b="1" noProof="0" dirty="0">
                <a:solidFill>
                  <a:schemeClr val="accent1">
                    <a:lumMod val="50000"/>
                  </a:schemeClr>
                </a:solidFill>
              </a:rPr>
              <a:t>Whose Church?​</a:t>
            </a:r>
          </a:p>
        </p:txBody>
      </p:sp>
      <p:sp>
        <p:nvSpPr>
          <p:cNvPr id="17" name="Content Placeholder 16">
            <a:extLst>
              <a:ext uri="{FF2B5EF4-FFF2-40B4-BE49-F238E27FC236}">
                <a16:creationId xmlns:a16="http://schemas.microsoft.com/office/drawing/2014/main" id="{6668B644-7AFA-4167-9073-B9168870D232}"/>
              </a:ext>
            </a:extLst>
          </p:cNvPr>
          <p:cNvSpPr>
            <a:spLocks noGrp="1"/>
          </p:cNvSpPr>
          <p:nvPr>
            <p:ph sz="quarter" idx="16"/>
          </p:nvPr>
        </p:nvSpPr>
        <p:spPr>
          <a:xfrm>
            <a:off x="1008685" y="929151"/>
            <a:ext cx="10446019" cy="5427196"/>
          </a:xfrm>
        </p:spPr>
        <p:txBody>
          <a:bodyPr/>
          <a:lstStyle/>
          <a:p>
            <a:pPr marL="285750" indent="-285750">
              <a:lnSpc>
                <a:spcPct val="100000"/>
              </a:lnSpc>
              <a:spcAft>
                <a:spcPts val="600"/>
              </a:spcAft>
              <a:buFont typeface="Arial" panose="020B0604020202020204" pitchFamily="34" charset="0"/>
              <a:buChar char="•"/>
            </a:pPr>
            <a:r>
              <a:rPr lang="en-US" sz="3200" dirty="0">
                <a:solidFill>
                  <a:schemeClr val="accent1">
                    <a:lumMod val="50000"/>
                  </a:schemeClr>
                </a:solidFill>
              </a:rPr>
              <a:t>Jesus said, </a:t>
            </a:r>
            <a:r>
              <a:rPr lang="en-US" sz="3200" b="1" i="1" dirty="0">
                <a:solidFill>
                  <a:schemeClr val="accent1">
                    <a:lumMod val="50000"/>
                  </a:schemeClr>
                </a:solidFill>
              </a:rPr>
              <a:t>“I will build MY church…”</a:t>
            </a:r>
            <a:r>
              <a:rPr lang="en-US" sz="3200" dirty="0">
                <a:solidFill>
                  <a:schemeClr val="accent1">
                    <a:lumMod val="50000"/>
                  </a:schemeClr>
                </a:solidFill>
              </a:rPr>
              <a:t> </a:t>
            </a:r>
            <a:br>
              <a:rPr lang="en-US" sz="3200" dirty="0">
                <a:solidFill>
                  <a:schemeClr val="accent1">
                    <a:lumMod val="50000"/>
                  </a:schemeClr>
                </a:solidFill>
              </a:rPr>
            </a:br>
            <a:r>
              <a:rPr lang="en-US" sz="3200" dirty="0">
                <a:solidFill>
                  <a:schemeClr val="accent1">
                    <a:lumMod val="50000"/>
                  </a:schemeClr>
                </a:solidFill>
              </a:rPr>
              <a:t>(Matthew 16:18-19)</a:t>
            </a:r>
          </a:p>
          <a:p>
            <a:pPr marL="285750" indent="-285750">
              <a:lnSpc>
                <a:spcPct val="100000"/>
              </a:lnSpc>
              <a:spcAft>
                <a:spcPts val="600"/>
              </a:spcAft>
              <a:buFont typeface="Arial" panose="020B0604020202020204" pitchFamily="34" charset="0"/>
              <a:buChar char="•"/>
            </a:pPr>
            <a:r>
              <a:rPr lang="en-US" sz="3200" b="1" dirty="0">
                <a:solidFill>
                  <a:schemeClr val="accent1">
                    <a:lumMod val="50000"/>
                  </a:schemeClr>
                </a:solidFill>
              </a:rPr>
              <a:t>God “adds” us to His church. </a:t>
            </a:r>
            <a:r>
              <a:rPr lang="en-US" sz="3200" dirty="0">
                <a:solidFill>
                  <a:schemeClr val="accent1">
                    <a:lumMod val="50000"/>
                  </a:schemeClr>
                </a:solidFill>
              </a:rPr>
              <a:t>(Acts 2:41,47)</a:t>
            </a:r>
          </a:p>
          <a:p>
            <a:pPr marL="285750" indent="-285750">
              <a:lnSpc>
                <a:spcPct val="100000"/>
              </a:lnSpc>
              <a:spcAft>
                <a:spcPts val="600"/>
              </a:spcAft>
              <a:buFont typeface="Arial" panose="020B0604020202020204" pitchFamily="34" charset="0"/>
              <a:buChar char="•"/>
            </a:pPr>
            <a:r>
              <a:rPr lang="en-US" sz="3200" dirty="0">
                <a:solidFill>
                  <a:schemeClr val="accent1">
                    <a:lumMod val="50000"/>
                  </a:schemeClr>
                </a:solidFill>
              </a:rPr>
              <a:t>Each Christians “joins” himself to a local group of Christians. (Acts 9:26; 2 Corinthians 1:1)</a:t>
            </a:r>
          </a:p>
          <a:p>
            <a:pPr marL="285750" indent="-285750">
              <a:lnSpc>
                <a:spcPct val="100000"/>
              </a:lnSpc>
              <a:spcAft>
                <a:spcPts val="600"/>
              </a:spcAft>
              <a:buFont typeface="Arial" panose="020B0604020202020204" pitchFamily="34" charset="0"/>
              <a:buChar char="•"/>
            </a:pPr>
            <a:r>
              <a:rPr lang="en-US" sz="3200" b="1" dirty="0">
                <a:solidFill>
                  <a:schemeClr val="accent1">
                    <a:lumMod val="50000"/>
                  </a:schemeClr>
                </a:solidFill>
              </a:rPr>
              <a:t>We are but “</a:t>
            </a:r>
            <a:r>
              <a:rPr lang="en-US" sz="3200" b="1" i="1" dirty="0">
                <a:solidFill>
                  <a:schemeClr val="accent1">
                    <a:lumMod val="50000"/>
                  </a:schemeClr>
                </a:solidFill>
              </a:rPr>
              <a:t>stewards</a:t>
            </a:r>
            <a:r>
              <a:rPr lang="en-US" sz="3200" b="1" dirty="0">
                <a:solidFill>
                  <a:schemeClr val="accent1">
                    <a:lumMod val="50000"/>
                  </a:schemeClr>
                </a:solidFill>
              </a:rPr>
              <a:t>” of the Lord’s church who “take care of” by His authority</a:t>
            </a:r>
            <a:r>
              <a:rPr lang="en-US" sz="3200" dirty="0">
                <a:solidFill>
                  <a:schemeClr val="accent1">
                    <a:lumMod val="50000"/>
                  </a:schemeClr>
                </a:solidFill>
              </a:rPr>
              <a:t>. (1 Timothy 3:5)</a:t>
            </a:r>
          </a:p>
          <a:p>
            <a:pPr marL="285750" indent="-285750">
              <a:lnSpc>
                <a:spcPct val="100000"/>
              </a:lnSpc>
              <a:spcAft>
                <a:spcPts val="600"/>
              </a:spcAft>
              <a:buFont typeface="Arial" panose="020B0604020202020204" pitchFamily="34" charset="0"/>
              <a:buChar char="•"/>
            </a:pPr>
            <a:r>
              <a:rPr lang="en-US" sz="3200" b="1" dirty="0">
                <a:solidFill>
                  <a:schemeClr val="accent1">
                    <a:lumMod val="50000"/>
                  </a:schemeClr>
                </a:solidFill>
              </a:rPr>
              <a:t>We have a duty to help the church be all God intended for it to be</a:t>
            </a:r>
            <a:r>
              <a:rPr lang="en-US" sz="3200" dirty="0">
                <a:solidFill>
                  <a:schemeClr val="accent1">
                    <a:lumMod val="50000"/>
                  </a:schemeClr>
                </a:solidFill>
              </a:rPr>
              <a:t>… nothing more… nothing less.</a:t>
            </a:r>
          </a:p>
        </p:txBody>
      </p:sp>
      <p:sp>
        <p:nvSpPr>
          <p:cNvPr id="5" name="Slide Number Placeholder 4">
            <a:extLst>
              <a:ext uri="{FF2B5EF4-FFF2-40B4-BE49-F238E27FC236}">
                <a16:creationId xmlns:a16="http://schemas.microsoft.com/office/drawing/2014/main" id="{00B1EED4-8761-4D39-902B-6FC13A97FA4A}"/>
              </a:ext>
            </a:extLst>
          </p:cNvPr>
          <p:cNvSpPr>
            <a:spLocks noGrp="1"/>
          </p:cNvSpPr>
          <p:nvPr>
            <p:ph type="sldNum" sz="quarter" idx="12"/>
          </p:nvPr>
        </p:nvSpPr>
        <p:spPr>
          <a:xfrm>
            <a:off x="8610600" y="6356350"/>
            <a:ext cx="2743200" cy="365125"/>
          </a:xfrm>
        </p:spPr>
        <p:txBody>
          <a:bodyPr/>
          <a:lstStyle/>
          <a:p>
            <a:fld id="{18D65601-5AE2-46FC-B138-694DDD2B510D}" type="slidenum">
              <a:rPr lang="en-US" smtClean="0"/>
              <a:pPr/>
              <a:t>2</a:t>
            </a:fld>
            <a:endParaRPr lang="en-US" dirty="0"/>
          </a:p>
        </p:txBody>
      </p:sp>
    </p:spTree>
    <p:extLst>
      <p:ext uri="{BB962C8B-B14F-4D97-AF65-F5344CB8AC3E}">
        <p14:creationId xmlns:p14="http://schemas.microsoft.com/office/powerpoint/2010/main" val="2004063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577DB2-8360-84D1-22C7-BE773D083A9E}"/>
            </a:ext>
          </a:extLst>
        </p:cNvPr>
        <p:cNvGrpSpPr/>
        <p:nvPr/>
      </p:nvGrpSpPr>
      <p:grpSpPr>
        <a:xfrm>
          <a:off x="0" y="0"/>
          <a:ext cx="0" cy="0"/>
          <a:chOff x="0" y="0"/>
          <a:chExt cx="0" cy="0"/>
        </a:xfrm>
      </p:grpSpPr>
      <p:cxnSp>
        <p:nvCxnSpPr>
          <p:cNvPr id="109" name="Straight Connector 108">
            <a:extLst>
              <a:ext uri="{FF2B5EF4-FFF2-40B4-BE49-F238E27FC236}">
                <a16:creationId xmlns:a16="http://schemas.microsoft.com/office/drawing/2014/main" id="{B07B7CD1-8F96-430A-5C45-7A3D63395ED3}"/>
              </a:ext>
              <a:ext uri="{C183D7F6-B498-43B3-948B-1728B52AA6E4}">
                <adec:decorative xmlns:adec="http://schemas.microsoft.com/office/drawing/2017/decorative" val="1"/>
              </a:ext>
            </a:extLst>
          </p:cNvPr>
          <p:cNvCxnSpPr>
            <a:cxnSpLocks/>
          </p:cNvCxnSpPr>
          <p:nvPr/>
        </p:nvCxnSpPr>
        <p:spPr>
          <a:xfrm>
            <a:off x="0" y="755452"/>
            <a:ext cx="12192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4B2798F-739F-B107-DE83-B74F4C708D6B}"/>
              </a:ext>
              <a:ext uri="{C183D7F6-B498-43B3-948B-1728B52AA6E4}">
                <adec:decorative xmlns:adec="http://schemas.microsoft.com/office/drawing/2017/decorative" val="1"/>
              </a:ext>
            </a:extLst>
          </p:cNvPr>
          <p:cNvCxnSpPr>
            <a:cxnSpLocks/>
          </p:cNvCxnSpPr>
          <p:nvPr/>
        </p:nvCxnSpPr>
        <p:spPr>
          <a:xfrm>
            <a:off x="737290" y="0"/>
            <a:ext cx="0" cy="25095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9A11F780-2359-40B5-1D2F-31A71F48B8E0}"/>
              </a:ext>
            </a:extLst>
          </p:cNvPr>
          <p:cNvSpPr>
            <a:spLocks noGrp="1"/>
          </p:cNvSpPr>
          <p:nvPr>
            <p:ph type="title"/>
          </p:nvPr>
        </p:nvSpPr>
        <p:spPr>
          <a:xfrm>
            <a:off x="838199" y="0"/>
            <a:ext cx="10616509" cy="755452"/>
          </a:xfr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en-US" sz="4000" b="1" noProof="0" dirty="0">
                <a:solidFill>
                  <a:schemeClr val="accent1">
                    <a:lumMod val="50000"/>
                  </a:schemeClr>
                </a:solidFill>
              </a:rPr>
              <a:t>What CAN NOT Be Made Better!</a:t>
            </a:r>
          </a:p>
        </p:txBody>
      </p:sp>
      <p:sp>
        <p:nvSpPr>
          <p:cNvPr id="17" name="Content Placeholder 16">
            <a:extLst>
              <a:ext uri="{FF2B5EF4-FFF2-40B4-BE49-F238E27FC236}">
                <a16:creationId xmlns:a16="http://schemas.microsoft.com/office/drawing/2014/main" id="{233B3F79-00A2-EF1B-7C5D-11F6F63A98BF}"/>
              </a:ext>
            </a:extLst>
          </p:cNvPr>
          <p:cNvSpPr>
            <a:spLocks noGrp="1"/>
          </p:cNvSpPr>
          <p:nvPr>
            <p:ph sz="quarter" idx="16"/>
          </p:nvPr>
        </p:nvSpPr>
        <p:spPr>
          <a:xfrm>
            <a:off x="838200" y="929151"/>
            <a:ext cx="10878880" cy="5427196"/>
          </a:xfrm>
        </p:spPr>
        <p:txBody>
          <a:bodyPr/>
          <a:lstStyle/>
          <a:p>
            <a:pPr>
              <a:lnSpc>
                <a:spcPct val="100000"/>
              </a:lnSpc>
              <a:spcAft>
                <a:spcPts val="600"/>
              </a:spcAft>
            </a:pPr>
            <a:r>
              <a:rPr lang="en-US" sz="4000" b="1" dirty="0">
                <a:solidFill>
                  <a:schemeClr val="accent1">
                    <a:lumMod val="50000"/>
                  </a:schemeClr>
                </a:solidFill>
              </a:rPr>
              <a:t>The </a:t>
            </a:r>
            <a:r>
              <a:rPr lang="en-US" sz="4000" b="1" dirty="0">
                <a:solidFill>
                  <a:srgbClr val="002060"/>
                </a:solidFill>
              </a:rPr>
              <a:t>organization</a:t>
            </a:r>
            <a:r>
              <a:rPr lang="en-US" sz="4000" b="1" dirty="0">
                <a:solidFill>
                  <a:schemeClr val="accent1">
                    <a:lumMod val="50000"/>
                  </a:schemeClr>
                </a:solidFill>
              </a:rPr>
              <a:t> of the church. </a:t>
            </a:r>
            <a:br>
              <a:rPr lang="en-US" sz="4000" b="1" dirty="0">
                <a:solidFill>
                  <a:schemeClr val="accent1">
                    <a:lumMod val="50000"/>
                  </a:schemeClr>
                </a:solidFill>
              </a:rPr>
            </a:br>
            <a:r>
              <a:rPr lang="en-US" sz="3600" dirty="0">
                <a:solidFill>
                  <a:schemeClr val="tx1"/>
                </a:solidFill>
              </a:rPr>
              <a:t>(Ephesians 1:22-23)</a:t>
            </a:r>
            <a:endParaRPr lang="en-US" sz="4000" dirty="0">
              <a:solidFill>
                <a:schemeClr val="tx1"/>
              </a:solidFill>
            </a:endParaRPr>
          </a:p>
          <a:p>
            <a:pPr>
              <a:lnSpc>
                <a:spcPct val="100000"/>
              </a:lnSpc>
              <a:spcAft>
                <a:spcPts val="600"/>
              </a:spcAft>
            </a:pPr>
            <a:r>
              <a:rPr lang="en-US" sz="4000" b="1" dirty="0">
                <a:solidFill>
                  <a:srgbClr val="002060"/>
                </a:solidFill>
              </a:rPr>
              <a:t>Work &amp; mission </a:t>
            </a:r>
            <a:r>
              <a:rPr lang="en-US" sz="4000" dirty="0">
                <a:solidFill>
                  <a:schemeClr val="accent1">
                    <a:lumMod val="50000"/>
                  </a:schemeClr>
                </a:solidFill>
              </a:rPr>
              <a:t>of the church: </a:t>
            </a:r>
            <a:br>
              <a:rPr lang="en-US" sz="4000" dirty="0">
                <a:solidFill>
                  <a:schemeClr val="accent1">
                    <a:lumMod val="50000"/>
                  </a:schemeClr>
                </a:solidFill>
              </a:rPr>
            </a:br>
            <a:r>
              <a:rPr lang="en-US" sz="3600" dirty="0">
                <a:solidFill>
                  <a:schemeClr val="accent1">
                    <a:lumMod val="50000"/>
                  </a:schemeClr>
                </a:solidFill>
              </a:rPr>
              <a:t>(1 Timothy 5:16)</a:t>
            </a:r>
          </a:p>
          <a:p>
            <a:pPr>
              <a:lnSpc>
                <a:spcPct val="100000"/>
              </a:lnSpc>
              <a:spcAft>
                <a:spcPts val="600"/>
              </a:spcAft>
            </a:pPr>
            <a:r>
              <a:rPr lang="en-US" sz="4000" b="1" dirty="0">
                <a:solidFill>
                  <a:srgbClr val="002060"/>
                </a:solidFill>
              </a:rPr>
              <a:t>The teaching of the church:</a:t>
            </a:r>
          </a:p>
          <a:p>
            <a:pPr>
              <a:lnSpc>
                <a:spcPct val="100000"/>
              </a:lnSpc>
              <a:spcAft>
                <a:spcPts val="600"/>
              </a:spcAft>
            </a:pPr>
            <a:r>
              <a:rPr lang="en-US" sz="3600" dirty="0">
                <a:solidFill>
                  <a:schemeClr val="accent1">
                    <a:lumMod val="50000"/>
                  </a:schemeClr>
                </a:solidFill>
              </a:rPr>
              <a:t>(Acts 20:27; 1 Timothy 4:2; Galatians 1:6-9)</a:t>
            </a:r>
          </a:p>
          <a:p>
            <a:pPr>
              <a:lnSpc>
                <a:spcPct val="100000"/>
              </a:lnSpc>
              <a:spcAft>
                <a:spcPts val="600"/>
              </a:spcAft>
            </a:pPr>
            <a:r>
              <a:rPr lang="en-US" sz="4000" b="1" dirty="0">
                <a:solidFill>
                  <a:srgbClr val="002060"/>
                </a:solidFill>
              </a:rPr>
              <a:t>Name of the church </a:t>
            </a:r>
            <a:r>
              <a:rPr lang="en-US" sz="4000" dirty="0">
                <a:solidFill>
                  <a:schemeClr val="accent1">
                    <a:lumMod val="50000"/>
                  </a:schemeClr>
                </a:solidFill>
              </a:rPr>
              <a:t>– </a:t>
            </a:r>
            <a:br>
              <a:rPr lang="en-US" sz="4000" dirty="0">
                <a:solidFill>
                  <a:schemeClr val="accent1">
                    <a:lumMod val="50000"/>
                  </a:schemeClr>
                </a:solidFill>
              </a:rPr>
            </a:br>
            <a:r>
              <a:rPr lang="en-US" sz="3600" dirty="0">
                <a:solidFill>
                  <a:schemeClr val="accent1">
                    <a:lumMod val="50000"/>
                  </a:schemeClr>
                </a:solidFill>
              </a:rPr>
              <a:t>(Romans 16:16)</a:t>
            </a:r>
            <a:endParaRPr lang="en-US" sz="4000" b="1" dirty="0">
              <a:solidFill>
                <a:schemeClr val="accent1">
                  <a:lumMod val="50000"/>
                </a:schemeClr>
              </a:solidFill>
            </a:endParaRPr>
          </a:p>
        </p:txBody>
      </p:sp>
      <p:sp>
        <p:nvSpPr>
          <p:cNvPr id="5" name="Slide Number Placeholder 4">
            <a:extLst>
              <a:ext uri="{FF2B5EF4-FFF2-40B4-BE49-F238E27FC236}">
                <a16:creationId xmlns:a16="http://schemas.microsoft.com/office/drawing/2014/main" id="{B61526BA-24C0-3A38-0DA0-F02C2D698609}"/>
              </a:ext>
            </a:extLst>
          </p:cNvPr>
          <p:cNvSpPr>
            <a:spLocks noGrp="1"/>
          </p:cNvSpPr>
          <p:nvPr>
            <p:ph type="sldNum" sz="quarter" idx="12"/>
          </p:nvPr>
        </p:nvSpPr>
        <p:spPr>
          <a:xfrm>
            <a:off x="8610600" y="6356350"/>
            <a:ext cx="2743200" cy="365125"/>
          </a:xfrm>
        </p:spPr>
        <p:txBody>
          <a:bodyPr/>
          <a:lstStyle/>
          <a:p>
            <a:fld id="{18D65601-5AE2-46FC-B138-694DDD2B510D}" type="slidenum">
              <a:rPr lang="en-US" smtClean="0"/>
              <a:pPr/>
              <a:t>3</a:t>
            </a:fld>
            <a:endParaRPr lang="en-US" dirty="0"/>
          </a:p>
        </p:txBody>
      </p:sp>
    </p:spTree>
    <p:extLst>
      <p:ext uri="{BB962C8B-B14F-4D97-AF65-F5344CB8AC3E}">
        <p14:creationId xmlns:p14="http://schemas.microsoft.com/office/powerpoint/2010/main" val="3175073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0413C3-C508-A9EB-8F9D-B9372DB8B358}"/>
            </a:ext>
          </a:extLst>
        </p:cNvPr>
        <p:cNvGrpSpPr/>
        <p:nvPr/>
      </p:nvGrpSpPr>
      <p:grpSpPr>
        <a:xfrm>
          <a:off x="0" y="0"/>
          <a:ext cx="0" cy="0"/>
          <a:chOff x="0" y="0"/>
          <a:chExt cx="0" cy="0"/>
        </a:xfrm>
      </p:grpSpPr>
      <p:cxnSp>
        <p:nvCxnSpPr>
          <p:cNvPr id="109" name="Straight Connector 108">
            <a:extLst>
              <a:ext uri="{FF2B5EF4-FFF2-40B4-BE49-F238E27FC236}">
                <a16:creationId xmlns:a16="http://schemas.microsoft.com/office/drawing/2014/main" id="{21C1EC2C-4033-6F69-5A01-198A341E188A}"/>
              </a:ext>
              <a:ext uri="{C183D7F6-B498-43B3-948B-1728B52AA6E4}">
                <adec:decorative xmlns:adec="http://schemas.microsoft.com/office/drawing/2017/decorative" val="1"/>
              </a:ext>
            </a:extLst>
          </p:cNvPr>
          <p:cNvCxnSpPr>
            <a:cxnSpLocks/>
          </p:cNvCxnSpPr>
          <p:nvPr/>
        </p:nvCxnSpPr>
        <p:spPr>
          <a:xfrm>
            <a:off x="0" y="755452"/>
            <a:ext cx="12192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AFBBD63-579D-397F-C669-AAB68BDCE411}"/>
              </a:ext>
              <a:ext uri="{C183D7F6-B498-43B3-948B-1728B52AA6E4}">
                <adec:decorative xmlns:adec="http://schemas.microsoft.com/office/drawing/2017/decorative" val="1"/>
              </a:ext>
            </a:extLst>
          </p:cNvPr>
          <p:cNvCxnSpPr>
            <a:cxnSpLocks/>
          </p:cNvCxnSpPr>
          <p:nvPr/>
        </p:nvCxnSpPr>
        <p:spPr>
          <a:xfrm>
            <a:off x="737290" y="0"/>
            <a:ext cx="0" cy="25095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F9B0D66E-BF3A-FFAD-A16D-70956F4A8E88}"/>
              </a:ext>
            </a:extLst>
          </p:cNvPr>
          <p:cNvSpPr>
            <a:spLocks noGrp="1"/>
          </p:cNvSpPr>
          <p:nvPr>
            <p:ph type="title"/>
          </p:nvPr>
        </p:nvSpPr>
        <p:spPr>
          <a:xfrm>
            <a:off x="838199" y="0"/>
            <a:ext cx="10616509" cy="755452"/>
          </a:xfr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en-US" sz="3600" b="1" noProof="0" dirty="0">
                <a:solidFill>
                  <a:schemeClr val="accent1">
                    <a:lumMod val="50000"/>
                  </a:schemeClr>
                </a:solidFill>
              </a:rPr>
              <a:t>How Can We Be A Better Church?</a:t>
            </a:r>
          </a:p>
        </p:txBody>
      </p:sp>
      <p:sp>
        <p:nvSpPr>
          <p:cNvPr id="17" name="Content Placeholder 16">
            <a:extLst>
              <a:ext uri="{FF2B5EF4-FFF2-40B4-BE49-F238E27FC236}">
                <a16:creationId xmlns:a16="http://schemas.microsoft.com/office/drawing/2014/main" id="{A875AF60-CF72-9CE9-6BB8-C674BABBA675}"/>
              </a:ext>
            </a:extLst>
          </p:cNvPr>
          <p:cNvSpPr>
            <a:spLocks noGrp="1"/>
          </p:cNvSpPr>
          <p:nvPr>
            <p:ph sz="quarter" idx="16"/>
          </p:nvPr>
        </p:nvSpPr>
        <p:spPr>
          <a:xfrm>
            <a:off x="838199" y="929151"/>
            <a:ext cx="10515602" cy="5427196"/>
          </a:xfrm>
        </p:spPr>
        <p:txBody>
          <a:bodyPr/>
          <a:lstStyle/>
          <a:p>
            <a:pPr>
              <a:lnSpc>
                <a:spcPct val="100000"/>
              </a:lnSpc>
              <a:spcBef>
                <a:spcPts val="1200"/>
              </a:spcBef>
              <a:spcAft>
                <a:spcPts val="600"/>
              </a:spcAft>
            </a:pPr>
            <a:r>
              <a:rPr lang="en-US" sz="3600" b="1" i="1" dirty="0">
                <a:solidFill>
                  <a:schemeClr val="accent1">
                    <a:lumMod val="50000"/>
                  </a:schemeClr>
                </a:solidFill>
              </a:rPr>
              <a:t>“Excel still more…”</a:t>
            </a:r>
            <a:r>
              <a:rPr lang="en-US" sz="3600" b="1" dirty="0">
                <a:solidFill>
                  <a:schemeClr val="accent1">
                    <a:lumMod val="50000"/>
                  </a:schemeClr>
                </a:solidFill>
              </a:rPr>
              <a:t> (1 Thessalonians 4:1)</a:t>
            </a:r>
          </a:p>
          <a:p>
            <a:pPr>
              <a:lnSpc>
                <a:spcPct val="100000"/>
              </a:lnSpc>
              <a:spcBef>
                <a:spcPts val="1200"/>
              </a:spcBef>
              <a:spcAft>
                <a:spcPts val="600"/>
              </a:spcAft>
            </a:pPr>
            <a:r>
              <a:rPr lang="en-US" sz="3600" b="1" dirty="0">
                <a:solidFill>
                  <a:schemeClr val="accent1">
                    <a:lumMod val="50000"/>
                  </a:schemeClr>
                </a:solidFill>
              </a:rPr>
              <a:t>Things to “</a:t>
            </a:r>
            <a:r>
              <a:rPr lang="en-US" sz="3600" b="1" i="1" dirty="0">
                <a:solidFill>
                  <a:schemeClr val="accent1">
                    <a:lumMod val="50000"/>
                  </a:schemeClr>
                </a:solidFill>
              </a:rPr>
              <a:t>overcome</a:t>
            </a:r>
            <a:r>
              <a:rPr lang="en-US" sz="3600" b="1" dirty="0">
                <a:solidFill>
                  <a:schemeClr val="accent1">
                    <a:lumMod val="50000"/>
                  </a:schemeClr>
                </a:solidFill>
              </a:rPr>
              <a:t>”… (Revelation Ch’s 2-3)</a:t>
            </a:r>
          </a:p>
          <a:p>
            <a:pPr>
              <a:lnSpc>
                <a:spcPct val="100000"/>
              </a:lnSpc>
              <a:spcBef>
                <a:spcPts val="1200"/>
              </a:spcBef>
              <a:spcAft>
                <a:spcPts val="600"/>
              </a:spcAft>
            </a:pPr>
            <a:r>
              <a:rPr lang="en-US" sz="3600" b="1" dirty="0">
                <a:solidFill>
                  <a:schemeClr val="accent1">
                    <a:lumMod val="50000"/>
                  </a:schemeClr>
                </a:solidFill>
              </a:rPr>
              <a:t>Challenges to face and corrections to make… </a:t>
            </a:r>
            <a:br>
              <a:rPr lang="en-US" sz="3600" b="1" dirty="0">
                <a:solidFill>
                  <a:schemeClr val="accent1">
                    <a:lumMod val="50000"/>
                  </a:schemeClr>
                </a:solidFill>
              </a:rPr>
            </a:br>
            <a:r>
              <a:rPr lang="en-US" sz="3600" b="1" dirty="0">
                <a:solidFill>
                  <a:schemeClr val="accent1">
                    <a:lumMod val="50000"/>
                  </a:schemeClr>
                </a:solidFill>
              </a:rPr>
              <a:t>(1 Corinthians 5)</a:t>
            </a:r>
            <a:endParaRPr lang="en-US" sz="3600" dirty="0">
              <a:solidFill>
                <a:schemeClr val="accent1">
                  <a:lumMod val="50000"/>
                </a:schemeClr>
              </a:solidFill>
            </a:endParaRPr>
          </a:p>
        </p:txBody>
      </p:sp>
      <p:sp>
        <p:nvSpPr>
          <p:cNvPr id="5" name="Slide Number Placeholder 4">
            <a:extLst>
              <a:ext uri="{FF2B5EF4-FFF2-40B4-BE49-F238E27FC236}">
                <a16:creationId xmlns:a16="http://schemas.microsoft.com/office/drawing/2014/main" id="{EC700FC8-51FC-0616-36F3-8C560D7C3755}"/>
              </a:ext>
            </a:extLst>
          </p:cNvPr>
          <p:cNvSpPr>
            <a:spLocks noGrp="1"/>
          </p:cNvSpPr>
          <p:nvPr>
            <p:ph type="sldNum" sz="quarter" idx="12"/>
          </p:nvPr>
        </p:nvSpPr>
        <p:spPr>
          <a:xfrm>
            <a:off x="8610600" y="6356350"/>
            <a:ext cx="2743200" cy="365125"/>
          </a:xfrm>
        </p:spPr>
        <p:txBody>
          <a:bodyPr/>
          <a:lstStyle/>
          <a:p>
            <a:fld id="{18D65601-5AE2-46FC-B138-694DDD2B510D}" type="slidenum">
              <a:rPr lang="en-US" smtClean="0"/>
              <a:pPr/>
              <a:t>4</a:t>
            </a:fld>
            <a:endParaRPr lang="en-US" dirty="0"/>
          </a:p>
        </p:txBody>
      </p:sp>
    </p:spTree>
    <p:extLst>
      <p:ext uri="{BB962C8B-B14F-4D97-AF65-F5344CB8AC3E}">
        <p14:creationId xmlns:p14="http://schemas.microsoft.com/office/powerpoint/2010/main" val="3006197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300F85-8BB3-7467-26F4-286FA3BB834E}"/>
            </a:ext>
          </a:extLst>
        </p:cNvPr>
        <p:cNvGrpSpPr/>
        <p:nvPr/>
      </p:nvGrpSpPr>
      <p:grpSpPr>
        <a:xfrm>
          <a:off x="0" y="0"/>
          <a:ext cx="0" cy="0"/>
          <a:chOff x="0" y="0"/>
          <a:chExt cx="0" cy="0"/>
        </a:xfrm>
      </p:grpSpPr>
      <p:cxnSp>
        <p:nvCxnSpPr>
          <p:cNvPr id="109" name="Straight Connector 108">
            <a:extLst>
              <a:ext uri="{FF2B5EF4-FFF2-40B4-BE49-F238E27FC236}">
                <a16:creationId xmlns:a16="http://schemas.microsoft.com/office/drawing/2014/main" id="{4DB79DE2-33A7-23CE-BEBA-854CD2028924}"/>
              </a:ext>
              <a:ext uri="{C183D7F6-B498-43B3-948B-1728B52AA6E4}">
                <adec:decorative xmlns:adec="http://schemas.microsoft.com/office/drawing/2017/decorative" val="1"/>
              </a:ext>
            </a:extLst>
          </p:cNvPr>
          <p:cNvCxnSpPr>
            <a:cxnSpLocks/>
          </p:cNvCxnSpPr>
          <p:nvPr/>
        </p:nvCxnSpPr>
        <p:spPr>
          <a:xfrm>
            <a:off x="0" y="755452"/>
            <a:ext cx="12192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4F4B1EE7-D9A0-93E5-8D32-8D0CD80418E0}"/>
              </a:ext>
              <a:ext uri="{C183D7F6-B498-43B3-948B-1728B52AA6E4}">
                <adec:decorative xmlns:adec="http://schemas.microsoft.com/office/drawing/2017/decorative" val="1"/>
              </a:ext>
            </a:extLst>
          </p:cNvPr>
          <p:cNvCxnSpPr>
            <a:cxnSpLocks/>
          </p:cNvCxnSpPr>
          <p:nvPr/>
        </p:nvCxnSpPr>
        <p:spPr>
          <a:xfrm>
            <a:off x="737290" y="0"/>
            <a:ext cx="0" cy="25095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30F52825-8204-E59B-FFF5-76FA98640504}"/>
              </a:ext>
            </a:extLst>
          </p:cNvPr>
          <p:cNvSpPr>
            <a:spLocks noGrp="1"/>
          </p:cNvSpPr>
          <p:nvPr>
            <p:ph type="title"/>
          </p:nvPr>
        </p:nvSpPr>
        <p:spPr>
          <a:xfrm>
            <a:off x="838199" y="0"/>
            <a:ext cx="10616509" cy="755452"/>
          </a:xfr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en-US" sz="4000" b="1" noProof="0" dirty="0">
                <a:solidFill>
                  <a:schemeClr val="accent1">
                    <a:lumMod val="50000"/>
                  </a:schemeClr>
                </a:solidFill>
              </a:rPr>
              <a:t>1 - Develop a Greater </a:t>
            </a:r>
            <a:r>
              <a:rPr lang="en-US" sz="4000" b="1" dirty="0">
                <a:solidFill>
                  <a:srgbClr val="7030A0"/>
                </a:solidFill>
              </a:rPr>
              <a:t>F</a:t>
            </a:r>
            <a:r>
              <a:rPr lang="en-US" sz="4000" b="1" noProof="0" dirty="0" err="1">
                <a:solidFill>
                  <a:srgbClr val="7030A0"/>
                </a:solidFill>
              </a:rPr>
              <a:t>aith</a:t>
            </a:r>
            <a:endParaRPr lang="en-US" sz="4000" b="1" noProof="0" dirty="0">
              <a:solidFill>
                <a:srgbClr val="7030A0"/>
              </a:solidFill>
            </a:endParaRPr>
          </a:p>
        </p:txBody>
      </p:sp>
      <p:sp>
        <p:nvSpPr>
          <p:cNvPr id="17" name="Content Placeholder 16">
            <a:extLst>
              <a:ext uri="{FF2B5EF4-FFF2-40B4-BE49-F238E27FC236}">
                <a16:creationId xmlns:a16="http://schemas.microsoft.com/office/drawing/2014/main" id="{E1B3ABC6-28DA-C543-18D4-D1ADADCC0642}"/>
              </a:ext>
            </a:extLst>
          </p:cNvPr>
          <p:cNvSpPr>
            <a:spLocks noGrp="1"/>
          </p:cNvSpPr>
          <p:nvPr>
            <p:ph sz="quarter" idx="16"/>
          </p:nvPr>
        </p:nvSpPr>
        <p:spPr>
          <a:xfrm>
            <a:off x="838198" y="929151"/>
            <a:ext cx="11353800" cy="5427196"/>
          </a:xfrm>
        </p:spPr>
        <p:txBody>
          <a:bodyPr/>
          <a:lstStyle/>
          <a:p>
            <a:pPr marL="571500" indent="-571500">
              <a:lnSpc>
                <a:spcPct val="100000"/>
              </a:lnSpc>
              <a:spcAft>
                <a:spcPts val="600"/>
              </a:spcAft>
              <a:buFont typeface="Arial" panose="020B0604020202020204" pitchFamily="34" charset="0"/>
              <a:buChar char="•"/>
            </a:pPr>
            <a:r>
              <a:rPr lang="en-US" sz="3600" b="1" dirty="0">
                <a:solidFill>
                  <a:srgbClr val="002060"/>
                </a:solidFill>
              </a:rPr>
              <a:t>Greater concern</a:t>
            </a:r>
            <a:r>
              <a:rPr lang="en-US" sz="3200" dirty="0">
                <a:solidFill>
                  <a:schemeClr val="accent1">
                    <a:lumMod val="50000"/>
                  </a:schemeClr>
                </a:solidFill>
              </a:rPr>
              <a:t>. (Luke 17:5)</a:t>
            </a:r>
          </a:p>
          <a:p>
            <a:pPr marL="571500" indent="-571500">
              <a:lnSpc>
                <a:spcPct val="100000"/>
              </a:lnSpc>
              <a:spcAft>
                <a:spcPts val="600"/>
              </a:spcAft>
              <a:buFont typeface="Arial" panose="020B0604020202020204" pitchFamily="34" charset="0"/>
              <a:buChar char="•"/>
            </a:pPr>
            <a:r>
              <a:rPr lang="en-US" sz="3600" b="1" dirty="0">
                <a:solidFill>
                  <a:srgbClr val="002060"/>
                </a:solidFill>
              </a:rPr>
              <a:t>Greater knowledge &amp; faith in “</a:t>
            </a:r>
            <a:r>
              <a:rPr lang="en-US" sz="3600" b="1" i="1" dirty="0">
                <a:solidFill>
                  <a:srgbClr val="002060"/>
                </a:solidFill>
              </a:rPr>
              <a:t>the faith</a:t>
            </a:r>
            <a:r>
              <a:rPr lang="en-US" sz="3600" b="1" dirty="0">
                <a:solidFill>
                  <a:srgbClr val="002060"/>
                </a:solidFill>
              </a:rPr>
              <a:t>”</a:t>
            </a:r>
            <a:r>
              <a:rPr lang="en-US" sz="3200" b="1" dirty="0">
                <a:solidFill>
                  <a:srgbClr val="002060"/>
                </a:solidFill>
              </a:rPr>
              <a:t>. </a:t>
            </a:r>
            <a:br>
              <a:rPr lang="en-US" sz="3200" b="1" dirty="0">
                <a:solidFill>
                  <a:srgbClr val="002060"/>
                </a:solidFill>
              </a:rPr>
            </a:br>
            <a:r>
              <a:rPr lang="en-US" sz="2800" dirty="0">
                <a:solidFill>
                  <a:schemeClr val="accent1">
                    <a:lumMod val="50000"/>
                  </a:schemeClr>
                </a:solidFill>
              </a:rPr>
              <a:t>(Acts 14:22; 1 Cor. 16:13; 2 Cor. 13:5; 1 Timothy 4:6; Jude 3)</a:t>
            </a:r>
          </a:p>
          <a:p>
            <a:pPr marL="571500" indent="-571500">
              <a:lnSpc>
                <a:spcPct val="100000"/>
              </a:lnSpc>
              <a:spcAft>
                <a:spcPts val="600"/>
              </a:spcAft>
              <a:buFont typeface="Arial" panose="020B0604020202020204" pitchFamily="34" charset="0"/>
              <a:buChar char="•"/>
            </a:pPr>
            <a:r>
              <a:rPr lang="en-US" sz="3600" b="1" dirty="0">
                <a:solidFill>
                  <a:srgbClr val="002060"/>
                </a:solidFill>
              </a:rPr>
              <a:t>Greater urgency</a:t>
            </a:r>
            <a:r>
              <a:rPr lang="en-US" sz="3200" dirty="0">
                <a:solidFill>
                  <a:schemeClr val="accent1">
                    <a:lumMod val="50000"/>
                  </a:schemeClr>
                </a:solidFill>
              </a:rPr>
              <a:t>. (Hebrews 11:4ff; Psalms 119:60)</a:t>
            </a:r>
          </a:p>
          <a:p>
            <a:pPr marL="571500" indent="-571500">
              <a:lnSpc>
                <a:spcPct val="100000"/>
              </a:lnSpc>
              <a:spcAft>
                <a:spcPts val="600"/>
              </a:spcAft>
              <a:buFont typeface="Arial" panose="020B0604020202020204" pitchFamily="34" charset="0"/>
              <a:buChar char="•"/>
            </a:pPr>
            <a:r>
              <a:rPr lang="en-US" sz="3600" b="1" dirty="0">
                <a:solidFill>
                  <a:srgbClr val="002060"/>
                </a:solidFill>
              </a:rPr>
              <a:t>Greater focus and attention</a:t>
            </a:r>
            <a:r>
              <a:rPr lang="en-US" sz="3200" dirty="0">
                <a:solidFill>
                  <a:schemeClr val="accent1">
                    <a:lumMod val="50000"/>
                  </a:schemeClr>
                </a:solidFill>
              </a:rPr>
              <a:t>. (Hebrews 2:1)</a:t>
            </a:r>
          </a:p>
          <a:p>
            <a:pPr marL="571500" indent="-571500">
              <a:lnSpc>
                <a:spcPct val="100000"/>
              </a:lnSpc>
              <a:spcAft>
                <a:spcPts val="600"/>
              </a:spcAft>
              <a:buFont typeface="Arial" panose="020B0604020202020204" pitchFamily="34" charset="0"/>
              <a:buChar char="•"/>
            </a:pPr>
            <a:r>
              <a:rPr lang="en-US" sz="3600" b="1" dirty="0">
                <a:solidFill>
                  <a:srgbClr val="002060"/>
                </a:solidFill>
              </a:rPr>
              <a:t>Greater consistency </a:t>
            </a:r>
            <a:r>
              <a:rPr lang="en-US" sz="3200" dirty="0">
                <a:solidFill>
                  <a:schemeClr val="accent1">
                    <a:lumMod val="50000"/>
                  </a:schemeClr>
                </a:solidFill>
              </a:rPr>
              <a:t>(James 1:22)</a:t>
            </a:r>
          </a:p>
          <a:p>
            <a:pPr marL="571500" indent="-571500">
              <a:lnSpc>
                <a:spcPct val="100000"/>
              </a:lnSpc>
              <a:spcAft>
                <a:spcPts val="600"/>
              </a:spcAft>
              <a:buFont typeface="Arial" panose="020B0604020202020204" pitchFamily="34" charset="0"/>
              <a:buChar char="•"/>
            </a:pPr>
            <a:r>
              <a:rPr lang="en-US" sz="3600" b="1" dirty="0">
                <a:solidFill>
                  <a:srgbClr val="002060"/>
                </a:solidFill>
              </a:rPr>
              <a:t>Greater trust &amp; dependency</a:t>
            </a:r>
            <a:r>
              <a:rPr lang="en-US" sz="3200" b="1" dirty="0">
                <a:solidFill>
                  <a:schemeClr val="accent1">
                    <a:lumMod val="50000"/>
                  </a:schemeClr>
                </a:solidFill>
              </a:rPr>
              <a:t>…</a:t>
            </a:r>
            <a:r>
              <a:rPr lang="en-US" sz="3500" b="1" dirty="0">
                <a:solidFill>
                  <a:srgbClr val="002060"/>
                </a:solidFill>
              </a:rPr>
              <a:t>greater confidence</a:t>
            </a:r>
            <a:r>
              <a:rPr lang="en-US" sz="3200" dirty="0">
                <a:solidFill>
                  <a:schemeClr val="accent1">
                    <a:lumMod val="50000"/>
                  </a:schemeClr>
                </a:solidFill>
              </a:rPr>
              <a:t>! (2 Timothy 1:12; Philippians 4:13)</a:t>
            </a:r>
          </a:p>
          <a:p>
            <a:pPr>
              <a:lnSpc>
                <a:spcPct val="100000"/>
              </a:lnSpc>
              <a:spcAft>
                <a:spcPts val="600"/>
              </a:spcAft>
            </a:pPr>
            <a:r>
              <a:rPr lang="en-US" sz="3200" b="1" dirty="0">
                <a:solidFill>
                  <a:schemeClr val="accent1">
                    <a:lumMod val="50000"/>
                  </a:schemeClr>
                </a:solidFill>
              </a:rPr>
              <a:t>We need to “get in the wheel barrow”. </a:t>
            </a:r>
          </a:p>
        </p:txBody>
      </p:sp>
      <p:sp>
        <p:nvSpPr>
          <p:cNvPr id="5" name="Slide Number Placeholder 4">
            <a:extLst>
              <a:ext uri="{FF2B5EF4-FFF2-40B4-BE49-F238E27FC236}">
                <a16:creationId xmlns:a16="http://schemas.microsoft.com/office/drawing/2014/main" id="{2B5117BC-26D7-5FFC-973D-750C28724C03}"/>
              </a:ext>
            </a:extLst>
          </p:cNvPr>
          <p:cNvSpPr>
            <a:spLocks noGrp="1"/>
          </p:cNvSpPr>
          <p:nvPr>
            <p:ph type="sldNum" sz="quarter" idx="12"/>
          </p:nvPr>
        </p:nvSpPr>
        <p:spPr>
          <a:xfrm>
            <a:off x="8610600" y="6356350"/>
            <a:ext cx="2743200" cy="365125"/>
          </a:xfrm>
        </p:spPr>
        <p:txBody>
          <a:bodyPr/>
          <a:lstStyle/>
          <a:p>
            <a:fld id="{18D65601-5AE2-46FC-B138-694DDD2B510D}" type="slidenum">
              <a:rPr lang="en-US" smtClean="0"/>
              <a:pPr/>
              <a:t>5</a:t>
            </a:fld>
            <a:endParaRPr lang="en-US" dirty="0"/>
          </a:p>
        </p:txBody>
      </p:sp>
    </p:spTree>
    <p:extLst>
      <p:ext uri="{BB962C8B-B14F-4D97-AF65-F5344CB8AC3E}">
        <p14:creationId xmlns:p14="http://schemas.microsoft.com/office/powerpoint/2010/main" val="3849116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24F9B7-BDAB-0732-9DDB-A43544101FD4}"/>
            </a:ext>
          </a:extLst>
        </p:cNvPr>
        <p:cNvGrpSpPr/>
        <p:nvPr/>
      </p:nvGrpSpPr>
      <p:grpSpPr>
        <a:xfrm>
          <a:off x="0" y="0"/>
          <a:ext cx="0" cy="0"/>
          <a:chOff x="0" y="0"/>
          <a:chExt cx="0" cy="0"/>
        </a:xfrm>
      </p:grpSpPr>
      <p:cxnSp>
        <p:nvCxnSpPr>
          <p:cNvPr id="109" name="Straight Connector 108">
            <a:extLst>
              <a:ext uri="{FF2B5EF4-FFF2-40B4-BE49-F238E27FC236}">
                <a16:creationId xmlns:a16="http://schemas.microsoft.com/office/drawing/2014/main" id="{BCF636ED-EE94-BF00-B51A-AD06207D45B3}"/>
              </a:ext>
              <a:ext uri="{C183D7F6-B498-43B3-948B-1728B52AA6E4}">
                <adec:decorative xmlns:adec="http://schemas.microsoft.com/office/drawing/2017/decorative" val="1"/>
              </a:ext>
            </a:extLst>
          </p:cNvPr>
          <p:cNvCxnSpPr>
            <a:cxnSpLocks/>
          </p:cNvCxnSpPr>
          <p:nvPr/>
        </p:nvCxnSpPr>
        <p:spPr>
          <a:xfrm>
            <a:off x="0" y="755452"/>
            <a:ext cx="12192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9C11D1D-2100-29C3-7323-76091E5FBF8F}"/>
              </a:ext>
              <a:ext uri="{C183D7F6-B498-43B3-948B-1728B52AA6E4}">
                <adec:decorative xmlns:adec="http://schemas.microsoft.com/office/drawing/2017/decorative" val="1"/>
              </a:ext>
            </a:extLst>
          </p:cNvPr>
          <p:cNvCxnSpPr>
            <a:cxnSpLocks/>
          </p:cNvCxnSpPr>
          <p:nvPr/>
        </p:nvCxnSpPr>
        <p:spPr>
          <a:xfrm>
            <a:off x="737290" y="0"/>
            <a:ext cx="0" cy="25095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89D7311D-5843-9E6A-08AD-3BAC606B2B38}"/>
              </a:ext>
            </a:extLst>
          </p:cNvPr>
          <p:cNvSpPr>
            <a:spLocks noGrp="1"/>
          </p:cNvSpPr>
          <p:nvPr>
            <p:ph type="title"/>
          </p:nvPr>
        </p:nvSpPr>
        <p:spPr>
          <a:xfrm>
            <a:off x="838199" y="0"/>
            <a:ext cx="10616509" cy="755452"/>
          </a:xfr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en-US" sz="4000" b="1" noProof="0" dirty="0">
                <a:solidFill>
                  <a:schemeClr val="accent1">
                    <a:lumMod val="50000"/>
                  </a:schemeClr>
                </a:solidFill>
              </a:rPr>
              <a:t>Develop a Greater </a:t>
            </a:r>
            <a:r>
              <a:rPr lang="en-US" sz="4000" b="1" dirty="0">
                <a:solidFill>
                  <a:srgbClr val="7030A0"/>
                </a:solidFill>
              </a:rPr>
              <a:t>Love</a:t>
            </a:r>
            <a:endParaRPr lang="en-US" sz="4000" b="1" noProof="0" dirty="0">
              <a:solidFill>
                <a:schemeClr val="accent1">
                  <a:lumMod val="50000"/>
                </a:schemeClr>
              </a:solidFill>
            </a:endParaRPr>
          </a:p>
        </p:txBody>
      </p:sp>
      <p:sp>
        <p:nvSpPr>
          <p:cNvPr id="17" name="Content Placeholder 16">
            <a:extLst>
              <a:ext uri="{FF2B5EF4-FFF2-40B4-BE49-F238E27FC236}">
                <a16:creationId xmlns:a16="http://schemas.microsoft.com/office/drawing/2014/main" id="{E46419E6-9F89-4654-D38E-ABB46FF5D572}"/>
              </a:ext>
            </a:extLst>
          </p:cNvPr>
          <p:cNvSpPr>
            <a:spLocks noGrp="1"/>
          </p:cNvSpPr>
          <p:nvPr>
            <p:ph sz="quarter" idx="16"/>
          </p:nvPr>
        </p:nvSpPr>
        <p:spPr>
          <a:xfrm>
            <a:off x="838198" y="929151"/>
            <a:ext cx="11122739" cy="5427196"/>
          </a:xfrm>
        </p:spPr>
        <p:txBody>
          <a:bodyPr/>
          <a:lstStyle/>
          <a:p>
            <a:pPr>
              <a:lnSpc>
                <a:spcPct val="100000"/>
              </a:lnSpc>
              <a:spcAft>
                <a:spcPts val="600"/>
              </a:spcAft>
            </a:pPr>
            <a:r>
              <a:rPr lang="en-US" sz="3200" b="1" dirty="0">
                <a:solidFill>
                  <a:schemeClr val="accent1">
                    <a:lumMod val="50000"/>
                  </a:schemeClr>
                </a:solidFill>
              </a:rPr>
              <a:t>The right kind… not just…</a:t>
            </a:r>
          </a:p>
          <a:p>
            <a:pPr marL="571500" indent="-571500">
              <a:lnSpc>
                <a:spcPct val="100000"/>
              </a:lnSpc>
              <a:spcAft>
                <a:spcPts val="600"/>
              </a:spcAft>
              <a:buFont typeface="Arial" panose="020B0604020202020204" pitchFamily="34" charset="0"/>
              <a:buChar char="•"/>
            </a:pPr>
            <a:r>
              <a:rPr lang="en-US" sz="3200" b="1" dirty="0">
                <a:solidFill>
                  <a:schemeClr val="accent1">
                    <a:lumMod val="50000"/>
                  </a:schemeClr>
                </a:solidFill>
              </a:rPr>
              <a:t>“</a:t>
            </a:r>
            <a:r>
              <a:rPr lang="en-US" sz="3200" b="1" dirty="0" err="1">
                <a:solidFill>
                  <a:schemeClr val="accent1">
                    <a:lumMod val="50000"/>
                  </a:schemeClr>
                </a:solidFill>
              </a:rPr>
              <a:t>Phileo</a:t>
            </a:r>
            <a:r>
              <a:rPr lang="en-US" sz="3200" b="1" dirty="0">
                <a:solidFill>
                  <a:schemeClr val="accent1">
                    <a:lumMod val="50000"/>
                  </a:schemeClr>
                </a:solidFill>
              </a:rPr>
              <a:t>” </a:t>
            </a:r>
            <a:r>
              <a:rPr lang="en-US" sz="3200" dirty="0">
                <a:solidFill>
                  <a:schemeClr val="accent1">
                    <a:lumMod val="50000"/>
                  </a:schemeClr>
                </a:solidFill>
              </a:rPr>
              <a:t>(carnal, feeling, an exercise of the heart) but </a:t>
            </a:r>
          </a:p>
          <a:p>
            <a:pPr marL="571500" indent="-571500">
              <a:lnSpc>
                <a:spcPct val="100000"/>
              </a:lnSpc>
              <a:spcAft>
                <a:spcPts val="600"/>
              </a:spcAft>
              <a:buFont typeface="Arial" panose="020B0604020202020204" pitchFamily="34" charset="0"/>
              <a:buChar char="•"/>
            </a:pPr>
            <a:r>
              <a:rPr lang="en-US" sz="3200" b="1" dirty="0">
                <a:solidFill>
                  <a:schemeClr val="accent1">
                    <a:lumMod val="50000"/>
                  </a:schemeClr>
                </a:solidFill>
              </a:rPr>
              <a:t>“Agape” </a:t>
            </a:r>
            <a:r>
              <a:rPr lang="en-US" sz="3200" dirty="0">
                <a:solidFill>
                  <a:schemeClr val="accent1">
                    <a:lumMod val="50000"/>
                  </a:schemeClr>
                </a:solidFill>
              </a:rPr>
              <a:t>(divine, selfless, sacrificial, action, an exercise of the mind and the will)</a:t>
            </a:r>
            <a:r>
              <a:rPr lang="en-US" sz="3200" b="1" dirty="0">
                <a:solidFill>
                  <a:schemeClr val="accent1">
                    <a:lumMod val="50000"/>
                  </a:schemeClr>
                </a:solidFill>
              </a:rPr>
              <a:t> </a:t>
            </a:r>
            <a:r>
              <a:rPr lang="en-US" sz="3200" dirty="0">
                <a:solidFill>
                  <a:schemeClr val="accent1">
                    <a:lumMod val="50000"/>
                  </a:schemeClr>
                </a:solidFill>
              </a:rPr>
              <a:t>(John 21:15-17)</a:t>
            </a:r>
          </a:p>
          <a:p>
            <a:pPr marL="571500" indent="-571500">
              <a:lnSpc>
                <a:spcPct val="100000"/>
              </a:lnSpc>
              <a:spcAft>
                <a:spcPts val="600"/>
              </a:spcAft>
              <a:buFont typeface="Arial" panose="020B0604020202020204" pitchFamily="34" charset="0"/>
              <a:buChar char="•"/>
            </a:pPr>
            <a:r>
              <a:rPr lang="en-US" sz="3200" b="1" dirty="0">
                <a:solidFill>
                  <a:schemeClr val="accent1">
                    <a:lumMod val="50000"/>
                  </a:schemeClr>
                </a:solidFill>
              </a:rPr>
              <a:t>There are varying amounts and degrees of each. </a:t>
            </a:r>
            <a:r>
              <a:rPr lang="en-US" sz="3200" dirty="0">
                <a:solidFill>
                  <a:schemeClr val="accent1">
                    <a:lumMod val="50000"/>
                  </a:schemeClr>
                </a:solidFill>
              </a:rPr>
              <a:t>(John 3:16, “</a:t>
            </a:r>
            <a:r>
              <a:rPr lang="en-US" sz="3200" i="1" dirty="0">
                <a:solidFill>
                  <a:schemeClr val="accent1">
                    <a:lumMod val="50000"/>
                  </a:schemeClr>
                </a:solidFill>
              </a:rPr>
              <a:t>God </a:t>
            </a:r>
            <a:r>
              <a:rPr lang="en-US" sz="3200" b="1" i="1" dirty="0">
                <a:solidFill>
                  <a:schemeClr val="accent1">
                    <a:lumMod val="50000"/>
                  </a:schemeClr>
                </a:solidFill>
              </a:rPr>
              <a:t>SO LOVED</a:t>
            </a:r>
            <a:r>
              <a:rPr lang="en-US" sz="3200" i="1" dirty="0">
                <a:solidFill>
                  <a:schemeClr val="accent1">
                    <a:lumMod val="50000"/>
                  </a:schemeClr>
                </a:solidFill>
              </a:rPr>
              <a:t> the world</a:t>
            </a:r>
            <a:r>
              <a:rPr lang="en-US" sz="3200" dirty="0">
                <a:solidFill>
                  <a:schemeClr val="accent1">
                    <a:lumMod val="50000"/>
                  </a:schemeClr>
                </a:solidFill>
              </a:rPr>
              <a:t>…”; </a:t>
            </a:r>
          </a:p>
          <a:p>
            <a:pPr marL="1257300" lvl="1" indent="-571500">
              <a:lnSpc>
                <a:spcPct val="100000"/>
              </a:lnSpc>
              <a:spcAft>
                <a:spcPts val="600"/>
              </a:spcAft>
            </a:pPr>
            <a:r>
              <a:rPr lang="en-US" sz="3200" b="1" dirty="0">
                <a:solidFill>
                  <a:schemeClr val="accent1">
                    <a:lumMod val="50000"/>
                  </a:schemeClr>
                </a:solidFill>
              </a:rPr>
              <a:t>All or part </a:t>
            </a:r>
            <a:r>
              <a:rPr lang="en-US" sz="3200" dirty="0">
                <a:solidFill>
                  <a:schemeClr val="accent1">
                    <a:lumMod val="50000"/>
                  </a:schemeClr>
                </a:solidFill>
              </a:rPr>
              <a:t>of our heart, soul, mind &amp; strength? </a:t>
            </a:r>
            <a:br>
              <a:rPr lang="en-US" sz="3200" dirty="0">
                <a:solidFill>
                  <a:schemeClr val="accent1">
                    <a:lumMod val="50000"/>
                  </a:schemeClr>
                </a:solidFill>
              </a:rPr>
            </a:br>
            <a:r>
              <a:rPr lang="en-US" sz="3200" dirty="0">
                <a:solidFill>
                  <a:schemeClr val="accent1">
                    <a:lumMod val="50000"/>
                  </a:schemeClr>
                </a:solidFill>
              </a:rPr>
              <a:t>(Mark 12:29-31)</a:t>
            </a:r>
          </a:p>
          <a:p>
            <a:pPr marL="571500" indent="-571500">
              <a:lnSpc>
                <a:spcPct val="100000"/>
              </a:lnSpc>
              <a:spcAft>
                <a:spcPts val="600"/>
              </a:spcAft>
              <a:buFont typeface="Arial" panose="020B0604020202020204" pitchFamily="34" charset="0"/>
              <a:buChar char="•"/>
            </a:pPr>
            <a:r>
              <a:rPr lang="en-US" sz="3200" b="1" dirty="0">
                <a:solidFill>
                  <a:schemeClr val="accent1">
                    <a:lumMod val="50000"/>
                  </a:schemeClr>
                </a:solidFill>
              </a:rPr>
              <a:t>A choice we can and should bestow on everyone. </a:t>
            </a:r>
            <a:r>
              <a:rPr lang="en-US" sz="3200" dirty="0">
                <a:solidFill>
                  <a:schemeClr val="accent1">
                    <a:lumMod val="50000"/>
                  </a:schemeClr>
                </a:solidFill>
              </a:rPr>
              <a:t>(Romans 5:6-8; Matthew 5:43-46)</a:t>
            </a:r>
          </a:p>
        </p:txBody>
      </p:sp>
      <p:sp>
        <p:nvSpPr>
          <p:cNvPr id="5" name="Slide Number Placeholder 4">
            <a:extLst>
              <a:ext uri="{FF2B5EF4-FFF2-40B4-BE49-F238E27FC236}">
                <a16:creationId xmlns:a16="http://schemas.microsoft.com/office/drawing/2014/main" id="{13223AC3-5A01-706B-E4FC-B86F89183917}"/>
              </a:ext>
            </a:extLst>
          </p:cNvPr>
          <p:cNvSpPr>
            <a:spLocks noGrp="1"/>
          </p:cNvSpPr>
          <p:nvPr>
            <p:ph type="sldNum" sz="quarter" idx="12"/>
          </p:nvPr>
        </p:nvSpPr>
        <p:spPr>
          <a:xfrm>
            <a:off x="8610600" y="6356350"/>
            <a:ext cx="2743200" cy="365125"/>
          </a:xfrm>
        </p:spPr>
        <p:txBody>
          <a:bodyPr/>
          <a:lstStyle/>
          <a:p>
            <a:fld id="{18D65601-5AE2-46FC-B138-694DDD2B510D}" type="slidenum">
              <a:rPr lang="en-US" smtClean="0"/>
              <a:pPr/>
              <a:t>6</a:t>
            </a:fld>
            <a:endParaRPr lang="en-US" dirty="0"/>
          </a:p>
        </p:txBody>
      </p:sp>
    </p:spTree>
    <p:extLst>
      <p:ext uri="{BB962C8B-B14F-4D97-AF65-F5344CB8AC3E}">
        <p14:creationId xmlns:p14="http://schemas.microsoft.com/office/powerpoint/2010/main" val="4112084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EE84DB-47E2-DAEA-5F7F-DDBCC4DED118}"/>
            </a:ext>
          </a:extLst>
        </p:cNvPr>
        <p:cNvGrpSpPr/>
        <p:nvPr/>
      </p:nvGrpSpPr>
      <p:grpSpPr>
        <a:xfrm>
          <a:off x="0" y="0"/>
          <a:ext cx="0" cy="0"/>
          <a:chOff x="0" y="0"/>
          <a:chExt cx="0" cy="0"/>
        </a:xfrm>
      </p:grpSpPr>
      <p:cxnSp>
        <p:nvCxnSpPr>
          <p:cNvPr id="109" name="Straight Connector 108">
            <a:extLst>
              <a:ext uri="{FF2B5EF4-FFF2-40B4-BE49-F238E27FC236}">
                <a16:creationId xmlns:a16="http://schemas.microsoft.com/office/drawing/2014/main" id="{0185210E-06D5-0BB7-5835-B46B27764FDF}"/>
              </a:ext>
              <a:ext uri="{C183D7F6-B498-43B3-948B-1728B52AA6E4}">
                <adec:decorative xmlns:adec="http://schemas.microsoft.com/office/drawing/2017/decorative" val="1"/>
              </a:ext>
            </a:extLst>
          </p:cNvPr>
          <p:cNvCxnSpPr>
            <a:cxnSpLocks/>
          </p:cNvCxnSpPr>
          <p:nvPr/>
        </p:nvCxnSpPr>
        <p:spPr>
          <a:xfrm>
            <a:off x="0" y="755452"/>
            <a:ext cx="12192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D86E949-38D7-E447-9324-A4E43DA68BC6}"/>
              </a:ext>
              <a:ext uri="{C183D7F6-B498-43B3-948B-1728B52AA6E4}">
                <adec:decorative xmlns:adec="http://schemas.microsoft.com/office/drawing/2017/decorative" val="1"/>
              </a:ext>
            </a:extLst>
          </p:cNvPr>
          <p:cNvCxnSpPr>
            <a:cxnSpLocks/>
          </p:cNvCxnSpPr>
          <p:nvPr/>
        </p:nvCxnSpPr>
        <p:spPr>
          <a:xfrm>
            <a:off x="737290" y="0"/>
            <a:ext cx="0" cy="25095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3FB07531-1CEE-A243-5856-AF8ED45403A8}"/>
              </a:ext>
            </a:extLst>
          </p:cNvPr>
          <p:cNvSpPr>
            <a:spLocks noGrp="1"/>
          </p:cNvSpPr>
          <p:nvPr>
            <p:ph type="title"/>
          </p:nvPr>
        </p:nvSpPr>
        <p:spPr>
          <a:xfrm>
            <a:off x="1020725" y="0"/>
            <a:ext cx="10433983" cy="755452"/>
          </a:xfr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en-US" sz="4800" b="1" noProof="0" dirty="0">
                <a:solidFill>
                  <a:schemeClr val="accent1">
                    <a:lumMod val="50000"/>
                  </a:schemeClr>
                </a:solidFill>
              </a:rPr>
              <a:t>Develop a Greater </a:t>
            </a:r>
            <a:r>
              <a:rPr lang="en-US" sz="4800" b="1" dirty="0">
                <a:solidFill>
                  <a:srgbClr val="7030A0"/>
                </a:solidFill>
              </a:rPr>
              <a:t>Love</a:t>
            </a:r>
            <a:endParaRPr lang="en-US" sz="4800" b="1" noProof="0" dirty="0">
              <a:solidFill>
                <a:schemeClr val="accent1">
                  <a:lumMod val="50000"/>
                </a:schemeClr>
              </a:solidFill>
            </a:endParaRPr>
          </a:p>
        </p:txBody>
      </p:sp>
      <p:sp>
        <p:nvSpPr>
          <p:cNvPr id="17" name="Content Placeholder 16">
            <a:extLst>
              <a:ext uri="{FF2B5EF4-FFF2-40B4-BE49-F238E27FC236}">
                <a16:creationId xmlns:a16="http://schemas.microsoft.com/office/drawing/2014/main" id="{E2E7A624-A6B6-D24B-1BD1-5FBB782C0387}"/>
              </a:ext>
            </a:extLst>
          </p:cNvPr>
          <p:cNvSpPr>
            <a:spLocks noGrp="1"/>
          </p:cNvSpPr>
          <p:nvPr>
            <p:ph sz="quarter" idx="16"/>
          </p:nvPr>
        </p:nvSpPr>
        <p:spPr>
          <a:xfrm>
            <a:off x="1020724" y="929150"/>
            <a:ext cx="11171275" cy="5792321"/>
          </a:xfrm>
        </p:spPr>
        <p:txBody>
          <a:bodyPr/>
          <a:lstStyle/>
          <a:p>
            <a:pPr>
              <a:lnSpc>
                <a:spcPct val="100000"/>
              </a:lnSpc>
              <a:spcAft>
                <a:spcPts val="600"/>
              </a:spcAft>
            </a:pPr>
            <a:r>
              <a:rPr lang="en-US" sz="4400" b="1" dirty="0">
                <a:solidFill>
                  <a:srgbClr val="002060"/>
                </a:solidFill>
              </a:rPr>
              <a:t>For God</a:t>
            </a:r>
            <a:r>
              <a:rPr lang="en-US" sz="3600" b="1" dirty="0">
                <a:solidFill>
                  <a:srgbClr val="002060"/>
                </a:solidFill>
              </a:rPr>
              <a:t>… </a:t>
            </a:r>
            <a:r>
              <a:rPr lang="en-US" sz="3600" b="1" dirty="0">
                <a:solidFill>
                  <a:schemeClr val="accent1">
                    <a:lumMod val="50000"/>
                  </a:schemeClr>
                </a:solidFill>
              </a:rPr>
              <a:t>Our Creator/Maker</a:t>
            </a:r>
            <a:r>
              <a:rPr lang="en-US" sz="3600" dirty="0">
                <a:solidFill>
                  <a:schemeClr val="accent1">
                    <a:lumMod val="50000"/>
                  </a:schemeClr>
                </a:solidFill>
              </a:rPr>
              <a:t>! </a:t>
            </a:r>
            <a:r>
              <a:rPr lang="en-US" sz="3200" dirty="0">
                <a:solidFill>
                  <a:schemeClr val="accent1">
                    <a:lumMod val="50000"/>
                  </a:schemeClr>
                </a:solidFill>
              </a:rPr>
              <a:t>(Psalms 95:6; 100:3)</a:t>
            </a:r>
          </a:p>
          <a:p>
            <a:pPr marL="571500" indent="-571500">
              <a:lnSpc>
                <a:spcPct val="100000"/>
              </a:lnSpc>
              <a:spcAft>
                <a:spcPts val="600"/>
              </a:spcAft>
              <a:buFont typeface="Arial" panose="020B0604020202020204" pitchFamily="34" charset="0"/>
              <a:buChar char="•"/>
            </a:pPr>
            <a:r>
              <a:rPr lang="en-US" sz="3600" b="1" dirty="0">
                <a:solidFill>
                  <a:schemeClr val="tx1"/>
                </a:solidFill>
              </a:rPr>
              <a:t>Understanding</a:t>
            </a:r>
            <a:r>
              <a:rPr lang="en-US" sz="3600" b="1" dirty="0">
                <a:solidFill>
                  <a:srgbClr val="002060"/>
                </a:solidFill>
              </a:rPr>
              <a:t> </a:t>
            </a:r>
            <a:r>
              <a:rPr lang="en-US" sz="3600" b="1" dirty="0">
                <a:solidFill>
                  <a:schemeClr val="accent1">
                    <a:lumMod val="50000"/>
                  </a:schemeClr>
                </a:solidFill>
              </a:rPr>
              <a:t>Mark 12:30</a:t>
            </a:r>
            <a:r>
              <a:rPr lang="en-US" sz="3600" dirty="0">
                <a:solidFill>
                  <a:schemeClr val="accent1">
                    <a:lumMod val="50000"/>
                  </a:schemeClr>
                </a:solidFill>
              </a:rPr>
              <a:t>, to love </a:t>
            </a:r>
            <a:r>
              <a:rPr lang="en-US" sz="3600" b="1" dirty="0">
                <a:solidFill>
                  <a:schemeClr val="accent1">
                    <a:lumMod val="50000"/>
                  </a:schemeClr>
                </a:solidFill>
              </a:rPr>
              <a:t>continuously</a:t>
            </a:r>
            <a:r>
              <a:rPr lang="en-US" sz="3600" dirty="0">
                <a:solidFill>
                  <a:schemeClr val="accent1">
                    <a:lumMod val="50000"/>
                  </a:schemeClr>
                </a:solidFill>
              </a:rPr>
              <a:t> with </a:t>
            </a:r>
            <a:r>
              <a:rPr lang="en-US" sz="3600" b="1" dirty="0">
                <a:solidFill>
                  <a:schemeClr val="accent1">
                    <a:lumMod val="50000"/>
                  </a:schemeClr>
                </a:solidFill>
              </a:rPr>
              <a:t>every aspect of our being</a:t>
            </a:r>
            <a:r>
              <a:rPr lang="en-US" sz="3600" dirty="0">
                <a:solidFill>
                  <a:schemeClr val="accent1">
                    <a:lumMod val="50000"/>
                  </a:schemeClr>
                </a:solidFill>
              </a:rPr>
              <a:t>. </a:t>
            </a:r>
          </a:p>
          <a:p>
            <a:pPr marL="1257300" lvl="1" indent="-571500">
              <a:lnSpc>
                <a:spcPct val="100000"/>
              </a:lnSpc>
              <a:spcBef>
                <a:spcPts val="0"/>
              </a:spcBef>
              <a:spcAft>
                <a:spcPts val="600"/>
              </a:spcAft>
            </a:pPr>
            <a:r>
              <a:rPr lang="en-US" sz="3600" b="1" dirty="0">
                <a:solidFill>
                  <a:schemeClr val="accent1">
                    <a:lumMod val="50000"/>
                  </a:schemeClr>
                </a:solidFill>
              </a:rPr>
              <a:t>All our heart </a:t>
            </a:r>
            <a:r>
              <a:rPr lang="en-US" sz="3600" dirty="0">
                <a:solidFill>
                  <a:schemeClr val="accent1">
                    <a:lumMod val="50000"/>
                  </a:schemeClr>
                </a:solidFill>
              </a:rPr>
              <a:t>- our affections, will &amp; understanding… undivided. </a:t>
            </a:r>
            <a:r>
              <a:rPr lang="en-US" sz="3200" dirty="0">
                <a:solidFill>
                  <a:schemeClr val="accent1">
                    <a:lumMod val="50000"/>
                  </a:schemeClr>
                </a:solidFill>
              </a:rPr>
              <a:t>(2 Kings 20:3)</a:t>
            </a:r>
          </a:p>
          <a:p>
            <a:pPr marL="1257300" lvl="1" indent="-571500">
              <a:lnSpc>
                <a:spcPct val="100000"/>
              </a:lnSpc>
              <a:spcBef>
                <a:spcPts val="0"/>
              </a:spcBef>
              <a:spcAft>
                <a:spcPts val="600"/>
              </a:spcAft>
            </a:pPr>
            <a:r>
              <a:rPr lang="en-US" sz="3600" b="1" dirty="0">
                <a:solidFill>
                  <a:schemeClr val="accent1">
                    <a:lumMod val="50000"/>
                  </a:schemeClr>
                </a:solidFill>
              </a:rPr>
              <a:t>All of our soul </a:t>
            </a:r>
            <a:r>
              <a:rPr lang="en-US" sz="3600" dirty="0">
                <a:solidFill>
                  <a:schemeClr val="accent1">
                    <a:lumMod val="50000"/>
                  </a:schemeClr>
                </a:solidFill>
              </a:rPr>
              <a:t>- our living person, life, time. </a:t>
            </a:r>
            <a:r>
              <a:rPr lang="en-US" sz="3200" dirty="0">
                <a:solidFill>
                  <a:schemeClr val="accent1">
                    <a:lumMod val="50000"/>
                  </a:schemeClr>
                </a:solidFill>
              </a:rPr>
              <a:t>(Ephesians 5:15-17; 2 Corinthians 5:14-15)</a:t>
            </a:r>
          </a:p>
          <a:p>
            <a:pPr marL="1257300" lvl="1" indent="-571500">
              <a:lnSpc>
                <a:spcPct val="100000"/>
              </a:lnSpc>
              <a:spcBef>
                <a:spcPts val="0"/>
              </a:spcBef>
              <a:spcAft>
                <a:spcPts val="600"/>
              </a:spcAft>
            </a:pPr>
            <a:r>
              <a:rPr lang="en-US" sz="3600" b="1" dirty="0">
                <a:solidFill>
                  <a:schemeClr val="accent1">
                    <a:lumMod val="50000"/>
                  </a:schemeClr>
                </a:solidFill>
              </a:rPr>
              <a:t>All of our mind </a:t>
            </a:r>
            <a:r>
              <a:rPr lang="en-US" sz="3600" dirty="0">
                <a:solidFill>
                  <a:schemeClr val="accent1">
                    <a:lumMod val="50000"/>
                  </a:schemeClr>
                </a:solidFill>
              </a:rPr>
              <a:t>- our intellect, thought and reason. (Mindset) </a:t>
            </a:r>
            <a:r>
              <a:rPr lang="en-US" sz="3200" dirty="0">
                <a:solidFill>
                  <a:schemeClr val="accent1">
                    <a:lumMod val="50000"/>
                  </a:schemeClr>
                </a:solidFill>
              </a:rPr>
              <a:t>(2 Corinthians 10:5)</a:t>
            </a:r>
            <a:endParaRPr lang="en-US" sz="3600" dirty="0">
              <a:solidFill>
                <a:schemeClr val="accent1">
                  <a:lumMod val="50000"/>
                </a:schemeClr>
              </a:solidFill>
            </a:endParaRPr>
          </a:p>
        </p:txBody>
      </p:sp>
      <p:sp>
        <p:nvSpPr>
          <p:cNvPr id="5" name="Slide Number Placeholder 4">
            <a:extLst>
              <a:ext uri="{FF2B5EF4-FFF2-40B4-BE49-F238E27FC236}">
                <a16:creationId xmlns:a16="http://schemas.microsoft.com/office/drawing/2014/main" id="{751522C4-6089-F7E3-4E77-49F817DA669C}"/>
              </a:ext>
            </a:extLst>
          </p:cNvPr>
          <p:cNvSpPr>
            <a:spLocks noGrp="1"/>
          </p:cNvSpPr>
          <p:nvPr>
            <p:ph type="sldNum" sz="quarter" idx="12"/>
          </p:nvPr>
        </p:nvSpPr>
        <p:spPr>
          <a:xfrm>
            <a:off x="8610600" y="6356350"/>
            <a:ext cx="2743200" cy="365125"/>
          </a:xfrm>
        </p:spPr>
        <p:txBody>
          <a:bodyPr/>
          <a:lstStyle/>
          <a:p>
            <a:fld id="{18D65601-5AE2-46FC-B138-694DDD2B510D}" type="slidenum">
              <a:rPr lang="en-US" smtClean="0"/>
              <a:pPr/>
              <a:t>7</a:t>
            </a:fld>
            <a:endParaRPr lang="en-US" dirty="0"/>
          </a:p>
        </p:txBody>
      </p:sp>
    </p:spTree>
    <p:extLst>
      <p:ext uri="{BB962C8B-B14F-4D97-AF65-F5344CB8AC3E}">
        <p14:creationId xmlns:p14="http://schemas.microsoft.com/office/powerpoint/2010/main" val="144280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459AFB-32C2-AD31-EE85-6FB9B510E576}"/>
            </a:ext>
          </a:extLst>
        </p:cNvPr>
        <p:cNvGrpSpPr/>
        <p:nvPr/>
      </p:nvGrpSpPr>
      <p:grpSpPr>
        <a:xfrm>
          <a:off x="0" y="0"/>
          <a:ext cx="0" cy="0"/>
          <a:chOff x="0" y="0"/>
          <a:chExt cx="0" cy="0"/>
        </a:xfrm>
      </p:grpSpPr>
      <p:cxnSp>
        <p:nvCxnSpPr>
          <p:cNvPr id="109" name="Straight Connector 108">
            <a:extLst>
              <a:ext uri="{FF2B5EF4-FFF2-40B4-BE49-F238E27FC236}">
                <a16:creationId xmlns:a16="http://schemas.microsoft.com/office/drawing/2014/main" id="{5DB9ED0C-CDBD-4C36-5AAD-5F405EF92B25}"/>
              </a:ext>
              <a:ext uri="{C183D7F6-B498-43B3-948B-1728B52AA6E4}">
                <adec:decorative xmlns:adec="http://schemas.microsoft.com/office/drawing/2017/decorative" val="1"/>
              </a:ext>
            </a:extLst>
          </p:cNvPr>
          <p:cNvCxnSpPr>
            <a:cxnSpLocks/>
          </p:cNvCxnSpPr>
          <p:nvPr/>
        </p:nvCxnSpPr>
        <p:spPr>
          <a:xfrm>
            <a:off x="0" y="755452"/>
            <a:ext cx="12192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61F474A-2FF1-7E48-61B0-8F73176D500E}"/>
              </a:ext>
              <a:ext uri="{C183D7F6-B498-43B3-948B-1728B52AA6E4}">
                <adec:decorative xmlns:adec="http://schemas.microsoft.com/office/drawing/2017/decorative" val="1"/>
              </a:ext>
            </a:extLst>
          </p:cNvPr>
          <p:cNvCxnSpPr>
            <a:cxnSpLocks/>
          </p:cNvCxnSpPr>
          <p:nvPr/>
        </p:nvCxnSpPr>
        <p:spPr>
          <a:xfrm>
            <a:off x="737290" y="0"/>
            <a:ext cx="0" cy="25095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D5C3D3FE-40FC-9F5F-A04C-C800EFF28072}"/>
              </a:ext>
            </a:extLst>
          </p:cNvPr>
          <p:cNvSpPr>
            <a:spLocks noGrp="1"/>
          </p:cNvSpPr>
          <p:nvPr>
            <p:ph type="title"/>
          </p:nvPr>
        </p:nvSpPr>
        <p:spPr>
          <a:xfrm>
            <a:off x="1020725" y="0"/>
            <a:ext cx="10433983" cy="755452"/>
          </a:xfr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en-US" sz="4800" b="1" noProof="0" dirty="0">
                <a:solidFill>
                  <a:schemeClr val="accent1">
                    <a:lumMod val="50000"/>
                  </a:schemeClr>
                </a:solidFill>
              </a:rPr>
              <a:t>Develop a Greater </a:t>
            </a:r>
            <a:r>
              <a:rPr lang="en-US" sz="4800" b="1" dirty="0">
                <a:solidFill>
                  <a:srgbClr val="7030A0"/>
                </a:solidFill>
              </a:rPr>
              <a:t>Love</a:t>
            </a:r>
            <a:endParaRPr lang="en-US" sz="4800" b="1" noProof="0" dirty="0">
              <a:solidFill>
                <a:schemeClr val="accent1">
                  <a:lumMod val="50000"/>
                </a:schemeClr>
              </a:solidFill>
            </a:endParaRPr>
          </a:p>
        </p:txBody>
      </p:sp>
      <p:sp>
        <p:nvSpPr>
          <p:cNvPr id="17" name="Content Placeholder 16">
            <a:extLst>
              <a:ext uri="{FF2B5EF4-FFF2-40B4-BE49-F238E27FC236}">
                <a16:creationId xmlns:a16="http://schemas.microsoft.com/office/drawing/2014/main" id="{2A586221-8064-FABB-FFAF-BA72C6977298}"/>
              </a:ext>
            </a:extLst>
          </p:cNvPr>
          <p:cNvSpPr>
            <a:spLocks noGrp="1"/>
          </p:cNvSpPr>
          <p:nvPr>
            <p:ph sz="quarter" idx="16"/>
          </p:nvPr>
        </p:nvSpPr>
        <p:spPr>
          <a:xfrm>
            <a:off x="1020725" y="929151"/>
            <a:ext cx="10433984" cy="5427196"/>
          </a:xfrm>
        </p:spPr>
        <p:txBody>
          <a:bodyPr/>
          <a:lstStyle/>
          <a:p>
            <a:pPr>
              <a:lnSpc>
                <a:spcPct val="100000"/>
              </a:lnSpc>
              <a:spcAft>
                <a:spcPts val="600"/>
              </a:spcAft>
            </a:pPr>
            <a:r>
              <a:rPr lang="en-US" sz="4800" b="1" dirty="0">
                <a:solidFill>
                  <a:srgbClr val="002060"/>
                </a:solidFill>
              </a:rPr>
              <a:t>For God</a:t>
            </a:r>
            <a:r>
              <a:rPr lang="en-US" sz="4000" b="1" dirty="0">
                <a:solidFill>
                  <a:srgbClr val="002060"/>
                </a:solidFill>
              </a:rPr>
              <a:t>… </a:t>
            </a:r>
          </a:p>
          <a:p>
            <a:pPr marL="571500" indent="-571500">
              <a:lnSpc>
                <a:spcPct val="100000"/>
              </a:lnSpc>
              <a:spcAft>
                <a:spcPts val="600"/>
              </a:spcAft>
              <a:buFont typeface="Arial" panose="020B0604020202020204" pitchFamily="34" charset="0"/>
              <a:buChar char="•"/>
            </a:pPr>
            <a:r>
              <a:rPr lang="en-US" sz="4000" b="1" dirty="0">
                <a:solidFill>
                  <a:schemeClr val="accent1">
                    <a:lumMod val="50000"/>
                  </a:schemeClr>
                </a:solidFill>
              </a:rPr>
              <a:t>Above all other relationships</a:t>
            </a:r>
            <a:r>
              <a:rPr lang="en-US" sz="4000" dirty="0">
                <a:solidFill>
                  <a:schemeClr val="accent1">
                    <a:lumMod val="50000"/>
                  </a:schemeClr>
                </a:solidFill>
              </a:rPr>
              <a:t>. </a:t>
            </a:r>
            <a:br>
              <a:rPr lang="en-US" sz="4000" dirty="0">
                <a:solidFill>
                  <a:schemeClr val="accent1">
                    <a:lumMod val="50000"/>
                  </a:schemeClr>
                </a:solidFill>
              </a:rPr>
            </a:br>
            <a:r>
              <a:rPr lang="en-US" sz="3600" dirty="0">
                <a:solidFill>
                  <a:schemeClr val="accent1">
                    <a:lumMod val="50000"/>
                  </a:schemeClr>
                </a:solidFill>
              </a:rPr>
              <a:t>(Matthew 10:37)</a:t>
            </a:r>
          </a:p>
          <a:p>
            <a:pPr marL="571500" indent="-571500">
              <a:lnSpc>
                <a:spcPct val="100000"/>
              </a:lnSpc>
              <a:spcAft>
                <a:spcPts val="600"/>
              </a:spcAft>
              <a:buFont typeface="Arial" panose="020B0604020202020204" pitchFamily="34" charset="0"/>
              <a:buChar char="•"/>
            </a:pPr>
            <a:r>
              <a:rPr lang="en-US" sz="4000" b="1" dirty="0">
                <a:solidFill>
                  <a:schemeClr val="accent1">
                    <a:lumMod val="50000"/>
                  </a:schemeClr>
                </a:solidFill>
              </a:rPr>
              <a:t>Viewed not as a burden</a:t>
            </a:r>
            <a:r>
              <a:rPr lang="en-US" sz="4000" dirty="0">
                <a:solidFill>
                  <a:schemeClr val="accent1">
                    <a:lumMod val="50000"/>
                  </a:schemeClr>
                </a:solidFill>
              </a:rPr>
              <a:t>. (1 John 5:3)</a:t>
            </a:r>
          </a:p>
          <a:p>
            <a:pPr marL="571500" indent="-571500">
              <a:lnSpc>
                <a:spcPct val="100000"/>
              </a:lnSpc>
              <a:spcAft>
                <a:spcPts val="600"/>
              </a:spcAft>
              <a:buFont typeface="Arial" panose="020B0604020202020204" pitchFamily="34" charset="0"/>
              <a:buChar char="•"/>
            </a:pPr>
            <a:r>
              <a:rPr lang="en-US" sz="4000" b="1" dirty="0">
                <a:solidFill>
                  <a:schemeClr val="accent1">
                    <a:lumMod val="50000"/>
                  </a:schemeClr>
                </a:solidFill>
              </a:rPr>
              <a:t>Willing to sacrifice &amp; serve</a:t>
            </a:r>
            <a:r>
              <a:rPr lang="en-US" sz="4000" dirty="0">
                <a:solidFill>
                  <a:schemeClr val="accent1">
                    <a:lumMod val="50000"/>
                  </a:schemeClr>
                </a:solidFill>
              </a:rPr>
              <a:t>. (John 13:34)</a:t>
            </a:r>
          </a:p>
          <a:p>
            <a:pPr marL="571500" indent="-571500">
              <a:lnSpc>
                <a:spcPct val="100000"/>
              </a:lnSpc>
              <a:spcAft>
                <a:spcPts val="600"/>
              </a:spcAft>
              <a:buFont typeface="Arial" panose="020B0604020202020204" pitchFamily="34" charset="0"/>
              <a:buChar char="•"/>
            </a:pPr>
            <a:r>
              <a:rPr lang="en-US" sz="4000" b="1" dirty="0">
                <a:solidFill>
                  <a:schemeClr val="accent1">
                    <a:lumMod val="50000"/>
                  </a:schemeClr>
                </a:solidFill>
              </a:rPr>
              <a:t>Willing to submit &amp; yield in obedience</a:t>
            </a:r>
            <a:r>
              <a:rPr lang="en-US" sz="4000" dirty="0">
                <a:solidFill>
                  <a:schemeClr val="accent1">
                    <a:lumMod val="50000"/>
                  </a:schemeClr>
                </a:solidFill>
              </a:rPr>
              <a:t>. (John 14:15)</a:t>
            </a:r>
          </a:p>
        </p:txBody>
      </p:sp>
      <p:sp>
        <p:nvSpPr>
          <p:cNvPr id="5" name="Slide Number Placeholder 4">
            <a:extLst>
              <a:ext uri="{FF2B5EF4-FFF2-40B4-BE49-F238E27FC236}">
                <a16:creationId xmlns:a16="http://schemas.microsoft.com/office/drawing/2014/main" id="{27F78DA3-5540-18C9-8559-7CB568F04CA9}"/>
              </a:ext>
            </a:extLst>
          </p:cNvPr>
          <p:cNvSpPr>
            <a:spLocks noGrp="1"/>
          </p:cNvSpPr>
          <p:nvPr>
            <p:ph type="sldNum" sz="quarter" idx="12"/>
          </p:nvPr>
        </p:nvSpPr>
        <p:spPr>
          <a:xfrm>
            <a:off x="8610600" y="6356350"/>
            <a:ext cx="2743200" cy="365125"/>
          </a:xfrm>
        </p:spPr>
        <p:txBody>
          <a:bodyPr/>
          <a:lstStyle/>
          <a:p>
            <a:fld id="{18D65601-5AE2-46FC-B138-694DDD2B510D}" type="slidenum">
              <a:rPr lang="en-US" smtClean="0"/>
              <a:pPr/>
              <a:t>8</a:t>
            </a:fld>
            <a:endParaRPr lang="en-US" dirty="0"/>
          </a:p>
        </p:txBody>
      </p:sp>
    </p:spTree>
    <p:extLst>
      <p:ext uri="{BB962C8B-B14F-4D97-AF65-F5344CB8AC3E}">
        <p14:creationId xmlns:p14="http://schemas.microsoft.com/office/powerpoint/2010/main" val="2599453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0223F4-2B6D-6EF8-6852-136ED7FFBAA4}"/>
            </a:ext>
          </a:extLst>
        </p:cNvPr>
        <p:cNvGrpSpPr/>
        <p:nvPr/>
      </p:nvGrpSpPr>
      <p:grpSpPr>
        <a:xfrm>
          <a:off x="0" y="0"/>
          <a:ext cx="0" cy="0"/>
          <a:chOff x="0" y="0"/>
          <a:chExt cx="0" cy="0"/>
        </a:xfrm>
      </p:grpSpPr>
      <p:cxnSp>
        <p:nvCxnSpPr>
          <p:cNvPr id="109" name="Straight Connector 108">
            <a:extLst>
              <a:ext uri="{FF2B5EF4-FFF2-40B4-BE49-F238E27FC236}">
                <a16:creationId xmlns:a16="http://schemas.microsoft.com/office/drawing/2014/main" id="{13EDC739-23F8-9721-5A02-6DA8BBA1D290}"/>
              </a:ext>
              <a:ext uri="{C183D7F6-B498-43B3-948B-1728B52AA6E4}">
                <adec:decorative xmlns:adec="http://schemas.microsoft.com/office/drawing/2017/decorative" val="1"/>
              </a:ext>
            </a:extLst>
          </p:cNvPr>
          <p:cNvCxnSpPr>
            <a:cxnSpLocks/>
          </p:cNvCxnSpPr>
          <p:nvPr/>
        </p:nvCxnSpPr>
        <p:spPr>
          <a:xfrm>
            <a:off x="0" y="755452"/>
            <a:ext cx="12192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BB1A8E4-10ED-0C1F-9DAE-7F68D8FEBE1A}"/>
              </a:ext>
              <a:ext uri="{C183D7F6-B498-43B3-948B-1728B52AA6E4}">
                <adec:decorative xmlns:adec="http://schemas.microsoft.com/office/drawing/2017/decorative" val="1"/>
              </a:ext>
            </a:extLst>
          </p:cNvPr>
          <p:cNvCxnSpPr>
            <a:cxnSpLocks/>
          </p:cNvCxnSpPr>
          <p:nvPr/>
        </p:nvCxnSpPr>
        <p:spPr>
          <a:xfrm>
            <a:off x="737290" y="0"/>
            <a:ext cx="0" cy="25095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FC8A2DD7-0604-D23E-3D0A-6AFC06C649BB}"/>
              </a:ext>
            </a:extLst>
          </p:cNvPr>
          <p:cNvSpPr>
            <a:spLocks noGrp="1"/>
          </p:cNvSpPr>
          <p:nvPr>
            <p:ph type="title"/>
          </p:nvPr>
        </p:nvSpPr>
        <p:spPr>
          <a:xfrm>
            <a:off x="1063255" y="0"/>
            <a:ext cx="10391453" cy="755452"/>
          </a:xfr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en-US" sz="4800" b="1" noProof="0" dirty="0">
                <a:solidFill>
                  <a:schemeClr val="accent1">
                    <a:lumMod val="50000"/>
                  </a:schemeClr>
                </a:solidFill>
              </a:rPr>
              <a:t>Develop a Greater </a:t>
            </a:r>
            <a:r>
              <a:rPr lang="en-US" sz="4800" b="1" dirty="0">
                <a:solidFill>
                  <a:srgbClr val="7030A0"/>
                </a:solidFill>
              </a:rPr>
              <a:t>Love</a:t>
            </a:r>
            <a:endParaRPr lang="en-US" sz="4800" b="1" noProof="0" dirty="0">
              <a:solidFill>
                <a:schemeClr val="accent1">
                  <a:lumMod val="50000"/>
                </a:schemeClr>
              </a:solidFill>
            </a:endParaRPr>
          </a:p>
        </p:txBody>
      </p:sp>
      <p:sp>
        <p:nvSpPr>
          <p:cNvPr id="17" name="Content Placeholder 16">
            <a:extLst>
              <a:ext uri="{FF2B5EF4-FFF2-40B4-BE49-F238E27FC236}">
                <a16:creationId xmlns:a16="http://schemas.microsoft.com/office/drawing/2014/main" id="{A241A0F9-4E90-F2A2-4BD4-4C6E272B3208}"/>
              </a:ext>
            </a:extLst>
          </p:cNvPr>
          <p:cNvSpPr>
            <a:spLocks noGrp="1"/>
          </p:cNvSpPr>
          <p:nvPr>
            <p:ph sz="quarter" idx="16"/>
          </p:nvPr>
        </p:nvSpPr>
        <p:spPr>
          <a:xfrm>
            <a:off x="1063254" y="929150"/>
            <a:ext cx="11128745" cy="5928849"/>
          </a:xfrm>
        </p:spPr>
        <p:txBody>
          <a:bodyPr/>
          <a:lstStyle/>
          <a:p>
            <a:pPr>
              <a:lnSpc>
                <a:spcPct val="100000"/>
              </a:lnSpc>
              <a:spcAft>
                <a:spcPts val="600"/>
              </a:spcAft>
            </a:pPr>
            <a:r>
              <a:rPr lang="en-US" sz="4800" b="1" dirty="0">
                <a:solidFill>
                  <a:srgbClr val="002060"/>
                </a:solidFill>
              </a:rPr>
              <a:t>For our brethren</a:t>
            </a:r>
            <a:r>
              <a:rPr lang="en-US" sz="4000" b="1" dirty="0">
                <a:solidFill>
                  <a:schemeClr val="accent1">
                    <a:lumMod val="50000"/>
                  </a:schemeClr>
                </a:solidFill>
              </a:rPr>
              <a:t>… </a:t>
            </a:r>
          </a:p>
          <a:p>
            <a:pPr marL="457200" indent="-457200">
              <a:lnSpc>
                <a:spcPct val="100000"/>
              </a:lnSpc>
              <a:spcAft>
                <a:spcPts val="600"/>
              </a:spcAft>
              <a:buFont typeface="Arial" panose="020B0604020202020204" pitchFamily="34" charset="0"/>
              <a:buChar char="•"/>
            </a:pPr>
            <a:r>
              <a:rPr lang="en-US" sz="4000" b="1" dirty="0">
                <a:solidFill>
                  <a:schemeClr val="accent1">
                    <a:lumMod val="50000"/>
                  </a:schemeClr>
                </a:solidFill>
              </a:rPr>
              <a:t>Why is this a “new commandment”</a:t>
            </a:r>
            <a:r>
              <a:rPr lang="en-US" sz="4000" dirty="0">
                <a:solidFill>
                  <a:schemeClr val="accent1">
                    <a:lumMod val="50000"/>
                  </a:schemeClr>
                </a:solidFill>
              </a:rPr>
              <a:t>? </a:t>
            </a:r>
            <a:br>
              <a:rPr lang="en-US" sz="4000" dirty="0">
                <a:solidFill>
                  <a:schemeClr val="accent1">
                    <a:lumMod val="50000"/>
                  </a:schemeClr>
                </a:solidFill>
              </a:rPr>
            </a:br>
            <a:r>
              <a:rPr lang="en-US" sz="3600" dirty="0">
                <a:solidFill>
                  <a:schemeClr val="accent1">
                    <a:lumMod val="50000"/>
                  </a:schemeClr>
                </a:solidFill>
              </a:rPr>
              <a:t>(John 13:34-35)</a:t>
            </a:r>
          </a:p>
          <a:p>
            <a:pPr marL="457200" indent="-457200">
              <a:lnSpc>
                <a:spcPct val="100000"/>
              </a:lnSpc>
              <a:spcAft>
                <a:spcPts val="600"/>
              </a:spcAft>
              <a:buFont typeface="Arial" panose="020B0604020202020204" pitchFamily="34" charset="0"/>
              <a:buChar char="•"/>
            </a:pPr>
            <a:r>
              <a:rPr lang="en-US" sz="3800" b="1" dirty="0">
                <a:solidFill>
                  <a:schemeClr val="accent1">
                    <a:lumMod val="50000"/>
                  </a:schemeClr>
                </a:solidFill>
              </a:rPr>
              <a:t>Something “manifested”. </a:t>
            </a:r>
            <a:r>
              <a:rPr lang="en-US" sz="3200" dirty="0">
                <a:solidFill>
                  <a:schemeClr val="accent1">
                    <a:lumMod val="50000"/>
                  </a:schemeClr>
                </a:solidFill>
              </a:rPr>
              <a:t>(1 John 4:7-12; 3:18) </a:t>
            </a:r>
          </a:p>
          <a:p>
            <a:pPr marL="457200" indent="-457200">
              <a:lnSpc>
                <a:spcPct val="100000"/>
              </a:lnSpc>
              <a:spcAft>
                <a:spcPts val="600"/>
              </a:spcAft>
              <a:buFont typeface="Arial" panose="020B0604020202020204" pitchFamily="34" charset="0"/>
              <a:buChar char="•"/>
            </a:pPr>
            <a:r>
              <a:rPr lang="en-US" sz="3800" b="1" dirty="0">
                <a:solidFill>
                  <a:schemeClr val="accent1">
                    <a:lumMod val="50000"/>
                  </a:schemeClr>
                </a:solidFill>
              </a:rPr>
              <a:t>Based on the value God has assigned </a:t>
            </a:r>
            <a:r>
              <a:rPr lang="en-US" sz="3800" dirty="0">
                <a:solidFill>
                  <a:schemeClr val="accent1">
                    <a:lumMod val="50000"/>
                  </a:schemeClr>
                </a:solidFill>
              </a:rPr>
              <a:t>to everyone… </a:t>
            </a:r>
            <a:r>
              <a:rPr lang="en-US" sz="3800" b="1" dirty="0">
                <a:solidFill>
                  <a:schemeClr val="accent1">
                    <a:lumMod val="50000"/>
                  </a:schemeClr>
                </a:solidFill>
              </a:rPr>
              <a:t>Need focused</a:t>
            </a:r>
            <a:r>
              <a:rPr lang="en-US" sz="3800" dirty="0">
                <a:solidFill>
                  <a:schemeClr val="accent1">
                    <a:lumMod val="50000"/>
                  </a:schemeClr>
                </a:solidFill>
              </a:rPr>
              <a:t>. </a:t>
            </a:r>
            <a:r>
              <a:rPr lang="en-US" sz="3200" dirty="0">
                <a:solidFill>
                  <a:schemeClr val="accent1">
                    <a:lumMod val="50000"/>
                  </a:schemeClr>
                </a:solidFill>
              </a:rPr>
              <a:t>(Acts 4:32; Titus 3:14)</a:t>
            </a:r>
            <a:endParaRPr lang="en-US" sz="3800" dirty="0">
              <a:solidFill>
                <a:schemeClr val="accent1">
                  <a:lumMod val="50000"/>
                </a:schemeClr>
              </a:solidFill>
            </a:endParaRPr>
          </a:p>
          <a:p>
            <a:pPr marL="457200" indent="-457200">
              <a:lnSpc>
                <a:spcPct val="100000"/>
              </a:lnSpc>
              <a:spcAft>
                <a:spcPts val="600"/>
              </a:spcAft>
              <a:buFont typeface="Arial" panose="020B0604020202020204" pitchFamily="34" charset="0"/>
              <a:buChar char="•"/>
            </a:pPr>
            <a:r>
              <a:rPr lang="en-US" sz="3800" b="1" dirty="0">
                <a:solidFill>
                  <a:schemeClr val="accent1">
                    <a:lumMod val="50000"/>
                  </a:schemeClr>
                </a:solidFill>
              </a:rPr>
              <a:t>Love what we have together. </a:t>
            </a:r>
            <a:r>
              <a:rPr lang="en-US" sz="3200" dirty="0">
                <a:solidFill>
                  <a:schemeClr val="accent1">
                    <a:lumMod val="50000"/>
                  </a:schemeClr>
                </a:solidFill>
              </a:rPr>
              <a:t>(1 Peter 2:17) </a:t>
            </a:r>
            <a:endParaRPr lang="en-US" sz="3800" dirty="0">
              <a:solidFill>
                <a:schemeClr val="accent1">
                  <a:lumMod val="50000"/>
                </a:schemeClr>
              </a:solidFill>
            </a:endParaRPr>
          </a:p>
          <a:p>
            <a:pPr marL="457200" indent="-457200">
              <a:lnSpc>
                <a:spcPct val="100000"/>
              </a:lnSpc>
              <a:spcAft>
                <a:spcPts val="600"/>
              </a:spcAft>
              <a:buFont typeface="Arial" panose="020B0604020202020204" pitchFamily="34" charset="0"/>
              <a:buChar char="•"/>
            </a:pPr>
            <a:r>
              <a:rPr lang="en-US" sz="3800" b="1" dirty="0">
                <a:solidFill>
                  <a:schemeClr val="accent1">
                    <a:lumMod val="50000"/>
                  </a:schemeClr>
                </a:solidFill>
              </a:rPr>
              <a:t>Preference for our brethren</a:t>
            </a:r>
            <a:r>
              <a:rPr lang="en-US" sz="3800" dirty="0">
                <a:solidFill>
                  <a:schemeClr val="accent1">
                    <a:lumMod val="50000"/>
                  </a:schemeClr>
                </a:solidFill>
              </a:rPr>
              <a:t>. </a:t>
            </a:r>
            <a:r>
              <a:rPr lang="en-US" sz="3200" dirty="0">
                <a:solidFill>
                  <a:schemeClr val="accent1">
                    <a:lumMod val="50000"/>
                  </a:schemeClr>
                </a:solidFill>
              </a:rPr>
              <a:t>(Romans 12:10-13)</a:t>
            </a:r>
          </a:p>
          <a:p>
            <a:pPr>
              <a:lnSpc>
                <a:spcPct val="100000"/>
              </a:lnSpc>
              <a:spcAft>
                <a:spcPts val="600"/>
              </a:spcAft>
            </a:pPr>
            <a:endParaRPr lang="en-US" sz="3200" dirty="0">
              <a:solidFill>
                <a:schemeClr val="accent1">
                  <a:lumMod val="50000"/>
                </a:schemeClr>
              </a:solidFill>
            </a:endParaRPr>
          </a:p>
        </p:txBody>
      </p:sp>
      <p:sp>
        <p:nvSpPr>
          <p:cNvPr id="5" name="Slide Number Placeholder 4">
            <a:extLst>
              <a:ext uri="{FF2B5EF4-FFF2-40B4-BE49-F238E27FC236}">
                <a16:creationId xmlns:a16="http://schemas.microsoft.com/office/drawing/2014/main" id="{2EAD7BA3-DE90-A947-5254-1E70F7E0BDE8}"/>
              </a:ext>
            </a:extLst>
          </p:cNvPr>
          <p:cNvSpPr>
            <a:spLocks noGrp="1"/>
          </p:cNvSpPr>
          <p:nvPr>
            <p:ph type="sldNum" sz="quarter" idx="12"/>
          </p:nvPr>
        </p:nvSpPr>
        <p:spPr>
          <a:xfrm>
            <a:off x="8610600" y="6356350"/>
            <a:ext cx="2743200" cy="365125"/>
          </a:xfrm>
        </p:spPr>
        <p:txBody>
          <a:bodyPr/>
          <a:lstStyle/>
          <a:p>
            <a:fld id="{18D65601-5AE2-46FC-B138-694DDD2B510D}" type="slidenum">
              <a:rPr lang="en-US" smtClean="0"/>
              <a:pPr/>
              <a:t>9</a:t>
            </a:fld>
            <a:endParaRPr lang="en-US" dirty="0"/>
          </a:p>
        </p:txBody>
      </p:sp>
    </p:spTree>
    <p:extLst>
      <p:ext uri="{BB962C8B-B14F-4D97-AF65-F5344CB8AC3E}">
        <p14:creationId xmlns:p14="http://schemas.microsoft.com/office/powerpoint/2010/main" val="1353889513"/>
      </p:ext>
    </p:extLst>
  </p:cSld>
  <p:clrMapOvr>
    <a:masterClrMapping/>
  </p:clrMapOvr>
</p:sld>
</file>

<file path=ppt/theme/theme1.xml><?xml version="1.0" encoding="utf-8"?>
<a:theme xmlns:a="http://schemas.openxmlformats.org/drawingml/2006/main" name="Office Theme">
  <a:themeElements>
    <a:clrScheme name="Custom 23">
      <a:dk1>
        <a:sysClr val="windowText" lastClr="000000"/>
      </a:dk1>
      <a:lt1>
        <a:sysClr val="window" lastClr="FFFFFF"/>
      </a:lt1>
      <a:dk2>
        <a:srgbClr val="44546A"/>
      </a:dk2>
      <a:lt2>
        <a:srgbClr val="E7E6E6"/>
      </a:lt2>
      <a:accent1>
        <a:srgbClr val="58696B"/>
      </a:accent1>
      <a:accent2>
        <a:srgbClr val="95B8BF"/>
      </a:accent2>
      <a:accent3>
        <a:srgbClr val="BFD4D9"/>
      </a:accent3>
      <a:accent4>
        <a:srgbClr val="5B4839"/>
      </a:accent4>
      <a:accent5>
        <a:srgbClr val="C3A398"/>
      </a:accent5>
      <a:accent6>
        <a:srgbClr val="CA553E"/>
      </a:accent6>
      <a:hlink>
        <a:srgbClr val="0563C1"/>
      </a:hlink>
      <a:folHlink>
        <a:srgbClr val="954F72"/>
      </a:folHlink>
    </a:clrScheme>
    <a:fontScheme name="Custom 30">
      <a:majorFont>
        <a:latin typeface="Tisa Offc Serif Pro"/>
        <a:ea typeface=""/>
        <a:cs typeface=""/>
      </a:majorFont>
      <a:minorFont>
        <a:latin typeface="Univer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a:solidFill>
            <a:schemeClr val="accent5">
              <a:lumMod val="20000"/>
              <a:lumOff val="80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Modern Conference PPT_TM78544816_Win32_JC_v2.potx" id="{35CB27CA-E61E-4531-88B2-D5572B8A3A01}" vid="{854ED03E-8373-4C81-B2CB-0118884FF57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11DE3569-F02A-48B1-8F6E-F11E8BF870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AC34B31-7353-4357-814E-0E5916A110F2}">
  <ds:schemaRefs>
    <ds:schemaRef ds:uri="http://schemas.microsoft.com/sharepoint/v3/contenttype/forms"/>
  </ds:schemaRefs>
</ds:datastoreItem>
</file>

<file path=customXml/itemProps3.xml><?xml version="1.0" encoding="utf-8"?>
<ds:datastoreItem xmlns:ds="http://schemas.openxmlformats.org/officeDocument/2006/customXml" ds:itemID="{059B3369-3F0F-499C-9EE7-8EC46B6E8A79}">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Modern conference presentation</Template>
  <TotalTime>1108</TotalTime>
  <Words>1202</Words>
  <Application>Microsoft Office PowerPoint</Application>
  <PresentationFormat>Widescreen</PresentationFormat>
  <Paragraphs>120</Paragraphs>
  <Slides>13</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Constantia</vt:lpstr>
      <vt:lpstr>Univers Light</vt:lpstr>
      <vt:lpstr>Univers LT Std 45 Light</vt:lpstr>
      <vt:lpstr>Office Theme</vt:lpstr>
      <vt:lpstr>A Better Church</vt:lpstr>
      <vt:lpstr>Whose Church?​</vt:lpstr>
      <vt:lpstr>What CAN NOT Be Made Better!</vt:lpstr>
      <vt:lpstr>How Can We Be A Better Church?</vt:lpstr>
      <vt:lpstr>1 - Develop a Greater Faith</vt:lpstr>
      <vt:lpstr>Develop a Greater Love</vt:lpstr>
      <vt:lpstr>Develop a Greater Love</vt:lpstr>
      <vt:lpstr>Develop a Greater Love</vt:lpstr>
      <vt:lpstr>Develop a Greater Love</vt:lpstr>
      <vt:lpstr>Develop a Greater Love</vt:lpstr>
      <vt:lpstr>Develop a Greater Love</vt:lpstr>
      <vt:lpstr>Develop a Greater Love</vt:lpstr>
      <vt:lpstr>Develop Greater…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Better Church</dc:title>
  <dc:creator>Chris Simmons</dc:creator>
  <cp:lastModifiedBy>Chris Simmons</cp:lastModifiedBy>
  <cp:revision>8</cp:revision>
  <dcterms:created xsi:type="dcterms:W3CDTF">2024-03-10T00:07:44Z</dcterms:created>
  <dcterms:modified xsi:type="dcterms:W3CDTF">2024-03-17T01:08:15Z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