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5" r:id="rId2"/>
    <p:sldId id="305" r:id="rId3"/>
    <p:sldId id="407" r:id="rId4"/>
    <p:sldId id="409" r:id="rId5"/>
    <p:sldId id="406" r:id="rId6"/>
    <p:sldId id="410" r:id="rId7"/>
    <p:sldId id="411" r:id="rId8"/>
    <p:sldId id="414" r:id="rId9"/>
    <p:sldId id="415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033" autoAdjust="0"/>
  </p:normalViewPr>
  <p:slideViewPr>
    <p:cSldViewPr snapToGrid="0" snapToObjects="1">
      <p:cViewPr varScale="1">
        <p:scale>
          <a:sx n="50" d="100"/>
          <a:sy n="50" d="100"/>
        </p:scale>
        <p:origin x="14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69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F17359-000A-9044-B834-9FBD0018D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8B882-BA21-D947-B59A-B375F7B018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12/17/2023 pm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9AD5B-1A75-1A4A-8459-A96AB79E9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Test Yourselves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C6818-84EB-2D43-AA44-FC64C4595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B28A1AC-D174-D44D-BB31-612041F19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033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12/17/2023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Test Yourselves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BAA9F7-2706-4585-85B5-9BBA0557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6577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Context of 2 Corinthians 13:5 - in vs. 1-4, Paul warned he was coming to them to establish the truth about his ministry and apostleship. He was also coming to address those who are in sin. (note 12:19-21) </a:t>
            </a:r>
          </a:p>
          <a:p>
            <a:endParaRPr lang="en-US" dirty="0"/>
          </a:p>
          <a:p>
            <a:r>
              <a:rPr lang="en-US" dirty="0"/>
              <a:t>In light of that Paul instructs them (and all Christians) to “test yourselves… if you are in the faith; examine yourselves.</a:t>
            </a:r>
          </a:p>
          <a:p>
            <a:endParaRPr lang="en-US" dirty="0"/>
          </a:p>
          <a:p>
            <a:r>
              <a:rPr lang="en-US" dirty="0"/>
              <a:t>* Test - to scrutinize, search or make inquiry with the focus on the results of such.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106E2-E493-97A7-A412-E138B54ACC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C1D28-C76A-1A28-43FC-618B919AC7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191561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Sometimes, we can be our own worst enemy! Greater than Satan and this world because they need us (self) to acquiesce </a:t>
            </a:r>
          </a:p>
          <a:p>
            <a:endParaRPr lang="en-US" dirty="0"/>
          </a:p>
          <a:p>
            <a:r>
              <a:rPr lang="en-US" dirty="0"/>
              <a:t>There are hundreds of questions asked by God and by His Son Jesus Christ intended to properly examine ourselves.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0279D-5D60-F6FB-A702-E265A61659C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0E039-44C8-E3EB-FED1-A37AA869A7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379895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Lord willing, we will address many (not time for all!) of the questions God asked in the OT and that Jesus asked during His ministry in the year to 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447CA-DEC4-17A5-E9B4-76E006FA0F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664E8-FB45-BB85-EE37-2B8B43AA62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189321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hundreds of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2A087-7BAF-9306-4DB9-E5AD63A7420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FB0C3-719F-319C-9C38-01DABF1F03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398893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self examination must avoid the thinking; “What about this man?</a:t>
            </a:r>
          </a:p>
          <a:p>
            <a:endParaRPr lang="en-US" dirty="0"/>
          </a:p>
          <a:p>
            <a:r>
              <a:rPr lang="en-US" dirty="0"/>
              <a:t>Do I see my salvation as personal?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87557-FCC4-FD10-5A1E-E9BFD5FB0D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A3F20-CC1A-BF97-4EFC-3722B77FB9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381174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world may consider us a “good person” and we may be “well spoken of” by most but that cannot be our standard.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E48E9-C2D4-86EC-9A64-FC4209FFCDF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D9471-9A5D-EF40-4A17-0F66C80BE6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231272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0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hundreds of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55E90-1027-017E-EDD6-7180155196F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5C169-4085-3BA7-1E1C-952FD61880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686178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often want to judge others by their actions and ourselves by our intentions.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AA9F7-2706-4585-85B5-9BBA0557C3C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C34CD-7673-5752-7193-80B0F0F7475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12/17/2023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C270A-9C24-0240-74C3-8B161D047D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Test Yourselves</a:t>
            </a:r>
          </a:p>
        </p:txBody>
      </p:sp>
    </p:spTree>
    <p:extLst>
      <p:ext uri="{BB962C8B-B14F-4D97-AF65-F5344CB8AC3E}">
        <p14:creationId xmlns:p14="http://schemas.microsoft.com/office/powerpoint/2010/main" val="231890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946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90A1-A930-7E45-A0C6-7B528BC17B68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15342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1328B3-338C-BB43-A9F5-AACCE2E54E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9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28264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4498670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1928264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27254B-5501-7248-A89F-42912B5A8BD2}"/>
              </a:ext>
            </a:extLst>
          </p:cNvPr>
          <p:cNvCxnSpPr>
            <a:cxnSpLocks/>
          </p:cNvCxnSpPr>
          <p:nvPr userDrawn="1"/>
        </p:nvCxnSpPr>
        <p:spPr>
          <a:xfrm>
            <a:off x="0" y="1405468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0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1" descr="Woman on tablet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4487" y="0"/>
            <a:ext cx="11067514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4487" y="-1"/>
            <a:ext cx="11067514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4B436F-A511-A141-900B-BA20A19A1BCE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087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1" descr="Woman on tablet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57CAA2-2658-B441-A787-4B54C65D3BF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238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0668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5662" y="339644"/>
            <a:ext cx="5014993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856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8C2B99-ED08-1F48-BE5D-40E40D09C7B7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8843" y="3482977"/>
            <a:ext cx="10961177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B33817-49F3-B440-A271-466603AE1964}"/>
              </a:ext>
            </a:extLst>
          </p:cNvPr>
          <p:cNvCxnSpPr>
            <a:cxnSpLocks/>
          </p:cNvCxnSpPr>
          <p:nvPr userDrawn="1"/>
        </p:nvCxnSpPr>
        <p:spPr>
          <a:xfrm>
            <a:off x="0" y="421214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576316B-7498-2E42-9B52-88BF1C9DF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67465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51775DA-49A0-2F4D-9F21-5D20DA6B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844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56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26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414763-7D4F-994A-AAA9-7DC46C19D816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06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7321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96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627322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7963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737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3265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4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3265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8CCA37-00BD-0A43-8647-67DD0510A7E3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3055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0" y="1720312"/>
            <a:ext cx="60930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9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816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C5233AE2-5078-C34D-8EAD-6F7B344F52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699EEF-FB75-1A46-B6B6-39CCF65A9EA4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69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588936"/>
            <a:ext cx="11432584" cy="5976637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41291C-383F-CF4B-AB8E-2B40741A62AF}"/>
              </a:ext>
            </a:extLst>
          </p:cNvPr>
          <p:cNvCxnSpPr>
            <a:cxnSpLocks/>
          </p:cNvCxnSpPr>
          <p:nvPr userDrawn="1"/>
        </p:nvCxnSpPr>
        <p:spPr>
          <a:xfrm>
            <a:off x="0" y="29242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4C5937-11C0-4E5A-867C-7AB68EA5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957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292426"/>
            <a:ext cx="10219457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16C013-C8E5-B44C-B6D6-DE71D0CC52C4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E2D069-321B-434C-BB63-530EE51B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183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34319" y="0"/>
            <a:ext cx="1105768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A0415B-CCA3-7142-BDAA-6DAC63FB634C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040D77-4CF4-4BFB-9FFB-8C9746D3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264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A34E77-65E8-214A-93DD-907ECB950F42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C15D6B-DF62-4A31-87F3-2084A6C5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7893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3359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1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57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1877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8797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4037ED-B73E-2946-8FAC-2803EA71C585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67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34319" y="1"/>
            <a:ext cx="1105768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1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394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9E9592-D634-1947-B3FB-EB3B7F16FF28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6D456EAF-F3B8-AF4A-90FF-4B0693C56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7FB4ADF-1B3E-A442-B2C9-518CBE7637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4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4319" y="0"/>
            <a:ext cx="1105768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8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6059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3354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3355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C4094-208E-7E4A-848A-F76A1573073A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550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45942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4418889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5080791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E71BC7-72EE-294C-9A39-61A77EE295A0}"/>
              </a:ext>
            </a:extLst>
          </p:cNvPr>
          <p:cNvCxnSpPr>
            <a:cxnSpLocks/>
          </p:cNvCxnSpPr>
          <p:nvPr userDrawn="1"/>
        </p:nvCxnSpPr>
        <p:spPr>
          <a:xfrm>
            <a:off x="392623" y="5080791"/>
            <a:ext cx="4609683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38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5581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2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6AC280-5A8D-B048-BECC-9C306F32508F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906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F4417F7-7CDE-DF44-9B0E-AC44EE99BF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429000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4090902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F22032-BAB9-744C-B14E-54350BBD1C7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38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39645"/>
            <a:ext cx="1021945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noProof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2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5605550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68305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561099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68305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561099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68305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2257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22570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2257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22570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2257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22570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0044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6500441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50044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6500441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50044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6500441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A232C0-1AC5-164D-B8B6-CC8F07CF2E21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30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3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3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3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6472581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6472581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6472581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0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D2B2CC15-A5D6-7646-B184-255F86FB708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10113030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3089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3089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089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4926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4926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94926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8878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2488784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8878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2488784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8878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2488784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76665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766655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76665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766655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76665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766655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604C81-B013-4641-9B16-5E9ECBD30CBA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68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C76CA39F-4826-EC4A-B911-A0B38E48926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974810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2038081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F7CBB0-F32C-B84C-AEEA-FA0944BBB865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8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FF4E3-951F-F040-800F-0DDAC2CCC507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9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011522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05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91DF7114-976E-3345-A7C4-77F951EA4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0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CA2E80D-B045-2346-9C1F-70BFBD4AF7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0B4699-8C04-D74B-BFAF-27221E81DEBB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87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02FA6-24E0-3C4A-8B7A-F529DB12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45A71-C369-2A42-A14F-2BD1985F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70798-FB93-8742-9A92-FA7A241AF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6824-A55C-4F44-B9CB-109B027241D7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A715-D537-DD4B-8BE6-1E573155F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E735-B191-784C-98F7-65384DACA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8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3" r:id="rId2"/>
    <p:sldLayoutId id="2147483670" r:id="rId3"/>
    <p:sldLayoutId id="2147483674" r:id="rId4"/>
    <p:sldLayoutId id="2147483661" r:id="rId5"/>
    <p:sldLayoutId id="2147483676" r:id="rId6"/>
    <p:sldLayoutId id="2147483675" r:id="rId7"/>
    <p:sldLayoutId id="2147483677" r:id="rId8"/>
    <p:sldLayoutId id="2147483678" r:id="rId9"/>
    <p:sldLayoutId id="2147483679" r:id="rId10"/>
    <p:sldLayoutId id="2147483681" r:id="rId11"/>
    <p:sldLayoutId id="2147483682" r:id="rId12"/>
    <p:sldLayoutId id="2147483686" r:id="rId13"/>
    <p:sldLayoutId id="2147483683" r:id="rId14"/>
    <p:sldLayoutId id="2147483685" r:id="rId15"/>
    <p:sldLayoutId id="2147483684" r:id="rId16"/>
    <p:sldLayoutId id="2147483680" r:id="rId17"/>
    <p:sldLayoutId id="2147483691" r:id="rId18"/>
    <p:sldLayoutId id="2147483692" r:id="rId19"/>
    <p:sldLayoutId id="2147483693" r:id="rId20"/>
    <p:sldLayoutId id="2147483694" r:id="rId21"/>
    <p:sldLayoutId id="2147483688" r:id="rId22"/>
    <p:sldLayoutId id="2147483687" r:id="rId23"/>
    <p:sldLayoutId id="2147483689" r:id="rId24"/>
    <p:sldLayoutId id="2147483690" r:id="rId25"/>
    <p:sldLayoutId id="2147483695" r:id="rId26"/>
    <p:sldLayoutId id="2147483696" r:id="rId27"/>
    <p:sldLayoutId id="2147483697" r:id="rId28"/>
    <p:sldLayoutId id="2147483698" r:id="rId29"/>
    <p:sldLayoutId id="2147483703" r:id="rId30"/>
    <p:sldLayoutId id="2147483704" r:id="rId31"/>
    <p:sldLayoutId id="2147483705" r:id="rId32"/>
    <p:sldLayoutId id="2147483706" r:id="rId33"/>
    <p:sldLayoutId id="2147483700" r:id="rId34"/>
    <p:sldLayoutId id="2147483699" r:id="rId35"/>
    <p:sldLayoutId id="2147483701" r:id="rId36"/>
    <p:sldLayoutId id="2147483702" r:id="rId3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524000" y="5070764"/>
            <a:ext cx="5527964" cy="571894"/>
          </a:xfrm>
        </p:spPr>
        <p:txBody>
          <a:bodyPr>
            <a:normAutofit/>
          </a:bodyPr>
          <a:lstStyle/>
          <a:p>
            <a:r>
              <a:rPr lang="en-US" sz="2800" dirty="0"/>
              <a:t>2 Corinthians 13:5</a:t>
            </a:r>
            <a:endParaRPr lang="id-ID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872972"/>
            <a:ext cx="7827819" cy="2387600"/>
          </a:xfrm>
        </p:spPr>
        <p:txBody>
          <a:bodyPr>
            <a:normAutofit/>
          </a:bodyPr>
          <a:lstStyle/>
          <a:p>
            <a:r>
              <a:rPr lang="en-US" sz="5400" b="1" dirty="0"/>
              <a:t>Test Yourselves - Examine Yourselves</a:t>
            </a:r>
          </a:p>
        </p:txBody>
      </p:sp>
    </p:spTree>
    <p:extLst>
      <p:ext uri="{BB962C8B-B14F-4D97-AF65-F5344CB8AC3E}">
        <p14:creationId xmlns:p14="http://schemas.microsoft.com/office/powerpoint/2010/main" val="428584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Assessment Of The 7 Churches of Asia - Revelation 2 &amp; 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/>
              <a:t>Jesus knows! </a:t>
            </a:r>
            <a:r>
              <a:rPr lang="en-US" sz="4000" dirty="0"/>
              <a:t>(Revelation 1:13; 2:1-2, 9, 13, etc.)</a:t>
            </a:r>
          </a:p>
          <a:p>
            <a:r>
              <a:rPr lang="en-US" sz="4400" b="1" dirty="0"/>
              <a:t>“We” get it wrong sometimes… </a:t>
            </a:r>
            <a:br>
              <a:rPr lang="en-US" sz="4400" dirty="0"/>
            </a:br>
            <a:r>
              <a:rPr lang="en-US" sz="4000" dirty="0"/>
              <a:t>(Revelation 2:9; 3:1; 3:17-18)</a:t>
            </a:r>
          </a:p>
          <a:p>
            <a:r>
              <a:rPr lang="en-US" sz="4400" dirty="0"/>
              <a:t>What criteria are we considering? </a:t>
            </a:r>
            <a:br>
              <a:rPr lang="en-US" sz="4400" dirty="0"/>
            </a:br>
            <a:r>
              <a:rPr lang="en-US" sz="4400" b="1" dirty="0"/>
              <a:t>Physical or spiritual?</a:t>
            </a:r>
          </a:p>
          <a:p>
            <a:r>
              <a:rPr lang="en-US" sz="4400" b="1" dirty="0"/>
              <a:t>Of vital importance! “He who overcomes…” </a:t>
            </a:r>
            <a:r>
              <a:rPr lang="en-US" sz="4400" dirty="0"/>
              <a:t>(2:7) </a:t>
            </a:r>
            <a:r>
              <a:rPr lang="en-US" sz="4400" b="1" dirty="0"/>
              <a:t>He who doesn’t overcome? </a:t>
            </a:r>
            <a:r>
              <a:rPr lang="en-US" sz="4400" dirty="0"/>
              <a:t>(2:5)</a:t>
            </a:r>
          </a:p>
        </p:txBody>
      </p:sp>
    </p:spTree>
    <p:extLst>
      <p:ext uri="{BB962C8B-B14F-4D97-AF65-F5344CB8AC3E}">
        <p14:creationId xmlns:p14="http://schemas.microsoft.com/office/powerpoint/2010/main" val="26252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661" y="0"/>
            <a:ext cx="9762288" cy="1342197"/>
          </a:xfrm>
        </p:spPr>
        <p:txBody>
          <a:bodyPr/>
          <a:lstStyle/>
          <a:p>
            <a:r>
              <a:rPr lang="en-US" sz="5400" b="1" dirty="0"/>
              <a:t>How Do we Do this?</a:t>
            </a:r>
            <a:endParaRPr lang="en-US" sz="48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0" y="1507066"/>
            <a:ext cx="10032070" cy="484928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Answer the questions God asks! </a:t>
            </a:r>
            <a:br>
              <a:rPr lang="en-US" sz="4400" dirty="0"/>
            </a:br>
            <a:r>
              <a:rPr lang="en-US" sz="4400" dirty="0"/>
              <a:t>He knows, do we?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Can we see ourselves as we really are and not how we would like to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Are we deceived by our intentions rather than our actions? </a:t>
            </a:r>
          </a:p>
        </p:txBody>
      </p:sp>
    </p:spTree>
    <p:extLst>
      <p:ext uri="{BB962C8B-B14F-4D97-AF65-F5344CB8AC3E}">
        <p14:creationId xmlns:p14="http://schemas.microsoft.com/office/powerpoint/2010/main" val="318899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must be personal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/>
              <a:t>Our judgement will be personal! </a:t>
            </a:r>
            <a:r>
              <a:rPr lang="en-US" sz="4400" dirty="0"/>
              <a:t>(2 Cor. 5:10)</a:t>
            </a:r>
          </a:p>
          <a:p>
            <a:r>
              <a:rPr lang="en-US" sz="4400" b="1" dirty="0"/>
              <a:t>Am 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en-US" sz="4400" b="1" dirty="0"/>
              <a:t> following Jesus? </a:t>
            </a:r>
            <a:r>
              <a:rPr lang="en-US" sz="4400" dirty="0"/>
              <a:t>(John 21:21-22)</a:t>
            </a:r>
          </a:p>
          <a:p>
            <a:r>
              <a:rPr lang="en-US" sz="4400" b="1" dirty="0"/>
              <a:t>Am 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en-US" sz="4400" b="1" dirty="0"/>
              <a:t>looking in my own eye? </a:t>
            </a:r>
            <a:r>
              <a:rPr lang="en-US" sz="4400" dirty="0"/>
              <a:t>(Matthew 7:3-5; Galatians 6:1-5)</a:t>
            </a:r>
          </a:p>
          <a:p>
            <a:r>
              <a:rPr lang="en-US" sz="4400" b="1" dirty="0"/>
              <a:t>Am I making application in my life?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(James 1:23-25)</a:t>
            </a:r>
          </a:p>
          <a:p>
            <a:r>
              <a:rPr lang="en-US" sz="4400" b="1" dirty="0"/>
              <a:t>Is Jesus Christ living in me?</a:t>
            </a:r>
            <a:r>
              <a:rPr lang="en-US" sz="4400" dirty="0"/>
              <a:t> (Galatians 2:20)</a:t>
            </a:r>
          </a:p>
        </p:txBody>
      </p:sp>
    </p:spTree>
    <p:extLst>
      <p:ext uri="{BB962C8B-B14F-4D97-AF65-F5344CB8AC3E}">
        <p14:creationId xmlns:p14="http://schemas.microsoft.com/office/powerpoint/2010/main" val="35716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660" y="0"/>
            <a:ext cx="10543340" cy="971550"/>
          </a:xfrm>
        </p:spPr>
        <p:txBody>
          <a:bodyPr/>
          <a:lstStyle/>
          <a:p>
            <a:r>
              <a:rPr lang="en-US" sz="4800" b="1" dirty="0"/>
              <a:t>Must be By the right Standard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0" y="1238250"/>
            <a:ext cx="10543340" cy="56197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/>
              <a:t>Not by the standards of men or of society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000" dirty="0"/>
              <a:t>(Acts 10:22) </a:t>
            </a:r>
            <a:r>
              <a:rPr lang="en-US" sz="4400" b="1" dirty="0"/>
              <a:t>or human wisdom!</a:t>
            </a:r>
            <a:r>
              <a:rPr lang="en-US" sz="4000" dirty="0"/>
              <a:t> (1 Cor. 1:26ff)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/>
              <a:t>Not by feelings or intentions</a:t>
            </a:r>
            <a:r>
              <a:rPr lang="en-US" sz="4000" dirty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/>
              <a:t>Not by any other person</a:t>
            </a:r>
            <a:r>
              <a:rPr lang="en-US" sz="4400" dirty="0"/>
              <a:t>! </a:t>
            </a:r>
            <a:r>
              <a:rPr lang="en-US" sz="4000" dirty="0"/>
              <a:t>(2 Corinthians 10:12)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Not by some of God’s word! </a:t>
            </a:r>
            <a:r>
              <a:rPr lang="en-US" sz="4000" dirty="0"/>
              <a:t>(Psalms 119:160, 172)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/>
              <a:t>Must be by the whole council of God!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000" dirty="0"/>
              <a:t>(Acts 20:28; John 12:48)</a:t>
            </a:r>
          </a:p>
        </p:txBody>
      </p:sp>
    </p:spTree>
    <p:extLst>
      <p:ext uri="{BB962C8B-B14F-4D97-AF65-F5344CB8AC3E}">
        <p14:creationId xmlns:p14="http://schemas.microsoft.com/office/powerpoint/2010/main" val="307287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324" y="27747"/>
            <a:ext cx="10134369" cy="981904"/>
          </a:xfrm>
        </p:spPr>
        <p:txBody>
          <a:bodyPr/>
          <a:lstStyle/>
          <a:p>
            <a:r>
              <a:rPr lang="en-US" sz="5400" b="1" dirty="0"/>
              <a:t>must be thorough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009651"/>
            <a:ext cx="10564678" cy="5820601"/>
          </a:xfrm>
        </p:spPr>
        <p:txBody>
          <a:bodyPr>
            <a:normAutofit/>
          </a:bodyPr>
          <a:lstStyle/>
          <a:p>
            <a:r>
              <a:rPr lang="en-US" sz="4000" b="1" dirty="0"/>
              <a:t>Not just our intentions but our actions.</a:t>
            </a:r>
          </a:p>
          <a:p>
            <a:r>
              <a:rPr lang="en-US" sz="4000" b="1" dirty="0"/>
              <a:t>What we have done and haven’t done… sins of commission vs. omission. </a:t>
            </a:r>
            <a:r>
              <a:rPr lang="en-US" sz="4000" dirty="0"/>
              <a:t>(Luke 18:11, 20, 22; </a:t>
            </a:r>
            <a:br>
              <a:rPr lang="en-US" sz="4000" dirty="0"/>
            </a:br>
            <a:r>
              <a:rPr lang="en-US" sz="4000" dirty="0"/>
              <a:t>cf., 1 Corinthians 6:9-11; vs. 9:24; 15:58) </a:t>
            </a:r>
          </a:p>
          <a:p>
            <a:r>
              <a:rPr lang="en-US" sz="4000" dirty="0"/>
              <a:t>Examples: </a:t>
            </a:r>
            <a:r>
              <a:rPr lang="en-US" sz="4000" b="1" dirty="0"/>
              <a:t>Matthew Chapter 25…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Prepared by obeying the gospel</a:t>
            </a:r>
            <a:r>
              <a:rPr lang="en-US" sz="4000" dirty="0"/>
              <a:t>? (vs. 1-13)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Good stewardship</a:t>
            </a:r>
            <a:r>
              <a:rPr lang="en-US" sz="4000" dirty="0"/>
              <a:t>. (vs. 14-30)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Service to others</a:t>
            </a:r>
            <a:r>
              <a:rPr lang="en-US" sz="4000" dirty="0"/>
              <a:t>. (vs. 31-46)</a:t>
            </a:r>
          </a:p>
        </p:txBody>
      </p:sp>
    </p:spTree>
    <p:extLst>
      <p:ext uri="{BB962C8B-B14F-4D97-AF65-F5344CB8AC3E}">
        <p14:creationId xmlns:p14="http://schemas.microsoft.com/office/powerpoint/2010/main" val="222072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661" y="0"/>
            <a:ext cx="9762288" cy="971550"/>
          </a:xfrm>
        </p:spPr>
        <p:txBody>
          <a:bodyPr/>
          <a:lstStyle/>
          <a:p>
            <a:r>
              <a:rPr lang="en-US" sz="5400" b="1" dirty="0"/>
              <a:t>must be thorough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0" y="1123950"/>
            <a:ext cx="10546420" cy="573405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Avoid checklist mentality. (Matthew 19:16ff)</a:t>
            </a:r>
          </a:p>
          <a:p>
            <a:r>
              <a:rPr lang="en-US" sz="4000" dirty="0"/>
              <a:t>Address the </a:t>
            </a:r>
            <a:r>
              <a:rPr lang="en-US" sz="4000" b="1" dirty="0"/>
              <a:t>weightier matters </a:t>
            </a:r>
            <a:r>
              <a:rPr lang="en-US" sz="4000" dirty="0">
                <a:solidFill>
                  <a:srgbClr val="FFFF00"/>
                </a:solidFill>
              </a:rPr>
              <a:t>AND</a:t>
            </a:r>
            <a:r>
              <a:rPr lang="en-US" sz="4000" dirty="0"/>
              <a:t> </a:t>
            </a:r>
            <a:r>
              <a:rPr lang="en-US" sz="4000" b="1" dirty="0"/>
              <a:t>the “others”. </a:t>
            </a:r>
            <a:r>
              <a:rPr lang="en-US" sz="4000" dirty="0"/>
              <a:t>(Matthew 23:23)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Am I </a:t>
            </a:r>
            <a:r>
              <a:rPr lang="en-US" sz="4000" b="1" dirty="0"/>
              <a:t>living for Him</a:t>
            </a:r>
            <a:r>
              <a:rPr lang="en-US" sz="4000" dirty="0"/>
              <a:t>?  Is Christ living in me? </a:t>
            </a:r>
            <a:br>
              <a:rPr lang="en-US" sz="4000" dirty="0"/>
            </a:br>
            <a:r>
              <a:rPr lang="en-US" sz="4000" dirty="0"/>
              <a:t> (1 Peter 4:2; 1 Corinthians 6:19-20; Gal. 2:20)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Am I </a:t>
            </a:r>
            <a:r>
              <a:rPr lang="en-US" sz="4000" b="1" dirty="0"/>
              <a:t>“running to win”</a:t>
            </a:r>
            <a:r>
              <a:rPr lang="en-US" sz="4000" dirty="0"/>
              <a:t>? (1 Corinthians 9:24-27)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Have I done what I could</a:t>
            </a:r>
            <a:r>
              <a:rPr lang="en-US" sz="4000" dirty="0"/>
              <a:t>? </a:t>
            </a:r>
            <a:r>
              <a:rPr lang="en-US" sz="4000" b="1" dirty="0"/>
              <a:t>Have I done my best! </a:t>
            </a:r>
            <a:r>
              <a:rPr lang="en-US" sz="4000" dirty="0"/>
              <a:t>(Mark 14:8)</a:t>
            </a:r>
          </a:p>
          <a:p>
            <a:r>
              <a:rPr lang="en-US" sz="4000" dirty="0"/>
              <a:t>Based on all of God’s word no just our favorite passages. Acts 20:27</a:t>
            </a:r>
          </a:p>
        </p:txBody>
      </p:sp>
    </p:spTree>
    <p:extLst>
      <p:ext uri="{BB962C8B-B14F-4D97-AF65-F5344CB8AC3E}">
        <p14:creationId xmlns:p14="http://schemas.microsoft.com/office/powerpoint/2010/main" val="297487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324" y="27746"/>
            <a:ext cx="10134369" cy="1479319"/>
          </a:xfrm>
        </p:spPr>
        <p:txBody>
          <a:bodyPr/>
          <a:lstStyle/>
          <a:p>
            <a:r>
              <a:rPr lang="en-US" sz="5400" b="1" dirty="0"/>
              <a:t>Must be thorough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/>
              <a:t>What am I lacking? </a:t>
            </a:r>
            <a:r>
              <a:rPr lang="en-US" sz="4400" dirty="0"/>
              <a:t>(Luke 18:22)</a:t>
            </a:r>
          </a:p>
          <a:p>
            <a:r>
              <a:rPr lang="en-US" sz="4400" b="1" dirty="0"/>
              <a:t>What do I need to increase in? </a:t>
            </a:r>
            <a:r>
              <a:rPr lang="en-US" sz="4400" dirty="0"/>
              <a:t>(2 Peter 1:5-8)</a:t>
            </a:r>
          </a:p>
          <a:p>
            <a:r>
              <a:rPr lang="en-US" sz="4400" b="1" dirty="0"/>
              <a:t>What am I doing right that I can do even better? </a:t>
            </a:r>
            <a:r>
              <a:rPr lang="en-US" sz="4000" dirty="0"/>
              <a:t>(1 Thessalonians 4:1)</a:t>
            </a:r>
          </a:p>
          <a:p>
            <a:r>
              <a:rPr lang="en-US" sz="4400" b="1" dirty="0"/>
              <a:t>Examining for even small changes in our spiritual lives. Watch out for “drifting”! </a:t>
            </a:r>
            <a:r>
              <a:rPr lang="en-US" sz="4400" dirty="0"/>
              <a:t>(Hebrews 2:1; cf., Psalms 19:12-14)</a:t>
            </a:r>
          </a:p>
        </p:txBody>
      </p:sp>
    </p:spTree>
    <p:extLst>
      <p:ext uri="{BB962C8B-B14F-4D97-AF65-F5344CB8AC3E}">
        <p14:creationId xmlns:p14="http://schemas.microsoft.com/office/powerpoint/2010/main" val="396917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661" y="0"/>
            <a:ext cx="9762288" cy="971550"/>
          </a:xfrm>
        </p:spPr>
        <p:txBody>
          <a:bodyPr/>
          <a:lstStyle/>
          <a:p>
            <a:r>
              <a:rPr lang="en-US" sz="5400" b="1" dirty="0"/>
              <a:t>must be HONEST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0" y="1181100"/>
            <a:ext cx="10184470" cy="5175249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Not double standards… (Matthew 7:3-5; </a:t>
            </a:r>
            <a:br>
              <a:rPr lang="en-US" sz="4000" b="1" dirty="0"/>
            </a:br>
            <a:r>
              <a:rPr lang="en-US" sz="4000" b="1" dirty="0"/>
              <a:t>Romans 2:1-4)</a:t>
            </a:r>
          </a:p>
          <a:p>
            <a:r>
              <a:rPr lang="en-US" sz="4000" b="1" dirty="0"/>
              <a:t>Without excuses…  </a:t>
            </a:r>
            <a:r>
              <a:rPr lang="en-US" sz="4000" dirty="0"/>
              <a:t>(Luke 14:16ff)</a:t>
            </a:r>
          </a:p>
          <a:p>
            <a:r>
              <a:rPr lang="en-US" sz="4000" b="1" dirty="0"/>
              <a:t>Acknowledge our sins.  (Proverbs 28:13-14; </a:t>
            </a:r>
            <a:br>
              <a:rPr lang="en-US" sz="4000" b="1" dirty="0"/>
            </a:br>
            <a:r>
              <a:rPr lang="en-US" sz="4000" b="1" dirty="0"/>
              <a:t>Psalms 32:3-5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Trust in God’s forgiveness</a:t>
            </a:r>
            <a:r>
              <a:rPr lang="en-US" sz="4000" dirty="0"/>
              <a:t>. (1 Timothy 1:12-17)</a:t>
            </a:r>
          </a:p>
          <a:p>
            <a:r>
              <a:rPr lang="en-US" sz="4000" b="1" dirty="0"/>
              <a:t>Do you need God’s forgiveness? </a:t>
            </a:r>
          </a:p>
          <a:p>
            <a:r>
              <a:rPr lang="en-US" sz="4000" b="1" dirty="0"/>
              <a:t>What must I do?</a:t>
            </a:r>
          </a:p>
        </p:txBody>
      </p:sp>
    </p:spTree>
    <p:extLst>
      <p:ext uri="{BB962C8B-B14F-4D97-AF65-F5344CB8AC3E}">
        <p14:creationId xmlns:p14="http://schemas.microsoft.com/office/powerpoint/2010/main" val="350940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ol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15D1BB"/>
      </a:accent1>
      <a:accent2>
        <a:srgbClr val="0FB4DB"/>
      </a:accent2>
      <a:accent3>
        <a:srgbClr val="0D81BB"/>
      </a:accent3>
      <a:accent4>
        <a:srgbClr val="045FC4"/>
      </a:accent4>
      <a:accent5>
        <a:srgbClr val="953FF3"/>
      </a:accent5>
      <a:accent6>
        <a:srgbClr val="C03EF4"/>
      </a:accent6>
      <a:hlink>
        <a:srgbClr val="8F8F8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our Title goes Here" id="{216E2A47-1B33-481B-B469-F891BA0BB112}" vid="{A834A686-415F-444B-99EF-70560C1C6F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 clean sophisticated presentation</Template>
  <TotalTime>1700</TotalTime>
  <Words>853</Words>
  <Application>Microsoft Office PowerPoint</Application>
  <PresentationFormat>Widescreen</PresentationFormat>
  <Paragraphs>92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Sagona ExtraLight</vt:lpstr>
      <vt:lpstr>Speak Pro</vt:lpstr>
      <vt:lpstr>Office Theme</vt:lpstr>
      <vt:lpstr>Test Yourselves - Examine Yourselves</vt:lpstr>
      <vt:lpstr>Assessment Of The 7 Churches of Asia - Revelation 2 &amp; 3</vt:lpstr>
      <vt:lpstr>How Do we Do this?</vt:lpstr>
      <vt:lpstr>must be personal </vt:lpstr>
      <vt:lpstr>Must be By the right Standard</vt:lpstr>
      <vt:lpstr>must be thorough </vt:lpstr>
      <vt:lpstr>must be thorough </vt:lpstr>
      <vt:lpstr>Must be thorough</vt:lpstr>
      <vt:lpstr>must be HONEST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goes Here</dc:title>
  <dc:creator>Chris Simmons</dc:creator>
  <cp:lastModifiedBy>Chris Simmons</cp:lastModifiedBy>
  <cp:revision>9</cp:revision>
  <cp:lastPrinted>2023-12-17T21:50:51Z</cp:lastPrinted>
  <dcterms:created xsi:type="dcterms:W3CDTF">2023-12-15T15:39:09Z</dcterms:created>
  <dcterms:modified xsi:type="dcterms:W3CDTF">2023-12-17T21:52:45Z</dcterms:modified>
</cp:coreProperties>
</file>