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01" r:id="rId5"/>
    <p:sldId id="311" r:id="rId6"/>
    <p:sldId id="332" r:id="rId7"/>
    <p:sldId id="333" r:id="rId8"/>
    <p:sldId id="334" r:id="rId9"/>
    <p:sldId id="337" r:id="rId10"/>
    <p:sldId id="335" r:id="rId11"/>
    <p:sldId id="336" r:id="rId12"/>
    <p:sldId id="33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7477" autoAdjust="0"/>
  </p:normalViewPr>
  <p:slideViewPr>
    <p:cSldViewPr snapToGrid="0">
      <p:cViewPr varScale="1">
        <p:scale>
          <a:sx n="60" d="100"/>
          <a:sy n="60" d="100"/>
        </p:scale>
        <p:origin x="1056" y="60"/>
      </p:cViewPr>
      <p:guideLst>
        <p:guide orient="horz" pos="57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2179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D61B5B0-0F3F-4574-AC4A-4D715ADD47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F0A1CE-6ACE-4ED5-A8B3-171E6529724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F9B17-A37A-42C9-8030-9CDA9FD7470F}" type="datetimeFigureOut">
              <a:rPr lang="en-US" smtClean="0"/>
              <a:t>2/27/2024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38E9B5-B968-4629-B4B4-F2F9B488BA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FB0D94-2D20-439D-B7D0-A1C2405FFDC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0B9B7-785A-4976-B902-CA7EFE182F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448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279487-3076-4D15-80FF-6284DC1263E4}" type="datetimeFigureOut">
              <a:rPr lang="en-US" smtClean="0"/>
              <a:t>2/27/2024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7A5702-C22C-4453-948F-F1BC33F661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759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Complacency - one commentator described as a heart characterized by an “easy-going indifference to higher truths”</a:t>
            </a:r>
          </a:p>
          <a:p>
            <a:r>
              <a:rPr lang="en-US" dirty="0"/>
              <a:t>(from Barnes' Notes, Electronic Database Copyright © 1997, 2003, 2005, 2006 by Biblesoft, Inc. All rights reserved.)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7A5702-C22C-4453-948F-F1BC33F661B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088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Complacency - one commentator described as a heart characterized by an “easy-going indifference to higher truths”</a:t>
            </a:r>
          </a:p>
          <a:p>
            <a:r>
              <a:rPr lang="en-US" dirty="0"/>
              <a:t>(from Barnes' Notes, Electronic Database Copyright © 1997, 2003, 2005, 2006 by Biblesoft, Inc. All rights reserved.)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7A5702-C22C-4453-948F-F1BC33F661B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986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72A1732B-C8F7-496B-B4AB-6659528C6CC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525" y="-1"/>
            <a:ext cx="12190475" cy="6872401"/>
          </a:xfrm>
          <a:custGeom>
            <a:avLst/>
            <a:gdLst>
              <a:gd name="connsiteX0" fmla="*/ 0 w 12190475"/>
              <a:gd name="connsiteY0" fmla="*/ 1 h 6872401"/>
              <a:gd name="connsiteX1" fmla="*/ 882143 w 12190475"/>
              <a:gd name="connsiteY1" fmla="*/ 1 h 6872401"/>
              <a:gd name="connsiteX2" fmla="*/ 882143 w 12190475"/>
              <a:gd name="connsiteY2" fmla="*/ 6858001 h 6872401"/>
              <a:gd name="connsiteX3" fmla="*/ 0 w 12190475"/>
              <a:gd name="connsiteY3" fmla="*/ 6858001 h 6872401"/>
              <a:gd name="connsiteX4" fmla="*/ 914779 w 12190475"/>
              <a:gd name="connsiteY4" fmla="*/ 0 h 6872401"/>
              <a:gd name="connsiteX5" fmla="*/ 12187424 w 12190475"/>
              <a:gd name="connsiteY5" fmla="*/ 0 h 6872401"/>
              <a:gd name="connsiteX6" fmla="*/ 12187424 w 12190475"/>
              <a:gd name="connsiteY6" fmla="*/ 4010026 h 6872401"/>
              <a:gd name="connsiteX7" fmla="*/ 12188888 w 12190475"/>
              <a:gd name="connsiteY7" fmla="*/ 4010026 h 6872401"/>
              <a:gd name="connsiteX8" fmla="*/ 12188888 w 12190475"/>
              <a:gd name="connsiteY8" fmla="*/ 4796346 h 6872401"/>
              <a:gd name="connsiteX9" fmla="*/ 12190475 w 12190475"/>
              <a:gd name="connsiteY9" fmla="*/ 4796346 h 6872401"/>
              <a:gd name="connsiteX10" fmla="*/ 12190475 w 12190475"/>
              <a:gd name="connsiteY10" fmla="*/ 6872401 h 6872401"/>
              <a:gd name="connsiteX11" fmla="*/ 908622 w 12190475"/>
              <a:gd name="connsiteY11" fmla="*/ 6872401 h 6872401"/>
              <a:gd name="connsiteX12" fmla="*/ 908622 w 12190475"/>
              <a:gd name="connsiteY12" fmla="*/ 4796346 h 6872401"/>
              <a:gd name="connsiteX13" fmla="*/ 4530441 w 12190475"/>
              <a:gd name="connsiteY13" fmla="*/ 4796346 h 6872401"/>
              <a:gd name="connsiteX14" fmla="*/ 4530441 w 12190475"/>
              <a:gd name="connsiteY14" fmla="*/ 4772181 h 6872401"/>
              <a:gd name="connsiteX15" fmla="*/ 914779 w 12190475"/>
              <a:gd name="connsiteY15" fmla="*/ 4772181 h 6872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90475" h="6872401">
                <a:moveTo>
                  <a:pt x="0" y="1"/>
                </a:moveTo>
                <a:lnTo>
                  <a:pt x="882143" y="1"/>
                </a:lnTo>
                <a:lnTo>
                  <a:pt x="882143" y="6858001"/>
                </a:lnTo>
                <a:lnTo>
                  <a:pt x="0" y="6858001"/>
                </a:lnTo>
                <a:close/>
                <a:moveTo>
                  <a:pt x="914779" y="0"/>
                </a:moveTo>
                <a:lnTo>
                  <a:pt x="12187424" y="0"/>
                </a:lnTo>
                <a:lnTo>
                  <a:pt x="12187424" y="4010026"/>
                </a:lnTo>
                <a:lnTo>
                  <a:pt x="12188888" y="4010026"/>
                </a:lnTo>
                <a:lnTo>
                  <a:pt x="12188888" y="4796346"/>
                </a:lnTo>
                <a:lnTo>
                  <a:pt x="12190475" y="4796346"/>
                </a:lnTo>
                <a:lnTo>
                  <a:pt x="12190475" y="6872401"/>
                </a:lnTo>
                <a:lnTo>
                  <a:pt x="908622" y="6872401"/>
                </a:lnTo>
                <a:lnTo>
                  <a:pt x="908622" y="4796346"/>
                </a:lnTo>
                <a:lnTo>
                  <a:pt x="4530441" y="4796346"/>
                </a:lnTo>
                <a:lnTo>
                  <a:pt x="4530441" y="4772181"/>
                </a:lnTo>
                <a:lnTo>
                  <a:pt x="914779" y="4772181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itle 6">
            <a:extLst>
              <a:ext uri="{FF2B5EF4-FFF2-40B4-BE49-F238E27FC236}">
                <a16:creationId xmlns:a16="http://schemas.microsoft.com/office/drawing/2014/main" id="{C87FF0FA-B9C8-45F9-9BE1-0FE9DAB2F6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0146" y="0"/>
            <a:ext cx="3611675" cy="4773251"/>
          </a:xfrm>
          <a:solidFill>
            <a:schemeClr val="tx1">
              <a:alpha val="40000"/>
            </a:schemeClr>
          </a:solidFill>
        </p:spPr>
        <p:txBody>
          <a:bodyPr tIns="320040" anchor="t">
            <a:normAutofit/>
          </a:bodyPr>
          <a:lstStyle>
            <a:lvl1pPr marL="457200">
              <a:lnSpc>
                <a:spcPct val="100000"/>
              </a:lnSpc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>
                <a:solidFill>
                  <a:schemeClr val="bg2"/>
                </a:solidFill>
              </a:rPr>
              <a:t>Click to edit Master title style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3" name="Subtitle 7">
            <a:extLst>
              <a:ext uri="{FF2B5EF4-FFF2-40B4-BE49-F238E27FC236}">
                <a16:creationId xmlns:a16="http://schemas.microsoft.com/office/drawing/2014/main" id="{A21E13D9-32A0-414B-8811-425CE64DBE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0159" y="4787654"/>
            <a:ext cx="3611662" cy="2070345"/>
          </a:xfrm>
          <a:solidFill>
            <a:schemeClr val="tx1">
              <a:alpha val="40000"/>
            </a:schemeClr>
          </a:solidFill>
        </p:spPr>
        <p:txBody>
          <a:bodyPr tIns="365760">
            <a:normAutofit/>
          </a:bodyPr>
          <a:lstStyle>
            <a:lvl1pPr marL="365760">
              <a:defRPr sz="2000">
                <a:solidFill>
                  <a:schemeClr val="bg2">
                    <a:alpha val="56000"/>
                  </a:schemeClr>
                </a:solidFill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2000">
                <a:solidFill>
                  <a:schemeClr val="bg2">
                    <a:alpha val="56000"/>
                  </a:schemeClr>
                </a:solidFill>
              </a:rPr>
              <a:t>Click to edit Master subtitle style</a:t>
            </a:r>
            <a:endParaRPr lang="en-US" sz="2000" dirty="0">
              <a:solidFill>
                <a:schemeClr val="bg2">
                  <a:alpha val="56000"/>
                </a:schemeClr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A879B96-0338-4E65-BB51-C23BF0605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9999" y="4787656"/>
            <a:ext cx="3611676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1AA0935-460F-4638-9E37-D59F2DEC0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00000" y="0"/>
            <a:ext cx="0" cy="685800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A5CD497-6186-406A-B1EF-7A2024CA85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9986" y="4780453"/>
            <a:ext cx="3611676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9904603-E089-46F5-87D5-E0983BAD97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9987" y="-7203"/>
            <a:ext cx="0" cy="685800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768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782FF-2A32-49DE-8CD8-110B86565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799" y="320040"/>
            <a:ext cx="11269775" cy="1363091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8169D-3731-4C94-88AE-B0A6F9E0B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2797" y="1790700"/>
            <a:ext cx="3429000" cy="615950"/>
          </a:xfrm>
        </p:spPr>
        <p:txBody>
          <a:bodyPr anchor="b">
            <a:normAutofit/>
          </a:bodyPr>
          <a:lstStyle>
            <a:lvl1pPr marL="0" indent="0">
              <a:buNone/>
              <a:defRPr sz="2400" b="1" cap="all" spc="200" baseline="0">
                <a:solidFill>
                  <a:schemeClr val="accent1">
                    <a:alpha val="77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0F9D0F-6C05-441B-9D94-466C79598B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2797" y="2505075"/>
            <a:ext cx="3429000" cy="3011476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buFont typeface="Arial" panose="020B0604020202020204" pitchFamily="34" charset="0"/>
              <a:buChar char="•"/>
              <a:defRPr sz="1700"/>
            </a:lvl1pPr>
            <a:lvl2pPr marL="283464" indent="-283464">
              <a:lnSpc>
                <a:spcPct val="100000"/>
              </a:lnSpc>
              <a:buFont typeface="Arial" panose="020B0604020202020204" pitchFamily="34" charset="0"/>
              <a:buChar char="•"/>
              <a:defRPr sz="1700"/>
            </a:lvl2pPr>
            <a:lvl3pPr marL="283464" indent="-283464">
              <a:lnSpc>
                <a:spcPct val="100000"/>
              </a:lnSpc>
              <a:buFont typeface="Arial" panose="020B0604020202020204" pitchFamily="34" charset="0"/>
              <a:buChar char="•"/>
              <a:defRPr sz="1700"/>
            </a:lvl3pPr>
            <a:lvl4pPr marL="283464" indent="-283464">
              <a:lnSpc>
                <a:spcPct val="100000"/>
              </a:lnSpc>
              <a:buFont typeface="Arial" panose="020B0604020202020204" pitchFamily="34" charset="0"/>
              <a:buChar char="•"/>
              <a:defRPr sz="1700"/>
            </a:lvl4pPr>
            <a:lvl5pPr marL="283464" indent="-283464">
              <a:lnSpc>
                <a:spcPct val="100000"/>
              </a:lnSpc>
              <a:buFont typeface="Arial" panose="020B0604020202020204" pitchFamily="34" charset="0"/>
              <a:buChar char="•"/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F90129-65EC-4BFC-B51F-3F21746443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01229" y="1782751"/>
            <a:ext cx="3429000" cy="615950"/>
          </a:xfrm>
        </p:spPr>
        <p:txBody>
          <a:bodyPr anchor="b">
            <a:normAutofit/>
          </a:bodyPr>
          <a:lstStyle>
            <a:lvl1pPr marL="0" indent="0">
              <a:buNone/>
              <a:defRPr sz="2400" b="1" cap="all" spc="200" baseline="0">
                <a:solidFill>
                  <a:schemeClr val="accent1">
                    <a:alpha val="77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1AAB39-390C-4C6E-90BC-E2A2548658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01229" y="2497126"/>
            <a:ext cx="3429000" cy="3011476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buFont typeface="Arial" panose="020B0604020202020204" pitchFamily="34" charset="0"/>
              <a:buChar char="•"/>
              <a:defRPr sz="1700"/>
            </a:lvl1pPr>
            <a:lvl2pPr marL="283464" indent="-283464">
              <a:lnSpc>
                <a:spcPct val="100000"/>
              </a:lnSpc>
              <a:buFont typeface="Arial" panose="020B0604020202020204" pitchFamily="34" charset="0"/>
              <a:buChar char="•"/>
              <a:defRPr sz="1700"/>
            </a:lvl2pPr>
            <a:lvl3pPr marL="283464" indent="-283464">
              <a:lnSpc>
                <a:spcPct val="100000"/>
              </a:lnSpc>
              <a:buFont typeface="Arial" panose="020B0604020202020204" pitchFamily="34" charset="0"/>
              <a:buChar char="•"/>
              <a:defRPr sz="1700"/>
            </a:lvl3pPr>
            <a:lvl4pPr marL="283464" indent="-283464">
              <a:lnSpc>
                <a:spcPct val="100000"/>
              </a:lnSpc>
              <a:buFont typeface="Arial" panose="020B0604020202020204" pitchFamily="34" charset="0"/>
              <a:buChar char="•"/>
              <a:defRPr sz="1700"/>
            </a:lvl4pPr>
            <a:lvl5pPr marL="283464" indent="-283464">
              <a:lnSpc>
                <a:spcPct val="100000"/>
              </a:lnSpc>
              <a:buFont typeface="Arial" panose="020B0604020202020204" pitchFamily="34" charset="0"/>
              <a:buChar char="•"/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A9AC7104-83A4-4778-B422-65C3293809F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59661" y="1792224"/>
            <a:ext cx="3429000" cy="615950"/>
          </a:xfrm>
        </p:spPr>
        <p:txBody>
          <a:bodyPr anchor="b">
            <a:normAutofit/>
          </a:bodyPr>
          <a:lstStyle>
            <a:lvl1pPr marL="0" indent="0">
              <a:buNone/>
              <a:defRPr sz="2400" b="1" cap="all" spc="200" baseline="0">
                <a:solidFill>
                  <a:schemeClr val="accent1">
                    <a:alpha val="77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3D9010FA-B494-44F4-87EE-F9AA5226267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59661" y="2505456"/>
            <a:ext cx="3429000" cy="3011476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buFont typeface="Arial" panose="020B0604020202020204" pitchFamily="34" charset="0"/>
              <a:buChar char="•"/>
              <a:defRPr sz="1700"/>
            </a:lvl1pPr>
            <a:lvl2pPr marL="283464" indent="-283464">
              <a:lnSpc>
                <a:spcPct val="100000"/>
              </a:lnSpc>
              <a:buFont typeface="Arial" panose="020B0604020202020204" pitchFamily="34" charset="0"/>
              <a:buChar char="•"/>
              <a:defRPr sz="1700"/>
            </a:lvl2pPr>
            <a:lvl3pPr marL="283464" indent="-283464">
              <a:lnSpc>
                <a:spcPct val="100000"/>
              </a:lnSpc>
              <a:buFont typeface="Arial" panose="020B0604020202020204" pitchFamily="34" charset="0"/>
              <a:buChar char="•"/>
              <a:defRPr sz="1700"/>
            </a:lvl3pPr>
            <a:lvl4pPr marL="283464" indent="-283464">
              <a:lnSpc>
                <a:spcPct val="100000"/>
              </a:lnSpc>
              <a:buFont typeface="Arial" panose="020B0604020202020204" pitchFamily="34" charset="0"/>
              <a:buChar char="•"/>
              <a:defRPr sz="1700"/>
            </a:lvl4pPr>
            <a:lvl5pPr marL="283464" indent="-283464">
              <a:lnSpc>
                <a:spcPct val="100000"/>
              </a:lnSpc>
              <a:buFont typeface="Arial" panose="020B0604020202020204" pitchFamily="34" charset="0"/>
              <a:buChar char="•"/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3E94383-11E6-486C-8325-BE8B447AA7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2914" y="5957999"/>
            <a:ext cx="3457574" cy="90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Sunday, February 7, 20XX</a:t>
            </a:r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6F62069A-7C14-42BA-A1F2-AE00A6BCD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67213" y="5957999"/>
            <a:ext cx="5400675" cy="90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30E56EE-505D-4420-971C-982EA4EF0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957999"/>
            <a:ext cx="121932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B0EB13C5-C98D-4847-ABF3-6D98B8E51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36199" y="5957999"/>
            <a:ext cx="1476375" cy="900000"/>
          </a:xfrm>
          <a:prstGeom prst="rect">
            <a:avLst/>
          </a:prstGeom>
        </p:spPr>
        <p:txBody>
          <a:bodyPr tIns="72000" bIns="72000"/>
          <a:lstStyle>
            <a:lvl1pPr algn="r">
              <a:defRPr sz="3600" b="0">
                <a:ln w="6350">
                  <a:noFill/>
                </a:ln>
                <a:solidFill>
                  <a:schemeClr val="tx2"/>
                </a:solidFill>
              </a:defRPr>
            </a:lvl1pPr>
          </a:lstStyle>
          <a:p>
            <a:fld id="{63F9D384-533B-4C4E-B660-F861AA07D1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840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EF80CB87-A239-40AE-85FA-01D245F19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23704B0-67D9-4193-9064-08E51EDDF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2913" y="320040"/>
            <a:ext cx="7381875" cy="752955"/>
          </a:xfrm>
        </p:spPr>
        <p:txBody>
          <a:bodyPr wrap="square" anchor="t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31FB0A3F-5AFA-420D-965E-C72D1EB23D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913" y="1194280"/>
            <a:ext cx="7381875" cy="4322275"/>
          </a:xfrm>
        </p:spPr>
        <p:txBody>
          <a:bodyPr>
            <a:normAutofit/>
          </a:bodyPr>
          <a:lstStyle/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DC9C25CB-DEDF-46B3-BF33-CDFD2C6F4D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2914" y="5957999"/>
            <a:ext cx="3457574" cy="900000"/>
          </a:xfrm>
        </p:spPr>
        <p:txBody>
          <a:bodyPr/>
          <a:lstStyle/>
          <a:p>
            <a:r>
              <a:rPr lang="en-US">
                <a:latin typeface="+mn-lt"/>
              </a:rPr>
              <a:t>Sunday, February 7, 20XX</a:t>
            </a:r>
            <a:endParaRPr lang="en-US" dirty="0">
              <a:latin typeface="+mn-lt"/>
            </a:endParaRP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62BE3C0D-3A0F-4F87-A282-B89DF4055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67213" y="5957999"/>
            <a:ext cx="5400675" cy="900000"/>
          </a:xfrm>
        </p:spPr>
        <p:txBody>
          <a:bodyPr/>
          <a:lstStyle/>
          <a:p>
            <a:r>
              <a:rPr lang="en-US" dirty="0">
                <a:latin typeface="+mn-lt"/>
              </a:rPr>
              <a:t>Sample Footer Text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C3CF370-38A0-483A-B54B-2E069363DA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291513" y="0"/>
            <a:ext cx="0" cy="595800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136BBA0-0536-4889-8887-301D33F3D1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0" y="5958000"/>
            <a:ext cx="121932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E301FA2-804E-463C-AF86-C73F697AC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36199" y="5957999"/>
            <a:ext cx="1476375" cy="900000"/>
          </a:xfrm>
          <a:prstGeom prst="rect">
            <a:avLst/>
          </a:prstGeom>
        </p:spPr>
        <p:txBody>
          <a:bodyPr tIns="72000" bIns="72000"/>
          <a:lstStyle>
            <a:lvl1pPr algn="r">
              <a:defRPr sz="3600" b="0">
                <a:ln w="6350">
                  <a:noFill/>
                </a:ln>
                <a:solidFill>
                  <a:schemeClr val="tx2"/>
                </a:solidFill>
              </a:defRPr>
            </a:lvl1pPr>
          </a:lstStyle>
          <a:p>
            <a:fld id="{63F9D384-533B-4C4E-B660-F861AA07D1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026BB2-A295-414E-A22B-85305E9998A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293608" y="0"/>
            <a:ext cx="3904488" cy="5961888"/>
          </a:xfrm>
          <a:solidFill>
            <a:schemeClr val="accent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224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0094CF-2871-4DDF-AC40-0C19BEA25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0A5715-1FF7-4E6E-AB26-D1D2AF411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-1"/>
            <a:ext cx="4363831" cy="2042149"/>
          </a:xfrm>
          <a:solidFill>
            <a:schemeClr val="tx2"/>
          </a:solidFill>
        </p:spPr>
        <p:txBody>
          <a:bodyPr anchor="ctr"/>
          <a:lstStyle>
            <a:lvl1pPr marL="457200"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7">
            <a:extLst>
              <a:ext uri="{FF2B5EF4-FFF2-40B4-BE49-F238E27FC236}">
                <a16:creationId xmlns:a16="http://schemas.microsoft.com/office/drawing/2014/main" id="{ED24DC0D-1282-4C4E-A478-FE21FA1D2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915" y="2246049"/>
            <a:ext cx="3457572" cy="3266357"/>
          </a:xfrm>
        </p:spPr>
        <p:txBody>
          <a:bodyPr/>
          <a:lstStyle/>
          <a:p>
            <a:pPr lvl="0"/>
            <a:r>
              <a:rPr lang="en-US">
                <a:solidFill>
                  <a:schemeClr val="tx2"/>
                </a:solidFill>
                <a:latin typeface="+mn-lt"/>
              </a:rPr>
              <a:t>Click to 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889AF83-EAB4-45B3-88E0-7E887F1A53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366021" y="-1"/>
            <a:ext cx="0" cy="595800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7CB34A0-36A4-44C8-86AA-7340C39066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0" y="5958000"/>
            <a:ext cx="12193200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7D662CC8-6EC6-4BA7-A49C-0790C1FC14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4" y="5958000"/>
            <a:ext cx="3457576" cy="900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Sunday, February 7, 20XX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340B371-E7CE-4F58-B890-3DB2437A8AE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365036" y="-3175"/>
            <a:ext cx="7827264" cy="5961888"/>
          </a:xfrm>
          <a:solidFill>
            <a:schemeClr val="accent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78DFA1B0-2A4F-4E75-8793-C9EF0A48D7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67212" y="5958000"/>
            <a:ext cx="5400675" cy="900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20703DF-A59D-404B-9F97-4E0335909B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-600" y="5961888"/>
            <a:ext cx="121932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A66B571D-4F8A-4FD9-B1CD-0EE8887D6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36199" y="5957999"/>
            <a:ext cx="1476375" cy="900000"/>
          </a:xfrm>
          <a:prstGeom prst="rect">
            <a:avLst/>
          </a:prstGeom>
        </p:spPr>
        <p:txBody>
          <a:bodyPr tIns="72000" bIns="72000"/>
          <a:lstStyle>
            <a:lvl1pPr algn="r">
              <a:defRPr sz="3600" b="0">
                <a:ln w="6350">
                  <a:noFill/>
                </a:ln>
                <a:solidFill>
                  <a:schemeClr val="tx2"/>
                </a:solidFill>
              </a:defRPr>
            </a:lvl1pPr>
          </a:lstStyle>
          <a:p>
            <a:fld id="{63F9D384-533B-4C4E-B660-F861AA07D1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941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6B56296-1077-490F-AD3B-51C42732EB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8FAA7E-0E06-4760-8C38-061DBED558F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904488" cy="5961888"/>
          </a:xfrm>
          <a:solidFill>
            <a:schemeClr val="accent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BE08D24-2048-4277-B952-4B912357AF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67213" y="441325"/>
            <a:ext cx="7381875" cy="3644968"/>
          </a:xfrm>
        </p:spPr>
        <p:txBody>
          <a:bodyPr anchor="b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en-US">
                <a:solidFill>
                  <a:schemeClr val="bg2"/>
                </a:solidFill>
              </a:rPr>
              <a:t>Click to edit Master title style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09A0147-2421-4881-958A-681569CD75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-936000" y="1378800"/>
            <a:ext cx="2772000" cy="900000"/>
          </a:xfrm>
          <a:prstGeom prst="rect">
            <a:avLst/>
          </a:prstGeom>
        </p:spPr>
        <p:txBody>
          <a:bodyPr lIns="0" tIns="72000" rIns="0" bIns="72000" anchor="ctr" anchorCtr="0"/>
          <a:lstStyle>
            <a:lvl1pPr algn="l">
              <a:defRPr sz="1000" cap="all" spc="200" baseline="0">
                <a:solidFill>
                  <a:schemeClr val="tx2"/>
                </a:solidFill>
                <a:latin typeface="+mn-lt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/>
              <a:t>Sunday, February 7, 20XX</a:t>
            </a:r>
            <a:endParaRPr lang="en-US" dirty="0">
              <a:latin typeface="+mn-lt"/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14BF4BE-E699-4D5B-AD90-3918DA32EE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810000" y="4240800"/>
            <a:ext cx="2520000" cy="900000"/>
          </a:xfrm>
          <a:prstGeom prst="rect">
            <a:avLst/>
          </a:prstGeom>
        </p:spPr>
        <p:txBody>
          <a:bodyPr lIns="0" tIns="72000" rIns="0" bIns="72000" anchor="ctr" anchorCtr="0"/>
          <a:lstStyle>
            <a:lvl1pPr algn="l">
              <a:defRPr sz="1000" cap="all" spc="200" baseline="0">
                <a:solidFill>
                  <a:schemeClr val="tx2"/>
                </a:solidFill>
                <a:latin typeface="+mn-lt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 dirty="0"/>
              <a:t>Sample Footer Text</a:t>
            </a:r>
            <a:endParaRPr lang="en-US" dirty="0">
              <a:latin typeface="+mn-lt"/>
            </a:endParaRP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849F009-8335-40E3-B8F6-E0C944D9FD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5958000"/>
            <a:ext cx="900000" cy="900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3600" b="0">
                <a:ln w="6350">
                  <a:solidFill>
                    <a:schemeClr val="tx2">
                      <a:alpha val="80000"/>
                    </a:schemeClr>
                  </a:solidFill>
                </a:ln>
                <a:noFill/>
                <a:latin typeface="+mn-lt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fld id="{63F9D384-533B-4C4E-B660-F861AA07D173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1AA0935-460F-4638-9E37-D59F2DEC0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00000" y="0"/>
            <a:ext cx="0" cy="685800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ubtitle 2">
            <a:extLst>
              <a:ext uri="{FF2B5EF4-FFF2-40B4-BE49-F238E27FC236}">
                <a16:creationId xmlns:a16="http://schemas.microsoft.com/office/drawing/2014/main" id="{9B3931E3-625E-49D6-BB15-6E087FE9C4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67213" y="4101151"/>
            <a:ext cx="7381875" cy="1415405"/>
          </a:xfrm>
        </p:spPr>
        <p:txBody>
          <a:bodyPr wrap="square" anchor="t" anchorCtr="0">
            <a:normAutofit/>
          </a:bodyPr>
          <a:lstStyle/>
          <a:p>
            <a:r>
              <a:rPr lang="en-US">
                <a:solidFill>
                  <a:schemeClr val="bg2">
                    <a:alpha val="55000"/>
                  </a:schemeClr>
                </a:solidFill>
              </a:rPr>
              <a:t>Click to edit Master subtitle style</a:t>
            </a:r>
            <a:endParaRPr lang="en-US" dirty="0">
              <a:solidFill>
                <a:schemeClr val="bg2">
                  <a:alpha val="55000"/>
                </a:schemeClr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D721B96-BE90-48B8-837A-BA518651B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0" y="5958000"/>
            <a:ext cx="12193200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553D12F-8664-4647-AA6A-5D31AC1D6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900486" y="0"/>
            <a:ext cx="0" cy="595800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9700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09A0147-2421-4881-958A-681569CD75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-936000" y="1378800"/>
            <a:ext cx="2772000" cy="900000"/>
          </a:xfrm>
          <a:prstGeom prst="rect">
            <a:avLst/>
          </a:prstGeom>
        </p:spPr>
        <p:txBody>
          <a:bodyPr lIns="0" tIns="72000" rIns="0" bIns="72000" anchor="ctr" anchorCtr="0"/>
          <a:lstStyle>
            <a:lvl1pPr algn="l">
              <a:defRPr sz="1000" cap="all" spc="200" baseline="0">
                <a:solidFill>
                  <a:schemeClr val="tx2"/>
                </a:solidFill>
                <a:latin typeface="+mn-lt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/>
              <a:t>Sunday, February 7, 20XX</a:t>
            </a:r>
            <a:endParaRPr lang="en-US" dirty="0">
              <a:latin typeface="+mn-lt"/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14BF4BE-E699-4D5B-AD90-3918DA32EE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810000" y="4240800"/>
            <a:ext cx="2520000" cy="900000"/>
          </a:xfrm>
          <a:prstGeom prst="rect">
            <a:avLst/>
          </a:prstGeom>
        </p:spPr>
        <p:txBody>
          <a:bodyPr lIns="0" tIns="72000" rIns="0" bIns="72000" anchor="ctr" anchorCtr="0"/>
          <a:lstStyle>
            <a:lvl1pPr algn="l">
              <a:defRPr sz="1000" cap="all" spc="200" baseline="0">
                <a:solidFill>
                  <a:schemeClr val="tx2"/>
                </a:solidFill>
                <a:latin typeface="+mn-lt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 dirty="0"/>
              <a:t>Sample Footer Text</a:t>
            </a:r>
            <a:endParaRPr lang="en-US" dirty="0">
              <a:latin typeface="+mn-lt"/>
            </a:endParaRP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849F009-8335-40E3-B8F6-E0C944D9FD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5958000"/>
            <a:ext cx="900000" cy="900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3600" b="0">
                <a:ln w="6350">
                  <a:solidFill>
                    <a:schemeClr val="tx2">
                      <a:alpha val="80000"/>
                    </a:schemeClr>
                  </a:solidFill>
                </a:ln>
                <a:noFill/>
                <a:latin typeface="+mn-lt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fld id="{63F9D384-533B-4C4E-B660-F861AA07D173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1AA0935-460F-4638-9E37-D59F2DEC0AC4}"/>
              </a:ext>
            </a:extLst>
          </p:cNvPr>
          <p:cNvCxnSpPr>
            <a:cxnSpLocks/>
          </p:cNvCxnSpPr>
          <p:nvPr/>
        </p:nvCxnSpPr>
        <p:spPr>
          <a:xfrm>
            <a:off x="900000" y="0"/>
            <a:ext cx="0" cy="685800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3297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C3CD3-52EB-4792-A9D9-987CD03511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2913" y="441324"/>
            <a:ext cx="11306175" cy="2485349"/>
          </a:xfrm>
        </p:spPr>
        <p:txBody>
          <a:bodyPr wrap="square" lIns="0" tIns="0" rIns="0" bIns="0" anchor="b" anchorCtr="0">
            <a:normAutofit/>
          </a:bodyPr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37AA7E-2193-4D1B-A896-BA7E306494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913" y="3070799"/>
            <a:ext cx="11306175" cy="2445758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4000"/>
              </a:lnSpc>
              <a:buNone/>
              <a:defRPr sz="4600">
                <a:solidFill>
                  <a:schemeClr val="tx2">
                    <a:alpha val="56000"/>
                  </a:schemeClr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A14B1-115B-40A3-9D71-3DE33E9DCE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2914" y="5957999"/>
            <a:ext cx="3457574" cy="90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Sunday, February 7,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C9B78-0E13-48BD-A3A2-B7E3C6090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67213" y="5957999"/>
            <a:ext cx="5400675" cy="90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506D940-CD1A-46A6-8495-AD6F6CF8B13C}"/>
              </a:ext>
            </a:extLst>
          </p:cNvPr>
          <p:cNvCxnSpPr>
            <a:cxnSpLocks/>
          </p:cNvCxnSpPr>
          <p:nvPr/>
        </p:nvCxnSpPr>
        <p:spPr>
          <a:xfrm>
            <a:off x="0" y="5958000"/>
            <a:ext cx="121932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F703579-0A2C-4B0E-9C2F-BF2EAF07E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36199" y="5957999"/>
            <a:ext cx="1476375" cy="900000"/>
          </a:xfrm>
          <a:prstGeom prst="rect">
            <a:avLst/>
          </a:prstGeom>
        </p:spPr>
        <p:txBody>
          <a:bodyPr tIns="72000" bIns="72000"/>
          <a:lstStyle>
            <a:lvl1pPr algn="r">
              <a:defRPr sz="3600" b="0">
                <a:ln w="6350">
                  <a:noFill/>
                </a:ln>
                <a:solidFill>
                  <a:schemeClr val="tx2"/>
                </a:solidFill>
              </a:defRPr>
            </a:lvl1pPr>
          </a:lstStyle>
          <a:p>
            <a:fld id="{63F9D384-533B-4C4E-B660-F861AA07D1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1994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>
          <p15:clr>
            <a:srgbClr val="5ACBF0"/>
          </p15:clr>
        </p15:guide>
        <p15:guide id="2" pos="3840">
          <p15:clr>
            <a:srgbClr val="F26B43"/>
          </p15:clr>
        </p15:guide>
        <p15:guide id="3" pos="279">
          <p15:clr>
            <a:srgbClr val="F26B43"/>
          </p15:clr>
        </p15:guide>
        <p15:guide id="4" pos="7401">
          <p15:clr>
            <a:srgbClr val="F26B43"/>
          </p15:clr>
        </p15:guide>
        <p15:guide id="5" pos="1232">
          <p15:clr>
            <a:srgbClr val="5ACBF0"/>
          </p15:clr>
        </p15:guide>
        <p15:guide id="6" pos="1504">
          <p15:clr>
            <a:srgbClr val="5ACBF0"/>
          </p15:clr>
        </p15:guide>
        <p15:guide id="7" pos="2457">
          <p15:clr>
            <a:srgbClr val="5ACBF0"/>
          </p15:clr>
        </p15:guide>
        <p15:guide id="8" pos="2751">
          <p15:clr>
            <a:srgbClr val="5ACBF0"/>
          </p15:clr>
        </p15:guide>
        <p15:guide id="9" pos="3704">
          <p15:clr>
            <a:srgbClr val="5ACBF0"/>
          </p15:clr>
        </p15:guide>
        <p15:guide id="10" pos="3976">
          <p15:clr>
            <a:srgbClr val="5ACBF0"/>
          </p15:clr>
        </p15:guide>
        <p15:guide id="11" pos="4929">
          <p15:clr>
            <a:srgbClr val="5ACBF0"/>
          </p15:clr>
        </p15:guide>
        <p15:guide id="12" pos="5223">
          <p15:clr>
            <a:srgbClr val="5ACBF0"/>
          </p15:clr>
        </p15:guide>
        <p15:guide id="13" pos="6153">
          <p15:clr>
            <a:srgbClr val="5ACBF0"/>
          </p15:clr>
        </p15:guide>
        <p15:guide id="14" pos="6448">
          <p15:clr>
            <a:srgbClr val="5ACBF0"/>
          </p15:clr>
        </p15:guide>
        <p15:guide id="18" orient="horz" pos="278">
          <p15:clr>
            <a:srgbClr val="F26B43"/>
          </p15:clr>
        </p15:guide>
        <p15:guide id="20" orient="horz" pos="867">
          <p15:clr>
            <a:srgbClr val="5ACBF0"/>
          </p15:clr>
        </p15:guide>
        <p15:guide id="21" orient="horz" pos="1729">
          <p15:clr>
            <a:srgbClr val="5ACBF0"/>
          </p15:clr>
        </p15:guide>
        <p15:guide id="22" orient="horz" pos="3475">
          <p15:clr>
            <a:srgbClr val="F26B43"/>
          </p15:clr>
        </p15:guide>
        <p15:guide id="28" orient="horz" pos="1139">
          <p15:clr>
            <a:srgbClr val="5ACBF0"/>
          </p15:clr>
        </p15:guide>
        <p15:guide id="29" orient="horz" pos="2591">
          <p15:clr>
            <a:srgbClr val="5ACBF0"/>
          </p15:clr>
        </p15:guide>
        <p15:guide id="30" orient="horz" pos="2024">
          <p15:clr>
            <a:srgbClr val="5ACBF0"/>
          </p15:clr>
        </p15:guide>
        <p15:guide id="31" orient="horz" pos="3748">
          <p15:clr>
            <a:srgbClr val="F26B43"/>
          </p15:clr>
        </p15:guide>
        <p15:guide id="32" orient="horz" pos="1888">
          <p15:clr>
            <a:srgbClr val="F26B43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54A12-D27E-4943-9C01-3BAB8E6F3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3" y="435429"/>
            <a:ext cx="11269661" cy="331730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7C9FB4-A15D-4A4C-9518-2A54AAF12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2913" y="3832563"/>
            <a:ext cx="11269661" cy="1527175"/>
          </a:xfrm>
        </p:spPr>
        <p:txBody>
          <a:bodyPr lIns="0" tIns="0" rIns="0" bIns="0"/>
          <a:lstStyle>
            <a:lvl1pPr marL="0" indent="0">
              <a:buNone/>
              <a:defRPr sz="2400">
                <a:solidFill>
                  <a:schemeClr val="tx2">
                    <a:alpha val="56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8F31430D-78C1-413D-9D0E-779491324E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2914" y="5957999"/>
            <a:ext cx="3457574" cy="90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Sunday, February 7, 20XX</a:t>
            </a:r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F437B06F-6E01-48C4-A79E-B8559775E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67213" y="5957999"/>
            <a:ext cx="5400675" cy="90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7955689-FF51-4F45-9ABB-35CEF1E96A0C}"/>
              </a:ext>
            </a:extLst>
          </p:cNvPr>
          <p:cNvCxnSpPr>
            <a:cxnSpLocks/>
          </p:cNvCxnSpPr>
          <p:nvPr/>
        </p:nvCxnSpPr>
        <p:spPr>
          <a:xfrm>
            <a:off x="0" y="5958000"/>
            <a:ext cx="121932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0C2D112-ED36-4DBC-99F9-A146334E7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36199" y="5957999"/>
            <a:ext cx="1476375" cy="900000"/>
          </a:xfrm>
          <a:prstGeom prst="rect">
            <a:avLst/>
          </a:prstGeom>
        </p:spPr>
        <p:txBody>
          <a:bodyPr tIns="72000" bIns="72000"/>
          <a:lstStyle>
            <a:lvl1pPr algn="r">
              <a:defRPr sz="3600" b="0">
                <a:ln w="6350">
                  <a:noFill/>
                </a:ln>
                <a:solidFill>
                  <a:schemeClr val="tx2"/>
                </a:solidFill>
              </a:defRPr>
            </a:lvl1pPr>
          </a:lstStyle>
          <a:p>
            <a:fld id="{63F9D384-533B-4C4E-B660-F861AA07D1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8078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76EFA-DCD1-439C-848B-9465217A6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800" y="327600"/>
            <a:ext cx="11269660" cy="11412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E0590-915B-4BD8-8660-C5BE9D1756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2914" y="1825625"/>
            <a:ext cx="5400675" cy="3698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1B82F1-F0AC-48D5-9F1C-5141E4C177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1899" y="1825625"/>
            <a:ext cx="5400675" cy="3698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51D4ED8D-AAB0-42B0-91B5-93260AC18F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2914" y="5957999"/>
            <a:ext cx="3457574" cy="90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Sunday, February 7, 20XX</a:t>
            </a:r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6C7CAD99-5F8F-43D0-83F2-E1F53021D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67213" y="5957999"/>
            <a:ext cx="5400675" cy="90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BC5E49A-E440-42D6-8B0F-D4B5BAD8CAB8}"/>
              </a:ext>
            </a:extLst>
          </p:cNvPr>
          <p:cNvCxnSpPr>
            <a:cxnSpLocks/>
          </p:cNvCxnSpPr>
          <p:nvPr/>
        </p:nvCxnSpPr>
        <p:spPr>
          <a:xfrm>
            <a:off x="0" y="5958000"/>
            <a:ext cx="121932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648360D-6CEB-460F-AEDB-911ED68F8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36199" y="5957999"/>
            <a:ext cx="1476375" cy="900000"/>
          </a:xfrm>
          <a:prstGeom prst="rect">
            <a:avLst/>
          </a:prstGeom>
        </p:spPr>
        <p:txBody>
          <a:bodyPr tIns="72000" bIns="72000"/>
          <a:lstStyle>
            <a:lvl1pPr algn="r">
              <a:defRPr sz="3600" b="0">
                <a:ln w="6350">
                  <a:noFill/>
                </a:ln>
                <a:solidFill>
                  <a:schemeClr val="tx2"/>
                </a:solidFill>
              </a:defRPr>
            </a:lvl1pPr>
          </a:lstStyle>
          <a:p>
            <a:fld id="{63F9D384-533B-4C4E-B660-F861AA07D1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112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0A843-22A2-45CD-8189-8D0947C04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5" y="383270"/>
            <a:ext cx="3457573" cy="1373076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AAB4C-B3C9-4E63-8A1B-082C0F492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7213" y="349369"/>
            <a:ext cx="7345362" cy="5167187"/>
          </a:xfrm>
        </p:spPr>
        <p:txBody>
          <a:bodyPr/>
          <a:lstStyle>
            <a:lvl1pPr>
              <a:lnSpc>
                <a:spcPct val="112000"/>
              </a:lnSpc>
              <a:defRPr sz="3200">
                <a:solidFill>
                  <a:schemeClr val="tx2">
                    <a:alpha val="77000"/>
                  </a:schemeClr>
                </a:solidFill>
              </a:defRPr>
            </a:lvl1pPr>
            <a:lvl2pPr>
              <a:lnSpc>
                <a:spcPct val="112000"/>
              </a:lnSpc>
              <a:defRPr sz="3200">
                <a:solidFill>
                  <a:schemeClr val="tx2">
                    <a:alpha val="77000"/>
                  </a:schemeClr>
                </a:solidFill>
              </a:defRPr>
            </a:lvl2pPr>
            <a:lvl3pPr>
              <a:lnSpc>
                <a:spcPct val="120000"/>
              </a:lnSpc>
              <a:defRPr sz="2000">
                <a:solidFill>
                  <a:schemeClr val="tx2">
                    <a:alpha val="77000"/>
                  </a:schemeClr>
                </a:solidFill>
              </a:defRPr>
            </a:lvl3pPr>
            <a:lvl4pPr>
              <a:lnSpc>
                <a:spcPct val="120000"/>
              </a:lnSpc>
              <a:defRPr sz="2000">
                <a:solidFill>
                  <a:schemeClr val="tx2">
                    <a:alpha val="77000"/>
                  </a:schemeClr>
                </a:solidFill>
              </a:defRPr>
            </a:lvl4pPr>
            <a:lvl5pPr>
              <a:lnSpc>
                <a:spcPct val="120000"/>
              </a:lnSpc>
              <a:defRPr sz="1600">
                <a:solidFill>
                  <a:schemeClr val="tx2">
                    <a:alpha val="77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EDF08E-8814-4AB5-9EEC-0052256A70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2915" y="2264229"/>
            <a:ext cx="3457573" cy="3171372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2">
                    <a:alpha val="77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65940B35-2B52-4835-9F7F-6AB86A1212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2914" y="5957999"/>
            <a:ext cx="3457574" cy="90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Sunday, February 7, 20XX</a:t>
            </a:r>
            <a:endParaRPr lang="en-US" dirty="0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0BAE5D7E-7CFE-48B9-836B-640E4E881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67213" y="5957999"/>
            <a:ext cx="5400675" cy="90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703507D-4779-4D32-85CB-0A8040B6E552}"/>
              </a:ext>
            </a:extLst>
          </p:cNvPr>
          <p:cNvCxnSpPr>
            <a:cxnSpLocks/>
          </p:cNvCxnSpPr>
          <p:nvPr/>
        </p:nvCxnSpPr>
        <p:spPr>
          <a:xfrm>
            <a:off x="0" y="5958000"/>
            <a:ext cx="121932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09C198C-9BE5-4543-BA4B-A93E96CB8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36199" y="5957999"/>
            <a:ext cx="1476375" cy="900000"/>
          </a:xfrm>
          <a:prstGeom prst="rect">
            <a:avLst/>
          </a:prstGeom>
        </p:spPr>
        <p:txBody>
          <a:bodyPr tIns="72000" bIns="72000"/>
          <a:lstStyle>
            <a:lvl1pPr algn="r">
              <a:defRPr sz="3600" b="0">
                <a:ln w="6350">
                  <a:noFill/>
                </a:ln>
                <a:solidFill>
                  <a:schemeClr val="tx2"/>
                </a:solidFill>
              </a:defRPr>
            </a:lvl1pPr>
          </a:lstStyle>
          <a:p>
            <a:fld id="{63F9D384-533B-4C4E-B660-F861AA07D1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9828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869B5-6EAD-4108-B9E2-9CABAB9DE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5088" y="441324"/>
            <a:ext cx="3932237" cy="95204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75599E-B10D-4308-A5CB-CC7D487B49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78488" y="441324"/>
            <a:ext cx="6078083" cy="5508626"/>
          </a:xfrm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alpha val="77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034C18-5042-469D-BCF7-26AD9FDCCC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35088" y="1778000"/>
            <a:ext cx="3932237" cy="4171950"/>
          </a:xfrm>
        </p:spPr>
        <p:txBody>
          <a:bodyPr/>
          <a:lstStyle>
            <a:lvl1pPr marL="0" indent="0">
              <a:buNone/>
              <a:defRPr sz="1600">
                <a:solidFill>
                  <a:schemeClr val="tx2">
                    <a:alpha val="77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9FB01925-1670-4C63-8B44-2B14B7BE9D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-935887" y="1377212"/>
            <a:ext cx="2771775" cy="90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Sunday, February 7, 20XX</a:t>
            </a:r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CE1A673-960F-4A50-AE54-70AE0DA3B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810475" y="4239475"/>
            <a:ext cx="2520950" cy="90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DEF9E6C-740A-4B36-BA9F-32AF986ED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5949950"/>
            <a:ext cx="900000" cy="900000"/>
          </a:xfrm>
          <a:prstGeom prst="rect">
            <a:avLst/>
          </a:prstGeom>
        </p:spPr>
        <p:txBody>
          <a:bodyPr lIns="72000" rIns="72000">
            <a:normAutofit/>
          </a:bodyPr>
          <a:lstStyle>
            <a:lvl1pPr algn="ctr">
              <a:defRPr sz="3600" b="0">
                <a:ln w="6350">
                  <a:noFill/>
                </a:ln>
                <a:solidFill>
                  <a:schemeClr val="tx2"/>
                </a:solidFill>
              </a:defRPr>
            </a:lvl1pPr>
          </a:lstStyle>
          <a:p>
            <a:fld id="{63F9D384-533B-4C4E-B660-F861AA07D17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D31C920-29CA-4744-9814-A4FCF4554907}"/>
              </a:ext>
            </a:extLst>
          </p:cNvPr>
          <p:cNvCxnSpPr>
            <a:cxnSpLocks/>
          </p:cNvCxnSpPr>
          <p:nvPr/>
        </p:nvCxnSpPr>
        <p:spPr>
          <a:xfrm>
            <a:off x="900000" y="0"/>
            <a:ext cx="0" cy="685800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357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4DAF32CB-8FFB-4915-83CF-FE9701002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6">
            <a:extLst>
              <a:ext uri="{FF2B5EF4-FFF2-40B4-BE49-F238E27FC236}">
                <a16:creationId xmlns:a16="http://schemas.microsoft.com/office/drawing/2014/main" id="{F0A3A1D3-45B1-4A98-AC1C-57B1DE826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00" y="0"/>
            <a:ext cx="6310695" cy="1817169"/>
          </a:xfrm>
          <a:solidFill>
            <a:schemeClr val="tx2"/>
          </a:solidFill>
        </p:spPr>
        <p:txBody>
          <a:bodyPr bIns="274320" anchor="b"/>
          <a:lstStyle>
            <a:lvl1pPr marL="457200">
              <a:defRPr>
                <a:solidFill>
                  <a:schemeClr val="bg2"/>
                </a:solidFill>
              </a:defRPr>
            </a:lvl1pPr>
          </a:lstStyle>
          <a:p>
            <a:r>
              <a:rPr lang="en-US">
                <a:solidFill>
                  <a:schemeClr val="bg2"/>
                </a:solidFill>
              </a:rPr>
              <a:t>Click to edit Master title style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3" name="Content Placeholder 7">
            <a:extLst>
              <a:ext uri="{FF2B5EF4-FFF2-40B4-BE49-F238E27FC236}">
                <a16:creationId xmlns:a16="http://schemas.microsoft.com/office/drawing/2014/main" id="{830931AC-C857-4060-AA10-476957E80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914" y="2246049"/>
            <a:ext cx="5437185" cy="3266357"/>
          </a:xfrm>
        </p:spPr>
        <p:txBody>
          <a:bodyPr/>
          <a:lstStyle/>
          <a:p>
            <a:pPr lvl="0"/>
            <a:r>
              <a:rPr lang="en-US">
                <a:solidFill>
                  <a:schemeClr val="tx2"/>
                </a:solidFill>
                <a:latin typeface="+mn-lt"/>
              </a:rPr>
              <a:t>Click to edit Master text styles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F35884A-AA66-4463-BED7-15E9AEA611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0" y="5958000"/>
            <a:ext cx="12193200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179C15E-DBE3-4BE1-9DEF-097D72F5D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11900" y="0"/>
            <a:ext cx="0" cy="594995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623E7A8-4D91-4B68-BDD5-2E72051328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251950" y="6"/>
            <a:ext cx="0" cy="595800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89929F-E748-4AF3-8F29-53A0B503E79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57416" y="438912"/>
            <a:ext cx="2057400" cy="5074920"/>
          </a:xfrm>
          <a:solidFill>
            <a:schemeClr val="accent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5" name="Picture Placeholder 2">
            <a:extLst>
              <a:ext uri="{FF2B5EF4-FFF2-40B4-BE49-F238E27FC236}">
                <a16:creationId xmlns:a16="http://schemas.microsoft.com/office/drawing/2014/main" id="{692E4A71-59E7-43D2-9C35-933F0EF97DF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692640" y="438912"/>
            <a:ext cx="2057400" cy="5074920"/>
          </a:xfrm>
          <a:solidFill>
            <a:schemeClr val="accent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24C5608B-94D9-4652-82FC-8E4A66A06C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4" y="5958000"/>
            <a:ext cx="3457576" cy="900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Sunday, February 7, 20XX</a:t>
            </a:r>
            <a:endParaRPr lang="en-US" dirty="0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92BE82A7-308B-45B6-B346-DE80B91147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67212" y="5958000"/>
            <a:ext cx="5400675" cy="900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AC932E5-9185-4410-8B73-15E1C607A6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-600" y="5961888"/>
            <a:ext cx="121932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9D164CB9-B909-4569-A391-D7B71BBDD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36199" y="5957999"/>
            <a:ext cx="1476375" cy="900000"/>
          </a:xfrm>
          <a:prstGeom prst="rect">
            <a:avLst/>
          </a:prstGeom>
        </p:spPr>
        <p:txBody>
          <a:bodyPr tIns="72000" bIns="72000"/>
          <a:lstStyle>
            <a:lvl1pPr algn="r">
              <a:defRPr sz="3600" b="0">
                <a:ln w="6350">
                  <a:noFill/>
                </a:ln>
                <a:solidFill>
                  <a:schemeClr val="tx2"/>
                </a:solidFill>
              </a:defRPr>
            </a:lvl1pPr>
          </a:lstStyle>
          <a:p>
            <a:fld id="{63F9D384-533B-4C4E-B660-F861AA07D1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874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2B459C6-E7AA-40AB-9218-11BD2509C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891540" cy="6858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8">
            <a:extLst>
              <a:ext uri="{FF2B5EF4-FFF2-40B4-BE49-F238E27FC236}">
                <a16:creationId xmlns:a16="http://schemas.microsoft.com/office/drawing/2014/main" id="{720913C3-8DBA-4AB2-A9DD-FAD54FFC1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611" y="0"/>
            <a:ext cx="5407941" cy="3635533"/>
          </a:xfrm>
          <a:solidFill>
            <a:schemeClr val="tx2"/>
          </a:solidFill>
        </p:spPr>
        <p:txBody>
          <a:bodyPr tIns="365760" anchor="t" anchorCtr="0"/>
          <a:lstStyle>
            <a:lvl1pPr marL="457200">
              <a:spcBef>
                <a:spcPts val="0"/>
              </a:spcBef>
              <a:defRPr>
                <a:solidFill>
                  <a:schemeClr val="bg2"/>
                </a:solidFill>
              </a:defRPr>
            </a:lvl1pPr>
          </a:lstStyle>
          <a:p>
            <a:pPr>
              <a:lnSpc>
                <a:spcPct val="100000"/>
              </a:lnSpc>
            </a:pPr>
            <a:r>
              <a:rPr lang="en-US">
                <a:solidFill>
                  <a:schemeClr val="bg2"/>
                </a:solidFill>
              </a:rPr>
              <a:t>Click to edit Master title style</a:t>
            </a:r>
            <a:endParaRPr lang="en-US" dirty="0">
              <a:solidFill>
                <a:schemeClr val="bg2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1CD5A2B-7198-4EFE-91B8-84FA422F9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0000" y="0"/>
            <a:ext cx="0" cy="685800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44D23C9-0B78-4E3D-944D-6781941D54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676022" y="3633990"/>
            <a:ext cx="0" cy="321840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D65328-8094-4B5F-AA1C-6D92EA7976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428000" y="3639600"/>
            <a:ext cx="0" cy="321840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A735D4B-04CF-49F1-B96A-8BCB49B59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9999" y="3628968"/>
            <a:ext cx="11292001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09A0147-2421-4881-958A-681569CD75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-936000" y="1378800"/>
            <a:ext cx="2772000" cy="900000"/>
          </a:xfrm>
          <a:prstGeom prst="rect">
            <a:avLst/>
          </a:prstGeom>
        </p:spPr>
        <p:txBody>
          <a:bodyPr lIns="0" tIns="72000" rIns="0" bIns="72000" anchor="ctr" anchorCtr="0"/>
          <a:lstStyle>
            <a:lvl1pPr algn="l">
              <a:defRPr sz="1000" cap="all" spc="200" baseline="0">
                <a:solidFill>
                  <a:schemeClr val="bg2"/>
                </a:solidFill>
                <a:latin typeface="+mn-lt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/>
              <a:t>Sunday, February 7, 20XX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14BF4BE-E699-4D5B-AD90-3918DA32EE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810000" y="4240800"/>
            <a:ext cx="2520000" cy="900000"/>
          </a:xfrm>
          <a:prstGeom prst="rect">
            <a:avLst/>
          </a:prstGeom>
        </p:spPr>
        <p:txBody>
          <a:bodyPr lIns="0" tIns="72000" rIns="0" bIns="72000" anchor="ctr" anchorCtr="0"/>
          <a:lstStyle>
            <a:lvl1pPr algn="l">
              <a:defRPr sz="1000" cap="all" spc="200" baseline="0">
                <a:solidFill>
                  <a:schemeClr val="bg2"/>
                </a:solidFill>
                <a:latin typeface="+mn-lt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849F009-8335-40E3-B8F6-E0C944D9FD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5958000"/>
            <a:ext cx="900000" cy="900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3600" b="0">
                <a:ln w="6350">
                  <a:solidFill>
                    <a:schemeClr val="tx2">
                      <a:alpha val="80000"/>
                    </a:schemeClr>
                  </a:solidFill>
                </a:ln>
                <a:solidFill>
                  <a:schemeClr val="bg2"/>
                </a:solidFill>
                <a:latin typeface="+mn-lt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fld id="{63F9D384-533B-4C4E-B660-F861AA07D1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9">
            <a:extLst>
              <a:ext uri="{FF2B5EF4-FFF2-40B4-BE49-F238E27FC236}">
                <a16:creationId xmlns:a16="http://schemas.microsoft.com/office/drawing/2014/main" id="{DBA418B9-443D-43A6-86B7-1CBE7DA4B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0214" y="352800"/>
            <a:ext cx="4968874" cy="2860301"/>
          </a:xfrm>
        </p:spPr>
        <p:txBody>
          <a:bodyPr>
            <a:normAutofit/>
          </a:bodyPr>
          <a:lstStyle/>
          <a:p>
            <a:pPr lvl="0"/>
            <a:r>
              <a:rPr lang="en-US">
                <a:solidFill>
                  <a:schemeClr val="tx2"/>
                </a:solidFill>
                <a:latin typeface="+mn-lt"/>
              </a:rPr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1AA0935-460F-4638-9E37-D59F2DEC0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00000" y="0"/>
            <a:ext cx="0" cy="685800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6EB21-8CA2-45AE-881D-77CA356C5AC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08611" y="3633702"/>
            <a:ext cx="3767328" cy="3218688"/>
          </a:xfrm>
          <a:solidFill>
            <a:schemeClr val="accent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29DA2DF3-077D-4C17-8B3C-057AF5F70D7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684634" y="3635534"/>
            <a:ext cx="3767328" cy="321868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Picture Placeholder 2">
            <a:extLst>
              <a:ext uri="{FF2B5EF4-FFF2-40B4-BE49-F238E27FC236}">
                <a16:creationId xmlns:a16="http://schemas.microsoft.com/office/drawing/2014/main" id="{1AD7F36C-8A61-420B-B01F-91F8D256CF6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424672" y="3639312"/>
            <a:ext cx="3767328" cy="3218688"/>
          </a:xfrm>
          <a:solidFill>
            <a:schemeClr val="accent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D025A4D-12E3-4354-9702-0FCF57D53A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441719" y="3639600"/>
            <a:ext cx="0" cy="321840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482A7C0-6EF9-44BD-A4AC-74CA099CB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0000" y="0"/>
            <a:ext cx="0" cy="685800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393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780D43-C879-4F29-89E9-131AC312B24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3208870"/>
            <a:ext cx="3035808" cy="2743200"/>
          </a:xfrm>
          <a:solidFill>
            <a:schemeClr val="accent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9" name="Picture Placeholder 2">
            <a:extLst>
              <a:ext uri="{FF2B5EF4-FFF2-40B4-BE49-F238E27FC236}">
                <a16:creationId xmlns:a16="http://schemas.microsoft.com/office/drawing/2014/main" id="{17FE99B5-F65C-4745-A461-3E0398E73E8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52064" y="3208870"/>
            <a:ext cx="3035808" cy="2743200"/>
          </a:xfrm>
          <a:solidFill>
            <a:schemeClr val="accent1"/>
          </a:solidFill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Picture Placeholder 2">
            <a:extLst>
              <a:ext uri="{FF2B5EF4-FFF2-40B4-BE49-F238E27FC236}">
                <a16:creationId xmlns:a16="http://schemas.microsoft.com/office/drawing/2014/main" id="{25313305-BF3D-47B8-9C96-BA1E4B22140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04128" y="3208870"/>
            <a:ext cx="3035808" cy="2743200"/>
          </a:xfrm>
          <a:solidFill>
            <a:schemeClr val="accent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Picture Placeholder 2">
            <a:extLst>
              <a:ext uri="{FF2B5EF4-FFF2-40B4-BE49-F238E27FC236}">
                <a16:creationId xmlns:a16="http://schemas.microsoft.com/office/drawing/2014/main" id="{CF5210DE-2656-46FD-9659-FBE2EA902A4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9156192" y="3208870"/>
            <a:ext cx="3035808" cy="2743200"/>
          </a:xfrm>
          <a:solidFill>
            <a:schemeClr val="accent1"/>
          </a:solidFill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2B5599FA-2D95-4346-BF72-8C35B45E3C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2913" y="324000"/>
            <a:ext cx="11306175" cy="738664"/>
          </a:xfrm>
        </p:spPr>
        <p:txBody>
          <a:bodyPr anchor="t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FED7AD8D-13BC-4A8A-926F-CC2309EEAD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913" y="1062000"/>
            <a:ext cx="11306175" cy="1682788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2">
                    <a:alpha val="55000"/>
                  </a:schemeClr>
                </a:solidFill>
              </a:rPr>
              <a:t>Click to edit Master subtitle style</a:t>
            </a:r>
            <a:endParaRPr lang="en-US" dirty="0">
              <a:solidFill>
                <a:schemeClr val="tx2">
                  <a:alpha val="55000"/>
                </a:schemeClr>
              </a:solidFill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25AE084-1046-4FF4-A202-DCE2D097BC64}"/>
              </a:ext>
            </a:extLst>
          </p:cNvPr>
          <p:cNvCxnSpPr>
            <a:cxnSpLocks/>
          </p:cNvCxnSpPr>
          <p:nvPr userDrawn="1"/>
        </p:nvCxnSpPr>
        <p:spPr>
          <a:xfrm>
            <a:off x="3043301" y="3208870"/>
            <a:ext cx="0" cy="274320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707847E-010F-4BE3-B738-ECBA669A2634}"/>
              </a:ext>
            </a:extLst>
          </p:cNvPr>
          <p:cNvCxnSpPr>
            <a:cxnSpLocks/>
          </p:cNvCxnSpPr>
          <p:nvPr userDrawn="1"/>
        </p:nvCxnSpPr>
        <p:spPr>
          <a:xfrm>
            <a:off x="6095365" y="3208870"/>
            <a:ext cx="0" cy="274320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B4192BD-AC1C-40F7-82A6-5F179AFED3C6}"/>
              </a:ext>
            </a:extLst>
          </p:cNvPr>
          <p:cNvCxnSpPr>
            <a:cxnSpLocks/>
          </p:cNvCxnSpPr>
          <p:nvPr userDrawn="1"/>
        </p:nvCxnSpPr>
        <p:spPr>
          <a:xfrm>
            <a:off x="9148064" y="3208870"/>
            <a:ext cx="0" cy="274320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450313B-4954-4B52-A004-697EBA8F63C0}"/>
              </a:ext>
            </a:extLst>
          </p:cNvPr>
          <p:cNvCxnSpPr>
            <a:cxnSpLocks/>
          </p:cNvCxnSpPr>
          <p:nvPr userDrawn="1"/>
        </p:nvCxnSpPr>
        <p:spPr>
          <a:xfrm>
            <a:off x="0" y="3202305"/>
            <a:ext cx="121932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076BCEF-CD05-4B98-AB47-9A229AB73667}"/>
              </a:ext>
            </a:extLst>
          </p:cNvPr>
          <p:cNvCxnSpPr>
            <a:cxnSpLocks/>
          </p:cNvCxnSpPr>
          <p:nvPr userDrawn="1"/>
        </p:nvCxnSpPr>
        <p:spPr>
          <a:xfrm>
            <a:off x="0" y="5958635"/>
            <a:ext cx="121932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2206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able Chart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2696C-4B86-4CA0-A733-55338D7B1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025" y="320040"/>
            <a:ext cx="10406063" cy="1263423"/>
          </a:xfrm>
        </p:spPr>
        <p:txBody>
          <a:bodyPr wrap="square">
            <a:normAutofit/>
          </a:bodyPr>
          <a:lstStyle>
            <a:lvl1pPr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06243987-D9E3-40C9-94D4-B3CCFE71A4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-936000" y="1378800"/>
            <a:ext cx="2772000" cy="900000"/>
          </a:xfrm>
          <a:prstGeom prst="rect">
            <a:avLst/>
          </a:prstGeom>
        </p:spPr>
        <p:txBody>
          <a:bodyPr lIns="0" tIns="72000" rIns="0" bIns="72000" anchor="ctr" anchorCtr="0"/>
          <a:lstStyle>
            <a:lvl1pPr algn="l">
              <a:defRPr sz="1000" cap="all" spc="200" baseline="0">
                <a:solidFill>
                  <a:schemeClr val="tx2"/>
                </a:solidFill>
                <a:latin typeface="+mn-lt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/>
              <a:t>Sunday, February 7, 20XX</a:t>
            </a:r>
            <a:endParaRPr lang="en-US" dirty="0">
              <a:latin typeface="+mn-lt"/>
            </a:endParaRP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BF37532-63DB-40A9-90C9-9B3BB694D8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810000" y="4240800"/>
            <a:ext cx="2520000" cy="900000"/>
          </a:xfrm>
          <a:prstGeom prst="rect">
            <a:avLst/>
          </a:prstGeom>
        </p:spPr>
        <p:txBody>
          <a:bodyPr lIns="0" tIns="72000" rIns="0" bIns="72000" anchor="ctr" anchorCtr="0"/>
          <a:lstStyle>
            <a:lvl1pPr algn="l">
              <a:defRPr sz="1000" cap="all" spc="200" baseline="0">
                <a:solidFill>
                  <a:schemeClr val="tx2"/>
                </a:solidFill>
                <a:latin typeface="+mn-lt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 dirty="0"/>
              <a:t>Sample Footer Text</a:t>
            </a:r>
            <a:endParaRPr lang="en-US" dirty="0">
              <a:latin typeface="+mn-lt"/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007CCEE-A736-4DEE-982A-45CDF794F3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5958000"/>
            <a:ext cx="900000" cy="900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3600" b="0">
                <a:ln w="6350">
                  <a:noFill/>
                </a:ln>
                <a:solidFill>
                  <a:schemeClr val="tx2"/>
                </a:solidFill>
                <a:latin typeface="+mn-lt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fld id="{63F9D384-533B-4C4E-B660-F861AA07D1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B26C1-D742-4B12-B5E3-153A24D0A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025" y="2060575"/>
            <a:ext cx="10406063" cy="4356100"/>
          </a:xfrm>
        </p:spPr>
        <p:txBody>
          <a:bodyPr lIns="0" tIns="0" rIns="0" bIns="0">
            <a:noAutofit/>
          </a:bodyPr>
          <a:lstStyle>
            <a:lvl1pPr marL="360000" indent="-360000">
              <a:lnSpc>
                <a:spcPct val="120000"/>
              </a:lnSpc>
              <a:buSzPct val="70000"/>
              <a:buFont typeface="Wingdings 2" panose="05020102010507070707" pitchFamily="18" charset="2"/>
              <a:buChar char="à"/>
              <a:defRPr sz="2000">
                <a:solidFill>
                  <a:schemeClr val="tx2">
                    <a:alpha val="77000"/>
                  </a:schemeClr>
                </a:solidFill>
              </a:defRPr>
            </a:lvl1pPr>
            <a:lvl2pPr marL="720000" indent="-360000">
              <a:lnSpc>
                <a:spcPct val="120000"/>
              </a:lnSpc>
              <a:buSzPct val="70000"/>
              <a:buFont typeface="Wingdings 2" panose="05020102010507070707" pitchFamily="18" charset="2"/>
              <a:buChar char="à"/>
              <a:defRPr sz="2000">
                <a:solidFill>
                  <a:schemeClr val="tx2">
                    <a:alpha val="77000"/>
                  </a:schemeClr>
                </a:solidFill>
              </a:defRPr>
            </a:lvl2pPr>
            <a:lvl3pPr marL="1080000" indent="-288000">
              <a:lnSpc>
                <a:spcPct val="120000"/>
              </a:lnSpc>
              <a:buSzPct val="70000"/>
              <a:buFont typeface="Wingdings 2" panose="05020102010507070707" pitchFamily="18" charset="2"/>
              <a:buChar char="à"/>
              <a:defRPr sz="1600">
                <a:solidFill>
                  <a:schemeClr val="tx2">
                    <a:alpha val="77000"/>
                  </a:schemeClr>
                </a:solidFill>
              </a:defRPr>
            </a:lvl3pPr>
            <a:lvl4pPr marL="1440000" indent="-288000">
              <a:lnSpc>
                <a:spcPct val="120000"/>
              </a:lnSpc>
              <a:buSzPct val="70000"/>
              <a:buFont typeface="Wingdings 2" panose="05020102010507070707" pitchFamily="18" charset="2"/>
              <a:buChar char="à"/>
              <a:defRPr sz="1600">
                <a:solidFill>
                  <a:schemeClr val="tx2">
                    <a:alpha val="77000"/>
                  </a:schemeClr>
                </a:solidFill>
              </a:defRPr>
            </a:lvl4pPr>
            <a:lvl5pPr marL="1800000" indent="-288000">
              <a:lnSpc>
                <a:spcPct val="120000"/>
              </a:lnSpc>
              <a:buSzPct val="70000"/>
              <a:buFont typeface="Wingdings 2" panose="05020102010507070707" pitchFamily="18" charset="2"/>
              <a:buChar char="à"/>
              <a:defRPr sz="1600">
                <a:solidFill>
                  <a:schemeClr val="tx2">
                    <a:alpha val="77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6386491-6F13-4235-A32F-9F6D67F13D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00000" y="0"/>
            <a:ext cx="0" cy="685800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81772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2" pos="7401">
          <p15:clr>
            <a:srgbClr val="F26B43"/>
          </p15:clr>
        </p15:guide>
        <p15:guide id="14" orient="horz" pos="278">
          <p15:clr>
            <a:srgbClr val="F26B43"/>
          </p15:clr>
        </p15:guide>
        <p15:guide id="15" orient="horz" pos="4042">
          <p15:clr>
            <a:srgbClr val="F26B43"/>
          </p15:clr>
        </p15:guide>
        <p15:guide id="16" orient="horz" pos="1003">
          <p15:clr>
            <a:srgbClr val="5ACBF0"/>
          </p15:clr>
        </p15:guide>
        <p15:guide id="17" orient="horz" pos="1298">
          <p15:clr>
            <a:srgbClr val="5ACBF0"/>
          </p15:clr>
        </p15:guide>
        <p15:guide id="18" orient="horz" pos="2024">
          <p15:clr>
            <a:srgbClr val="5ACBF0"/>
          </p15:clr>
        </p15:guide>
        <p15:guide id="19" orient="horz" pos="2296">
          <p15:clr>
            <a:srgbClr val="5ACBF0"/>
          </p15:clr>
        </p15:guide>
        <p15:guide id="20" orient="horz" pos="3022">
          <p15:clr>
            <a:srgbClr val="5ACBF0"/>
          </p15:clr>
        </p15:guide>
        <p15:guide id="21" orient="horz" pos="3317">
          <p15:clr>
            <a:srgbClr val="5ACBF0"/>
          </p15:clr>
        </p15:guide>
        <p15:guide id="22" pos="846">
          <p15:clr>
            <a:srgbClr val="F26B43"/>
          </p15:clr>
        </p15:guide>
        <p15:guide id="23" pos="1708">
          <p15:clr>
            <a:srgbClr val="5ACBF0"/>
          </p15:clr>
        </p15:guide>
        <p15:guide id="24" pos="2003">
          <p15:clr>
            <a:srgbClr val="5ACBF0"/>
          </p15:clr>
        </p15:guide>
        <p15:guide id="25" pos="2842">
          <p15:clr>
            <a:srgbClr val="5ACBF0"/>
          </p15:clr>
        </p15:guide>
        <p15:guide id="26" pos="3137">
          <p15:clr>
            <a:srgbClr val="5ACBF0"/>
          </p15:clr>
        </p15:guide>
        <p15:guide id="28" pos="3976">
          <p15:clr>
            <a:srgbClr val="5ACBF0"/>
          </p15:clr>
        </p15:guide>
        <p15:guide id="29" pos="5110">
          <p15:clr>
            <a:srgbClr val="5ACBF0"/>
          </p15:clr>
        </p15:guide>
        <p15:guide id="30" pos="5405">
          <p15:clr>
            <a:srgbClr val="5ACBF0"/>
          </p15:clr>
        </p15:guide>
        <p15:guide id="31" pos="6267">
          <p15:clr>
            <a:srgbClr val="5ACBF0"/>
          </p15:clr>
        </p15:guide>
        <p15:guide id="32" pos="6539">
          <p15:clr>
            <a:srgbClr val="5ACBF0"/>
          </p15:clr>
        </p15:guide>
        <p15:guide id="33" pos="574">
          <p15:clr>
            <a:srgbClr val="F26B43"/>
          </p15:clr>
        </p15:guide>
        <p15:guide id="34" pos="4271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450242-4754-4408-A5DC-4D44304629B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91440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914400 w 12192000"/>
              <a:gd name="connsiteY3" fmla="*/ 6858000 h 6858000"/>
              <a:gd name="connsiteX4" fmla="*/ 0 w 12192000"/>
              <a:gd name="connsiteY4" fmla="*/ 0 h 6858000"/>
              <a:gd name="connsiteX5" fmla="*/ 877824 w 12192000"/>
              <a:gd name="connsiteY5" fmla="*/ 0 h 6858000"/>
              <a:gd name="connsiteX6" fmla="*/ 877824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91440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914400" y="6858000"/>
                </a:lnTo>
                <a:close/>
                <a:moveTo>
                  <a:pt x="0" y="0"/>
                </a:moveTo>
                <a:lnTo>
                  <a:pt x="877824" y="0"/>
                </a:lnTo>
                <a:lnTo>
                  <a:pt x="87782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37762E-A215-4366-9C05-333C5863FB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899996" cy="6858000"/>
          </a:xfrm>
          <a:prstGeom prst="rect">
            <a:avLst/>
          </a:prstGeom>
          <a:solidFill>
            <a:schemeClr val="tx1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6">
            <a:extLst>
              <a:ext uri="{FF2B5EF4-FFF2-40B4-BE49-F238E27FC236}">
                <a16:creationId xmlns:a16="http://schemas.microsoft.com/office/drawing/2014/main" id="{C87FF0FA-B9C8-45F9-9BE1-0FE9DAB2F6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0000" y="162560"/>
            <a:ext cx="2869360" cy="4749973"/>
          </a:xfrm>
          <a:noFill/>
        </p:spPr>
        <p:txBody>
          <a:bodyPr tIns="320040" anchor="ctr">
            <a:normAutofit/>
          </a:bodyPr>
          <a:lstStyle>
            <a:lvl1pPr marL="457200">
              <a:lnSpc>
                <a:spcPct val="100000"/>
              </a:lnSpc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>
                <a:solidFill>
                  <a:schemeClr val="bg2"/>
                </a:solidFill>
              </a:rPr>
              <a:t>Click to edit Master title style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3" name="Subtitle 7">
            <a:extLst>
              <a:ext uri="{FF2B5EF4-FFF2-40B4-BE49-F238E27FC236}">
                <a16:creationId xmlns:a16="http://schemas.microsoft.com/office/drawing/2014/main" id="{A21E13D9-32A0-414B-8811-425CE64DBE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9999" y="4912534"/>
            <a:ext cx="3611662" cy="1945466"/>
          </a:xfrm>
          <a:noFill/>
        </p:spPr>
        <p:txBody>
          <a:bodyPr tIns="365760">
            <a:normAutofit/>
          </a:bodyPr>
          <a:lstStyle>
            <a:lvl1pPr marL="457200">
              <a:defRPr sz="2000">
                <a:solidFill>
                  <a:schemeClr val="bg2">
                    <a:alpha val="56000"/>
                  </a:schemeClr>
                </a:solidFill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2000">
                <a:solidFill>
                  <a:schemeClr val="bg2">
                    <a:alpha val="56000"/>
                  </a:schemeClr>
                </a:solidFill>
              </a:rPr>
              <a:t>Click to edit Master subtitle style</a:t>
            </a:r>
            <a:endParaRPr lang="en-US" sz="2000" dirty="0">
              <a:solidFill>
                <a:schemeClr val="bg2">
                  <a:alpha val="56000"/>
                </a:schemeClr>
              </a:solidFill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09A0147-2421-4881-958A-681569CD75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-936000" y="1378800"/>
            <a:ext cx="2772000" cy="900000"/>
          </a:xfrm>
          <a:prstGeom prst="rect">
            <a:avLst/>
          </a:prstGeom>
        </p:spPr>
        <p:txBody>
          <a:bodyPr lIns="0" tIns="72000" rIns="0" bIns="72000" anchor="ctr" anchorCtr="0"/>
          <a:lstStyle>
            <a:lvl1pPr algn="l">
              <a:defRPr sz="1000" cap="all" spc="200" baseline="0">
                <a:solidFill>
                  <a:schemeClr val="bg2"/>
                </a:solidFill>
                <a:latin typeface="+mn-lt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/>
              <a:t>Sunday, February 7, 20XX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14BF4BE-E699-4D5B-AD90-3918DA32EE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810000" y="4240800"/>
            <a:ext cx="2520000" cy="900000"/>
          </a:xfrm>
          <a:prstGeom prst="rect">
            <a:avLst/>
          </a:prstGeom>
        </p:spPr>
        <p:txBody>
          <a:bodyPr lIns="0" tIns="72000" rIns="0" bIns="72000" anchor="ctr" anchorCtr="0"/>
          <a:lstStyle>
            <a:lvl1pPr algn="l">
              <a:defRPr sz="1000" cap="all" spc="200" baseline="0">
                <a:solidFill>
                  <a:schemeClr val="bg2"/>
                </a:solidFill>
                <a:latin typeface="+mn-lt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849F009-8335-40E3-B8F6-E0C944D9FD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5958000"/>
            <a:ext cx="900000" cy="900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3600" b="0">
                <a:ln w="6350">
                  <a:solidFill>
                    <a:schemeClr val="tx2">
                      <a:alpha val="80000"/>
                    </a:schemeClr>
                  </a:solidFill>
                </a:ln>
                <a:solidFill>
                  <a:schemeClr val="bg2"/>
                </a:solidFill>
                <a:latin typeface="+mn-lt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fld id="{63F9D384-533B-4C4E-B660-F861AA07D17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1AA0935-460F-4638-9E37-D59F2DEC0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00000" y="0"/>
            <a:ext cx="0" cy="685800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1656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2FFBA-B7FA-43C2-A543-187E29A62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B4886C6-7F2A-4A13-85F1-EFDA370C5B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-936000" y="1378800"/>
            <a:ext cx="2772000" cy="900000"/>
          </a:xfrm>
          <a:prstGeom prst="rect">
            <a:avLst/>
          </a:prstGeom>
        </p:spPr>
        <p:txBody>
          <a:bodyPr lIns="0" tIns="72000" rIns="0" bIns="72000" anchor="ctr" anchorCtr="0"/>
          <a:lstStyle>
            <a:lvl1pPr algn="l">
              <a:defRPr sz="1000" cap="all" spc="200" baseline="0">
                <a:solidFill>
                  <a:schemeClr val="tx2"/>
                </a:solidFill>
                <a:latin typeface="+mn-lt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/>
              <a:t>Sunday, February 7, 20XX</a:t>
            </a:r>
            <a:endParaRPr lang="en-US" dirty="0">
              <a:latin typeface="+mn-lt"/>
            </a:endParaRP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69FAAFC2-F91B-4189-A9FA-0696BF84D6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810000" y="4240800"/>
            <a:ext cx="2520000" cy="900000"/>
          </a:xfrm>
          <a:prstGeom prst="rect">
            <a:avLst/>
          </a:prstGeom>
        </p:spPr>
        <p:txBody>
          <a:bodyPr lIns="0" tIns="72000" rIns="0" bIns="72000" anchor="ctr" anchorCtr="0"/>
          <a:lstStyle>
            <a:lvl1pPr algn="l">
              <a:defRPr sz="1000" cap="all" spc="200" baseline="0">
                <a:solidFill>
                  <a:schemeClr val="tx2"/>
                </a:solidFill>
                <a:latin typeface="+mn-lt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 dirty="0"/>
              <a:t>Sample Footer Text</a:t>
            </a:r>
            <a:endParaRPr lang="en-US" dirty="0">
              <a:latin typeface="+mn-lt"/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05B673D0-3765-46AD-B094-DDF79E463D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5958000"/>
            <a:ext cx="900000" cy="900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3600" b="0">
                <a:ln w="6350">
                  <a:noFill/>
                </a:ln>
                <a:solidFill>
                  <a:schemeClr val="tx2"/>
                </a:solidFill>
                <a:latin typeface="+mn-lt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fld id="{63F9D384-533B-4C4E-B660-F861AA07D17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EA31187-FB8B-4DDF-A5A9-69AB1359F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00000" y="0"/>
            <a:ext cx="0" cy="685800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A19D35D3-D14B-4B07-BDBD-91A5AC3A088F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344168" y="1920240"/>
            <a:ext cx="2286000" cy="2743200"/>
          </a:xfrm>
          <a:solidFill>
            <a:schemeClr val="accent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DABBBB8-A467-4BC1-B67B-84F2CE43AE3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344168" y="4776723"/>
            <a:ext cx="2286000" cy="365760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987AC28-444C-4196-9E47-A4EF896A23CE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344168" y="5231994"/>
            <a:ext cx="2286000" cy="741904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5" name="Picture Placeholder 23">
            <a:extLst>
              <a:ext uri="{FF2B5EF4-FFF2-40B4-BE49-F238E27FC236}">
                <a16:creationId xmlns:a16="http://schemas.microsoft.com/office/drawing/2014/main" id="{6294C3D0-06EC-44FE-B004-772B2B4AD01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050792" y="1920240"/>
            <a:ext cx="2286000" cy="2743200"/>
          </a:xfrm>
          <a:solidFill>
            <a:schemeClr val="accent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5B90A362-5B2F-42A1-9C37-B7A2C1DB52C6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050792" y="4776722"/>
            <a:ext cx="2286000" cy="365760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0B5E1E4-F9B1-48B7-99FD-CF1FB5D1CE58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4050792" y="5231994"/>
            <a:ext cx="2286000" cy="741904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6" name="Picture Placeholder 23">
            <a:extLst>
              <a:ext uri="{FF2B5EF4-FFF2-40B4-BE49-F238E27FC236}">
                <a16:creationId xmlns:a16="http://schemas.microsoft.com/office/drawing/2014/main" id="{52B3635E-2CD2-4789-B716-0726983B98DD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766560" y="1920240"/>
            <a:ext cx="2286000" cy="2743200"/>
          </a:xfrm>
          <a:solidFill>
            <a:schemeClr val="accent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381C480-45F8-4827-9037-7539C3EB8AE7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766560" y="4776722"/>
            <a:ext cx="2286000" cy="365760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75C234DF-E3C1-404B-AB97-2C7A46E4B5B1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6766560" y="5231994"/>
            <a:ext cx="2286000" cy="741904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7" name="Picture Placeholder 23">
            <a:extLst>
              <a:ext uri="{FF2B5EF4-FFF2-40B4-BE49-F238E27FC236}">
                <a16:creationId xmlns:a16="http://schemas.microsoft.com/office/drawing/2014/main" id="{9F5C4372-9497-41A1-B420-2B0107C0AF76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473184" y="1920240"/>
            <a:ext cx="2286000" cy="2743200"/>
          </a:xfrm>
          <a:solidFill>
            <a:schemeClr val="accent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8F45840-878E-43B2-A803-74771B0806E8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9473184" y="4776722"/>
            <a:ext cx="2286000" cy="365760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2CB5A8C9-D514-49FE-8865-6B145CE41444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9473184" y="5231994"/>
            <a:ext cx="2286000" cy="741904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953366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able Chart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2696C-4B86-4CA0-A733-55338D7B1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025" y="320040"/>
            <a:ext cx="10406063" cy="1263423"/>
          </a:xfrm>
        </p:spPr>
        <p:txBody>
          <a:bodyPr wrap="square">
            <a:normAutofit/>
          </a:bodyPr>
          <a:lstStyle>
            <a:lvl1pPr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06243987-D9E3-40C9-94D4-B3CCFE71A4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-936000" y="1378800"/>
            <a:ext cx="2772000" cy="900000"/>
          </a:xfrm>
          <a:prstGeom prst="rect">
            <a:avLst/>
          </a:prstGeom>
        </p:spPr>
        <p:txBody>
          <a:bodyPr lIns="0" tIns="72000" rIns="0" bIns="72000" anchor="ctr" anchorCtr="0"/>
          <a:lstStyle>
            <a:lvl1pPr algn="l">
              <a:defRPr sz="1000" cap="all" spc="200" baseline="0">
                <a:solidFill>
                  <a:schemeClr val="tx2"/>
                </a:solidFill>
                <a:latin typeface="+mn-lt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/>
              <a:t>Sunday, February 7, 20XX</a:t>
            </a:r>
            <a:endParaRPr lang="en-US" dirty="0">
              <a:latin typeface="+mn-lt"/>
            </a:endParaRP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BF37532-63DB-40A9-90C9-9B3BB694D8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810000" y="4240800"/>
            <a:ext cx="2520000" cy="900000"/>
          </a:xfrm>
          <a:prstGeom prst="rect">
            <a:avLst/>
          </a:prstGeom>
        </p:spPr>
        <p:txBody>
          <a:bodyPr lIns="0" tIns="72000" rIns="0" bIns="72000" anchor="ctr" anchorCtr="0"/>
          <a:lstStyle>
            <a:lvl1pPr algn="l">
              <a:defRPr sz="1000" cap="all" spc="200" baseline="0">
                <a:solidFill>
                  <a:schemeClr val="tx2"/>
                </a:solidFill>
                <a:latin typeface="+mn-lt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 dirty="0"/>
              <a:t>Sample Footer Text</a:t>
            </a:r>
            <a:endParaRPr lang="en-US" dirty="0">
              <a:latin typeface="+mn-lt"/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007CCEE-A736-4DEE-982A-45CDF794F3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5958000"/>
            <a:ext cx="900000" cy="900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3600" b="0">
                <a:ln w="6350">
                  <a:noFill/>
                </a:ln>
                <a:solidFill>
                  <a:schemeClr val="tx2"/>
                </a:solidFill>
                <a:latin typeface="+mn-lt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fld id="{63F9D384-533B-4C4E-B660-F861AA07D1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B26C1-D742-4B12-B5E3-153A24D0A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1333" y="1825625"/>
            <a:ext cx="10515600" cy="4351338"/>
          </a:xfrm>
        </p:spPr>
        <p:txBody>
          <a:bodyPr lIns="0" tIns="0" rIns="0" bIns="0">
            <a:noAutofit/>
          </a:bodyPr>
          <a:lstStyle>
            <a:lvl1pPr marL="360000" indent="-360000">
              <a:lnSpc>
                <a:spcPct val="120000"/>
              </a:lnSpc>
              <a:buSzPct val="70000"/>
              <a:buFont typeface="Wingdings 2" panose="05020102010507070707" pitchFamily="18" charset="2"/>
              <a:buChar char="à"/>
              <a:defRPr sz="2000">
                <a:solidFill>
                  <a:schemeClr val="tx2">
                    <a:alpha val="77000"/>
                  </a:schemeClr>
                </a:solidFill>
              </a:defRPr>
            </a:lvl1pPr>
            <a:lvl2pPr marL="720000" indent="-360000">
              <a:lnSpc>
                <a:spcPct val="120000"/>
              </a:lnSpc>
              <a:buSzPct val="70000"/>
              <a:buFont typeface="Wingdings 2" panose="05020102010507070707" pitchFamily="18" charset="2"/>
              <a:buChar char="à"/>
              <a:defRPr sz="2000">
                <a:solidFill>
                  <a:schemeClr val="tx2">
                    <a:alpha val="77000"/>
                  </a:schemeClr>
                </a:solidFill>
              </a:defRPr>
            </a:lvl2pPr>
            <a:lvl3pPr marL="1080000" indent="-288000">
              <a:lnSpc>
                <a:spcPct val="120000"/>
              </a:lnSpc>
              <a:buSzPct val="70000"/>
              <a:buFont typeface="Wingdings 2" panose="05020102010507070707" pitchFamily="18" charset="2"/>
              <a:buChar char="à"/>
              <a:defRPr sz="1600">
                <a:solidFill>
                  <a:schemeClr val="tx2">
                    <a:alpha val="77000"/>
                  </a:schemeClr>
                </a:solidFill>
              </a:defRPr>
            </a:lvl3pPr>
            <a:lvl4pPr marL="1440000" indent="-288000">
              <a:lnSpc>
                <a:spcPct val="120000"/>
              </a:lnSpc>
              <a:buSzPct val="70000"/>
              <a:buFont typeface="Wingdings 2" panose="05020102010507070707" pitchFamily="18" charset="2"/>
              <a:buChar char="à"/>
              <a:defRPr sz="1600">
                <a:solidFill>
                  <a:schemeClr val="tx2">
                    <a:alpha val="77000"/>
                  </a:schemeClr>
                </a:solidFill>
              </a:defRPr>
            </a:lvl4pPr>
            <a:lvl5pPr marL="1800000" indent="-288000">
              <a:lnSpc>
                <a:spcPct val="120000"/>
              </a:lnSpc>
              <a:buSzPct val="70000"/>
              <a:buFont typeface="Wingdings 2" panose="05020102010507070707" pitchFamily="18" charset="2"/>
              <a:buChar char="à"/>
              <a:defRPr sz="1600">
                <a:solidFill>
                  <a:schemeClr val="tx2">
                    <a:alpha val="77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6386491-6F13-4235-A32F-9F6D67F13D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00000" y="0"/>
            <a:ext cx="0" cy="685800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3006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2" pos="7401">
          <p15:clr>
            <a:srgbClr val="F26B43"/>
          </p15:clr>
        </p15:guide>
        <p15:guide id="14" orient="horz" pos="278">
          <p15:clr>
            <a:srgbClr val="F26B43"/>
          </p15:clr>
        </p15:guide>
        <p15:guide id="15" orient="horz" pos="4042">
          <p15:clr>
            <a:srgbClr val="F26B43"/>
          </p15:clr>
        </p15:guide>
        <p15:guide id="16" orient="horz" pos="1003">
          <p15:clr>
            <a:srgbClr val="5ACBF0"/>
          </p15:clr>
        </p15:guide>
        <p15:guide id="17" orient="horz" pos="1298">
          <p15:clr>
            <a:srgbClr val="5ACBF0"/>
          </p15:clr>
        </p15:guide>
        <p15:guide id="18" orient="horz" pos="2024">
          <p15:clr>
            <a:srgbClr val="5ACBF0"/>
          </p15:clr>
        </p15:guide>
        <p15:guide id="19" orient="horz" pos="2296">
          <p15:clr>
            <a:srgbClr val="5ACBF0"/>
          </p15:clr>
        </p15:guide>
        <p15:guide id="20" orient="horz" pos="3022">
          <p15:clr>
            <a:srgbClr val="5ACBF0"/>
          </p15:clr>
        </p15:guide>
        <p15:guide id="21" orient="horz" pos="3317">
          <p15:clr>
            <a:srgbClr val="5ACBF0"/>
          </p15:clr>
        </p15:guide>
        <p15:guide id="22" pos="846">
          <p15:clr>
            <a:srgbClr val="F26B43"/>
          </p15:clr>
        </p15:guide>
        <p15:guide id="23" pos="1708">
          <p15:clr>
            <a:srgbClr val="5ACBF0"/>
          </p15:clr>
        </p15:guide>
        <p15:guide id="24" pos="2003">
          <p15:clr>
            <a:srgbClr val="5ACBF0"/>
          </p15:clr>
        </p15:guide>
        <p15:guide id="25" pos="2842">
          <p15:clr>
            <a:srgbClr val="5ACBF0"/>
          </p15:clr>
        </p15:guide>
        <p15:guide id="26" pos="3137">
          <p15:clr>
            <a:srgbClr val="5ACBF0"/>
          </p15:clr>
        </p15:guide>
        <p15:guide id="28" pos="3976">
          <p15:clr>
            <a:srgbClr val="5ACBF0"/>
          </p15:clr>
        </p15:guide>
        <p15:guide id="29" pos="5110">
          <p15:clr>
            <a:srgbClr val="5ACBF0"/>
          </p15:clr>
        </p15:guide>
        <p15:guide id="30" pos="5405">
          <p15:clr>
            <a:srgbClr val="5ACBF0"/>
          </p15:clr>
        </p15:guide>
        <p15:guide id="31" pos="6267">
          <p15:clr>
            <a:srgbClr val="5ACBF0"/>
          </p15:clr>
        </p15:guide>
        <p15:guide id="32" pos="6539">
          <p15:clr>
            <a:srgbClr val="5ACBF0"/>
          </p15:clr>
        </p15:guide>
        <p15:guide id="33" pos="574">
          <p15:clr>
            <a:srgbClr val="F26B43"/>
          </p15:clr>
        </p15:guide>
        <p15:guide id="34" pos="4271">
          <p15:clr>
            <a:srgbClr val="5ACBF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_Content 2 column (comparison sli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782FF-2A32-49DE-8CD8-110B86565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799" y="320040"/>
            <a:ext cx="11269775" cy="1363091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8169D-3731-4C94-88AE-B0A6F9E0B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2797" y="1790700"/>
            <a:ext cx="5437187" cy="615950"/>
          </a:xfrm>
        </p:spPr>
        <p:txBody>
          <a:bodyPr anchor="b">
            <a:normAutofit/>
          </a:bodyPr>
          <a:lstStyle>
            <a:lvl1pPr marL="0" indent="0">
              <a:buNone/>
              <a:defRPr sz="2400" b="1" cap="all" spc="200" baseline="0">
                <a:solidFill>
                  <a:schemeClr val="accent1">
                    <a:alpha val="77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0F9D0F-6C05-441B-9D94-466C79598B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2797" y="2505075"/>
            <a:ext cx="5437187" cy="3011476"/>
          </a:xfrm>
        </p:spPr>
        <p:txBody>
          <a:bodyPr/>
          <a:lstStyle>
            <a:lvl1pPr marL="283464" indent="-283464">
              <a:buFont typeface="Arial" panose="020B0604020202020204" pitchFamily="34" charset="0"/>
              <a:buChar char="•"/>
              <a:defRPr/>
            </a:lvl1pPr>
            <a:lvl2pPr marL="283464" indent="-283464">
              <a:buFont typeface="Arial" panose="020B0604020202020204" pitchFamily="34" charset="0"/>
              <a:buChar char="•"/>
              <a:defRPr/>
            </a:lvl2pPr>
            <a:lvl3pPr marL="283464" indent="-283464">
              <a:buFont typeface="Arial" panose="020B0604020202020204" pitchFamily="34" charset="0"/>
              <a:buChar char="•"/>
              <a:defRPr/>
            </a:lvl3pPr>
            <a:lvl4pPr marL="283464" indent="-283464">
              <a:buFont typeface="Arial" panose="020B0604020202020204" pitchFamily="34" charset="0"/>
              <a:buChar char="•"/>
              <a:defRPr/>
            </a:lvl4pPr>
            <a:lvl5pPr marL="283464" indent="-283464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F90129-65EC-4BFC-B51F-3F21746443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11786" y="1790700"/>
            <a:ext cx="5437187" cy="615950"/>
          </a:xfrm>
        </p:spPr>
        <p:txBody>
          <a:bodyPr anchor="b">
            <a:normAutofit/>
          </a:bodyPr>
          <a:lstStyle>
            <a:lvl1pPr marL="0" indent="0">
              <a:buNone/>
              <a:defRPr sz="2400" b="1" cap="all" spc="200" baseline="0">
                <a:solidFill>
                  <a:schemeClr val="accent1">
                    <a:alpha val="77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1AAB39-390C-4C6E-90BC-E2A2548658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11786" y="2505075"/>
            <a:ext cx="5437187" cy="3011476"/>
          </a:xfrm>
        </p:spPr>
        <p:txBody>
          <a:bodyPr/>
          <a:lstStyle>
            <a:lvl1pPr marL="283464" indent="-283464">
              <a:buFont typeface="Arial" panose="020B0604020202020204" pitchFamily="34" charset="0"/>
              <a:buChar char="•"/>
              <a:defRPr/>
            </a:lvl1pPr>
            <a:lvl2pPr marL="283464" indent="-283464">
              <a:buFont typeface="Arial" panose="020B0604020202020204" pitchFamily="34" charset="0"/>
              <a:buChar char="•"/>
              <a:defRPr/>
            </a:lvl2pPr>
            <a:lvl3pPr marL="283464" indent="-283464">
              <a:buFont typeface="Arial" panose="020B0604020202020204" pitchFamily="34" charset="0"/>
              <a:buChar char="•"/>
              <a:defRPr/>
            </a:lvl3pPr>
            <a:lvl4pPr marL="283464" indent="-283464">
              <a:buFont typeface="Arial" panose="020B0604020202020204" pitchFamily="34" charset="0"/>
              <a:buChar char="•"/>
              <a:defRPr/>
            </a:lvl4pPr>
            <a:lvl5pPr marL="283464" indent="-283464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3E94383-11E6-486C-8325-BE8B447AA7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2914" y="5957999"/>
            <a:ext cx="3457574" cy="90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Sunday, February 7, 20XX</a:t>
            </a:r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6F62069A-7C14-42BA-A1F2-AE00A6BCD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67213" y="5957999"/>
            <a:ext cx="5400675" cy="90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30E56EE-505D-4420-971C-982EA4EF0564}"/>
              </a:ext>
            </a:extLst>
          </p:cNvPr>
          <p:cNvCxnSpPr>
            <a:cxnSpLocks/>
          </p:cNvCxnSpPr>
          <p:nvPr/>
        </p:nvCxnSpPr>
        <p:spPr>
          <a:xfrm>
            <a:off x="0" y="5958000"/>
            <a:ext cx="121932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DA02FFF2-554C-4459-9BBD-7D0ADE8DC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36199" y="5957999"/>
            <a:ext cx="1476375" cy="900000"/>
          </a:xfrm>
          <a:prstGeom prst="rect">
            <a:avLst/>
          </a:prstGeom>
        </p:spPr>
        <p:txBody>
          <a:bodyPr tIns="72000" bIns="72000"/>
          <a:lstStyle>
            <a:lvl1pPr algn="r">
              <a:defRPr sz="3600" b="0">
                <a:ln w="6350">
                  <a:noFill/>
                </a:ln>
                <a:solidFill>
                  <a:schemeClr val="tx2"/>
                </a:solidFill>
              </a:defRPr>
            </a:lvl1pPr>
          </a:lstStyle>
          <a:p>
            <a:fld id="{63F9D384-533B-4C4E-B660-F861AA07D1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167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086052-6759-46BD-9531-D65FD9551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2800" y="327600"/>
            <a:ext cx="10407600" cy="11412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E3C3A5-7533-48B0-9C15-F01656766E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42800" y="2059200"/>
            <a:ext cx="10407600" cy="435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135256E-21FA-473A-8EAF-34CE9AD372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-936000" y="1378800"/>
            <a:ext cx="2772000" cy="900000"/>
          </a:xfrm>
          <a:prstGeom prst="rect">
            <a:avLst/>
          </a:prstGeom>
        </p:spPr>
        <p:txBody>
          <a:bodyPr lIns="0" tIns="72000" rIns="0" bIns="72000" anchor="ctr" anchorCtr="0"/>
          <a:lstStyle>
            <a:lvl1pPr algn="l">
              <a:defRPr sz="1000" cap="all" spc="200" baseline="0">
                <a:solidFill>
                  <a:schemeClr val="tx2"/>
                </a:solidFill>
                <a:latin typeface="+mn-lt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/>
              <a:t>Sunday, February 7, 20XX</a:t>
            </a:r>
            <a:endParaRPr lang="en-US" dirty="0">
              <a:latin typeface="+mn-lt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8A99857-D06D-4AFF-8777-07EF0A15F6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810000" y="4240800"/>
            <a:ext cx="2520000" cy="900000"/>
          </a:xfrm>
          <a:prstGeom prst="rect">
            <a:avLst/>
          </a:prstGeom>
        </p:spPr>
        <p:txBody>
          <a:bodyPr lIns="0" tIns="72000" rIns="0" bIns="72000" anchor="ctr" anchorCtr="0"/>
          <a:lstStyle>
            <a:lvl1pPr algn="l">
              <a:defRPr sz="1000" cap="all" spc="200" baseline="0">
                <a:solidFill>
                  <a:schemeClr val="tx2"/>
                </a:solidFill>
                <a:latin typeface="+mn-lt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 dirty="0"/>
              <a:t>Sample Footer Text</a:t>
            </a:r>
            <a:endParaRPr lang="en-US" dirty="0">
              <a:latin typeface="+mn-lt"/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172703B-0DDF-46CE-AC34-6233579943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5958000"/>
            <a:ext cx="900000" cy="900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3600" b="0">
                <a:ln w="6350">
                  <a:solidFill>
                    <a:schemeClr val="tx2">
                      <a:alpha val="80000"/>
                    </a:schemeClr>
                  </a:solidFill>
                </a:ln>
                <a:noFill/>
                <a:latin typeface="+mn-lt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fld id="{63F9D384-533B-4C4E-B660-F861AA07D173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56189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5" r:id="rId2"/>
    <p:sldLayoutId id="2147483664" r:id="rId3"/>
    <p:sldLayoutId id="2147483671" r:id="rId4"/>
    <p:sldLayoutId id="2147483650" r:id="rId5"/>
    <p:sldLayoutId id="2147483676" r:id="rId6"/>
    <p:sldLayoutId id="2147483654" r:id="rId7"/>
    <p:sldLayoutId id="2147483677" r:id="rId8"/>
    <p:sldLayoutId id="2147483653" r:id="rId9"/>
    <p:sldLayoutId id="2147483667" r:id="rId10"/>
    <p:sldLayoutId id="2147483674" r:id="rId11"/>
    <p:sldLayoutId id="2147483655" r:id="rId12"/>
    <p:sldLayoutId id="2147483662" r:id="rId13"/>
    <p:sldLayoutId id="2147483668" r:id="rId14"/>
    <p:sldLayoutId id="2147483649" r:id="rId15"/>
    <p:sldLayoutId id="2147483651" r:id="rId16"/>
    <p:sldLayoutId id="2147483652" r:id="rId17"/>
    <p:sldLayoutId id="2147483656" r:id="rId18"/>
    <p:sldLayoutId id="2147483657" r:id="rId19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2"/>
          </a:solidFill>
          <a:latin typeface="+mj-lt"/>
          <a:ea typeface="Microsoft Sans Serif" panose="020B0604020202020204" pitchFamily="34" charset="0"/>
          <a:cs typeface="Microsoft Sans Serif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800"/>
        </a:spcBef>
        <a:buSzPct val="70000"/>
        <a:buFont typeface="Wingdings 2" panose="05020102010507070707" pitchFamily="18" charset="2"/>
        <a:buNone/>
        <a:defRPr sz="2000" kern="1200">
          <a:solidFill>
            <a:schemeClr val="tx2">
              <a:alpha val="77000"/>
            </a:schemeClr>
          </a:solidFill>
          <a:latin typeface="+mn-lt"/>
          <a:ea typeface="Microsoft Sans Serif" panose="020B0604020202020204" pitchFamily="34" charset="0"/>
          <a:cs typeface="Microsoft Sans Serif" panose="020B0604020202020204" pitchFamily="34" charset="0"/>
        </a:defRPr>
      </a:lvl1pPr>
      <a:lvl2pPr marL="360000" indent="0" algn="l" defTabSz="914400" rtl="0" eaLnBrk="1" latinLnBrk="0" hangingPunct="1">
        <a:lnSpc>
          <a:spcPct val="120000"/>
        </a:lnSpc>
        <a:spcBef>
          <a:spcPts val="800"/>
        </a:spcBef>
        <a:buSzPct val="70000"/>
        <a:buFont typeface="Wingdings 2" panose="05020102010507070707" pitchFamily="18" charset="2"/>
        <a:buNone/>
        <a:defRPr sz="2000" kern="1200">
          <a:solidFill>
            <a:schemeClr val="tx2">
              <a:alpha val="77000"/>
            </a:schemeClr>
          </a:solidFill>
          <a:latin typeface="+mn-lt"/>
          <a:ea typeface="Microsoft Sans Serif" panose="020B0604020202020204" pitchFamily="34" charset="0"/>
          <a:cs typeface="Microsoft Sans Serif" panose="020B0604020202020204" pitchFamily="34" charset="0"/>
        </a:defRPr>
      </a:lvl2pPr>
      <a:lvl3pPr marL="855000" indent="0" algn="l" defTabSz="914400" rtl="0" eaLnBrk="1" latinLnBrk="0" hangingPunct="1">
        <a:lnSpc>
          <a:spcPct val="120000"/>
        </a:lnSpc>
        <a:spcBef>
          <a:spcPts val="800"/>
        </a:spcBef>
        <a:buSzPct val="70000"/>
        <a:buFont typeface="Wingdings 2" panose="05020102010507070707" pitchFamily="18" charset="2"/>
        <a:buNone/>
        <a:defRPr sz="1600" kern="1200">
          <a:solidFill>
            <a:schemeClr val="tx2">
              <a:alpha val="77000"/>
            </a:schemeClr>
          </a:solidFill>
          <a:latin typeface="+mn-lt"/>
          <a:ea typeface="Microsoft Sans Serif" panose="020B0604020202020204" pitchFamily="34" charset="0"/>
          <a:cs typeface="Microsoft Sans Serif" panose="020B0604020202020204" pitchFamily="34" charset="0"/>
        </a:defRPr>
      </a:lvl3pPr>
      <a:lvl4pPr marL="1312200" indent="0" algn="l" defTabSz="914400" rtl="0" eaLnBrk="1" latinLnBrk="0" hangingPunct="1">
        <a:lnSpc>
          <a:spcPct val="120000"/>
        </a:lnSpc>
        <a:spcBef>
          <a:spcPts val="800"/>
        </a:spcBef>
        <a:buSzPct val="70000"/>
        <a:buFont typeface="Wingdings 2" panose="05020102010507070707" pitchFamily="18" charset="2"/>
        <a:buNone/>
        <a:defRPr sz="1600" kern="1200">
          <a:solidFill>
            <a:schemeClr val="tx2">
              <a:alpha val="77000"/>
            </a:schemeClr>
          </a:solidFill>
          <a:latin typeface="+mn-lt"/>
          <a:ea typeface="Microsoft Sans Serif" panose="020B0604020202020204" pitchFamily="34" charset="0"/>
          <a:cs typeface="Microsoft Sans Serif" panose="020B0604020202020204" pitchFamily="34" charset="0"/>
        </a:defRPr>
      </a:lvl4pPr>
      <a:lvl5pPr marL="1769400" indent="0" algn="l" defTabSz="914400" rtl="0" eaLnBrk="1" latinLnBrk="0" hangingPunct="1">
        <a:lnSpc>
          <a:spcPct val="120000"/>
        </a:lnSpc>
        <a:spcBef>
          <a:spcPts val="800"/>
        </a:spcBef>
        <a:buSzPct val="70000"/>
        <a:buFont typeface="Wingdings 2" panose="05020102010507070707" pitchFamily="18" charset="2"/>
        <a:buNone/>
        <a:defRPr sz="1600" kern="1200">
          <a:solidFill>
            <a:schemeClr val="tx2">
              <a:alpha val="77000"/>
            </a:schemeClr>
          </a:solidFill>
          <a:latin typeface="+mn-lt"/>
          <a:ea typeface="Microsoft Sans Serif" panose="020B0604020202020204" pitchFamily="34" charset="0"/>
          <a:cs typeface="Microsoft Sans Serif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E184D94-F8EF-435F-9A63-D9B409F552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0146" y="0"/>
            <a:ext cx="5920145" cy="4773251"/>
          </a:xfrm>
        </p:spPr>
        <p:txBody>
          <a:bodyPr>
            <a:normAutofit/>
          </a:bodyPr>
          <a:lstStyle/>
          <a:p>
            <a:r>
              <a:rPr lang="en-US" sz="4400" b="1" dirty="0"/>
              <a:t>Turning Away From Foolishness…</a:t>
            </a:r>
            <a:br>
              <a:rPr lang="en-US" sz="4400" b="1" dirty="0"/>
            </a:br>
            <a:br>
              <a:rPr lang="en-US" sz="4400" b="1" dirty="0"/>
            </a:br>
            <a:r>
              <a:rPr lang="en-US" sz="4400" b="1" dirty="0">
                <a:solidFill>
                  <a:srgbClr val="0070C0"/>
                </a:solidFill>
              </a:rPr>
              <a:t>to a life of wisdom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E21C6A78-1B96-4433-9AED-9C2FCA20A1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0159" y="4787654"/>
            <a:ext cx="5920132" cy="2070345"/>
          </a:xfrm>
          <a:solidFill>
            <a:schemeClr val="accent4">
              <a:lumMod val="75000"/>
              <a:alpha val="4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Titus 3:3-5</a:t>
            </a:r>
          </a:p>
        </p:txBody>
      </p:sp>
      <p:sp>
        <p:nvSpPr>
          <p:cNvPr id="11" name="Speech Bubble: Rectangle 10">
            <a:extLst>
              <a:ext uri="{FF2B5EF4-FFF2-40B4-BE49-F238E27FC236}">
                <a16:creationId xmlns:a16="http://schemas.microsoft.com/office/drawing/2014/main" id="{F362E598-EC24-3DA5-1222-E8FEFB4EBE79}"/>
              </a:ext>
            </a:extLst>
          </p:cNvPr>
          <p:cNvSpPr/>
          <p:nvPr/>
        </p:nvSpPr>
        <p:spPr>
          <a:xfrm>
            <a:off x="7970618" y="12037"/>
            <a:ext cx="3311236" cy="2979636"/>
          </a:xfrm>
          <a:prstGeom prst="wedgeRectCallout">
            <a:avLst>
              <a:gd name="adj1" fmla="val -139662"/>
              <a:gd name="adj2" fmla="val -5386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God’s word says the foolish are those who…</a:t>
            </a:r>
          </a:p>
        </p:txBody>
      </p:sp>
    </p:spTree>
    <p:extLst>
      <p:ext uri="{BB962C8B-B14F-4D97-AF65-F5344CB8AC3E}">
        <p14:creationId xmlns:p14="http://schemas.microsoft.com/office/powerpoint/2010/main" val="417540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A341C-7B58-4B8B-A65C-577B847E3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799" y="320040"/>
            <a:ext cx="11269775" cy="7606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Doubting &amp; Denying The Existence of God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6889CF-B3AB-477B-9EDF-9292C1A9C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6761" y="5957999"/>
            <a:ext cx="11269775" cy="615950"/>
          </a:xfrm>
        </p:spPr>
        <p:txBody>
          <a:bodyPr/>
          <a:lstStyle/>
          <a:p>
            <a:r>
              <a:rPr lang="en-US" dirty="0"/>
              <a:t>The wise man comes to a rational conclusion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6A0952-FEA7-4849-9354-8A2262AD90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2797" y="1343891"/>
            <a:ext cx="11269775" cy="4172660"/>
          </a:xfrm>
        </p:spPr>
        <p:txBody>
          <a:bodyPr>
            <a:normAutofit/>
          </a:bodyPr>
          <a:lstStyle/>
          <a:p>
            <a:r>
              <a:rPr lang="en-US" sz="3200" b="1" dirty="0"/>
              <a:t>It is the fool that says “There is no God!”</a:t>
            </a:r>
            <a:r>
              <a:rPr lang="en-US" sz="3200" dirty="0"/>
              <a:t> (Psalms 14:1-3)</a:t>
            </a:r>
          </a:p>
          <a:p>
            <a:r>
              <a:rPr lang="en-US" sz="3200" b="1" dirty="0"/>
              <a:t>Can’t ignore the evidence!</a:t>
            </a:r>
            <a:r>
              <a:rPr lang="en-US" sz="3200" dirty="0"/>
              <a:t> (Romans 1:20-23)</a:t>
            </a:r>
          </a:p>
          <a:p>
            <a:r>
              <a:rPr lang="en-US" sz="3200" b="1" dirty="0"/>
              <a:t>Avoiding “respectable atheism” </a:t>
            </a:r>
            <a:r>
              <a:rPr lang="en-US" sz="3200" dirty="0"/>
              <a:t>- </a:t>
            </a:r>
          </a:p>
          <a:p>
            <a:pPr lvl="5"/>
            <a:r>
              <a:rPr lang="en-US" sz="3200" dirty="0"/>
              <a:t>Confessing we believe in God but not acting like it. (Psalms 94:7-11; 2 Timothy 3:5)</a:t>
            </a:r>
          </a:p>
          <a:p>
            <a:pPr lvl="4"/>
            <a:r>
              <a:rPr lang="en-US" sz="3200" b="1" dirty="0">
                <a:solidFill>
                  <a:srgbClr val="0070C0">
                    <a:alpha val="77000"/>
                  </a:srgbClr>
                </a:solidFill>
              </a:rPr>
              <a:t>Build up your faith with study, evidence, and practice!</a:t>
            </a:r>
            <a:endParaRPr lang="en-US" sz="3200" dirty="0">
              <a:solidFill>
                <a:srgbClr val="0070C0">
                  <a:alpha val="77000"/>
                </a:srgb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65F63C-B1AE-4B45-8460-E46399747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36199" y="5957999"/>
            <a:ext cx="1476375" cy="900000"/>
          </a:xfrm>
        </p:spPr>
        <p:txBody>
          <a:bodyPr/>
          <a:lstStyle/>
          <a:p>
            <a:fld id="{63F9D384-533B-4C4E-B660-F861AA07D173}" type="slidenum">
              <a:rPr lang="en-US" sz="1800" smtClean="0"/>
              <a:pPr/>
              <a:t>2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55487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A341C-7B58-4B8B-A65C-577B847E3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799" y="320040"/>
            <a:ext cx="11269775" cy="760615"/>
          </a:xfrm>
        </p:spPr>
        <p:txBody>
          <a:bodyPr>
            <a:normAutofit/>
          </a:bodyPr>
          <a:lstStyle/>
          <a:p>
            <a:r>
              <a:rPr lang="en-US" b="1" dirty="0"/>
              <a:t>Focusing On The External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6889CF-B3AB-477B-9EDF-9292C1A9C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6761" y="5957999"/>
            <a:ext cx="11269775" cy="615950"/>
          </a:xfrm>
        </p:spPr>
        <p:txBody>
          <a:bodyPr>
            <a:normAutofit/>
          </a:bodyPr>
          <a:lstStyle/>
          <a:p>
            <a:r>
              <a:rPr lang="en-US" sz="2300" dirty="0"/>
              <a:t>The wise man uses the eyes of His heart &amp; not his head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6A0952-FEA7-4849-9354-8A2262AD90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2797" y="1343890"/>
            <a:ext cx="11269775" cy="4488873"/>
          </a:xfrm>
        </p:spPr>
        <p:txBody>
          <a:bodyPr>
            <a:normAutofit/>
          </a:bodyPr>
          <a:lstStyle/>
          <a:p>
            <a:r>
              <a:rPr lang="en-US" sz="3200" b="1" dirty="0"/>
              <a:t>Why do we think God sees as man sees? </a:t>
            </a:r>
            <a:r>
              <a:rPr lang="en-US" sz="3200" dirty="0"/>
              <a:t>(Luke 11:39-41)</a:t>
            </a:r>
          </a:p>
          <a:p>
            <a:r>
              <a:rPr lang="en-US" sz="3200" b="1" dirty="0"/>
              <a:t>We can be tempted to look at things “outwardly”. </a:t>
            </a:r>
            <a:br>
              <a:rPr lang="en-US" sz="3200" b="1" dirty="0"/>
            </a:br>
            <a:r>
              <a:rPr lang="en-US" sz="3200" dirty="0"/>
              <a:t>(2 Corinthians 10:7)</a:t>
            </a:r>
          </a:p>
          <a:p>
            <a:r>
              <a:rPr lang="en-US" sz="3200" b="1" dirty="0"/>
              <a:t>Thinking God is like us?</a:t>
            </a:r>
            <a:r>
              <a:rPr lang="en-US" sz="3200" dirty="0"/>
              <a:t> (Psalms 50:21)</a:t>
            </a:r>
          </a:p>
          <a:p>
            <a:r>
              <a:rPr lang="en-US" sz="3200" b="1" dirty="0">
                <a:solidFill>
                  <a:srgbClr val="0070C0">
                    <a:alpha val="77000"/>
                  </a:srgbClr>
                </a:solidFill>
              </a:rPr>
              <a:t>Rather, focus on the “unseen” </a:t>
            </a:r>
            <a:r>
              <a:rPr lang="en-US" sz="3200" dirty="0">
                <a:solidFill>
                  <a:srgbClr val="0070C0">
                    <a:alpha val="77000"/>
                  </a:srgbClr>
                </a:solidFill>
              </a:rPr>
              <a:t>(2 Corinthians 4:16-18)… </a:t>
            </a:r>
            <a:r>
              <a:rPr lang="en-US" sz="3200" b="1" dirty="0">
                <a:solidFill>
                  <a:srgbClr val="0070C0">
                    <a:alpha val="77000"/>
                  </a:srgbClr>
                </a:solidFill>
              </a:rPr>
              <a:t>on our hearts</a:t>
            </a:r>
            <a:r>
              <a:rPr lang="en-US" sz="3200" dirty="0">
                <a:solidFill>
                  <a:srgbClr val="0070C0">
                    <a:alpha val="77000"/>
                  </a:srgbClr>
                </a:solidFill>
              </a:rPr>
              <a:t> (James 4:8), </a:t>
            </a:r>
            <a:r>
              <a:rPr lang="en-US" sz="3200" b="1" dirty="0">
                <a:solidFill>
                  <a:srgbClr val="0070C0">
                    <a:alpha val="77000"/>
                  </a:srgbClr>
                </a:solidFill>
              </a:rPr>
              <a:t>remembering who made us</a:t>
            </a:r>
            <a:r>
              <a:rPr lang="en-US" sz="3200" dirty="0">
                <a:solidFill>
                  <a:srgbClr val="0070C0">
                    <a:alpha val="77000"/>
                  </a:srgbClr>
                </a:solidFill>
              </a:rPr>
              <a:t>! (Psalms 100:3)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65F63C-B1AE-4B45-8460-E46399747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36199" y="5957999"/>
            <a:ext cx="1476375" cy="900000"/>
          </a:xfrm>
        </p:spPr>
        <p:txBody>
          <a:bodyPr/>
          <a:lstStyle/>
          <a:p>
            <a:fld id="{63F9D384-533B-4C4E-B660-F861AA07D173}" type="slidenum">
              <a:rPr lang="en-US" sz="1800" smtClean="0"/>
              <a:pPr/>
              <a:t>3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9912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A341C-7B58-4B8B-A65C-577B847E3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799" y="320040"/>
            <a:ext cx="11269775" cy="760615"/>
          </a:xfrm>
        </p:spPr>
        <p:txBody>
          <a:bodyPr>
            <a:normAutofit/>
          </a:bodyPr>
          <a:lstStyle/>
          <a:p>
            <a:r>
              <a:rPr lang="en-US" sz="4500" b="1" dirty="0"/>
              <a:t>Becoming Arrogant/Rejecting Authority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6889CF-B3AB-477B-9EDF-9292C1A9C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6761" y="5957999"/>
            <a:ext cx="11269775" cy="615950"/>
          </a:xfrm>
        </p:spPr>
        <p:txBody>
          <a:bodyPr/>
          <a:lstStyle/>
          <a:p>
            <a:r>
              <a:rPr lang="en-US" dirty="0"/>
              <a:t>The wise man receives God’s word in Humility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6A0952-FEA7-4849-9354-8A2262AD90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2797" y="1343891"/>
            <a:ext cx="11269775" cy="4172660"/>
          </a:xfrm>
        </p:spPr>
        <p:txBody>
          <a:bodyPr>
            <a:normAutofit lnSpcReduction="10000"/>
          </a:bodyPr>
          <a:lstStyle/>
          <a:p>
            <a:r>
              <a:rPr lang="en-US" sz="3200" b="1" dirty="0"/>
              <a:t>“The way of a fool is right in his own eyes…”  </a:t>
            </a:r>
            <a:br>
              <a:rPr lang="en-US" sz="3200" b="1" dirty="0"/>
            </a:br>
            <a:r>
              <a:rPr lang="en-US" sz="3200" dirty="0"/>
              <a:t>(Proverbs 12:15; cf., Jeremiah 10:23)</a:t>
            </a:r>
            <a:endParaRPr lang="en-US" sz="3200" b="1" dirty="0"/>
          </a:p>
          <a:p>
            <a:r>
              <a:rPr lang="en-US" sz="3200" b="1" dirty="0"/>
              <a:t>Aaron and Miriam </a:t>
            </a:r>
            <a:r>
              <a:rPr lang="en-US" sz="3200" dirty="0"/>
              <a:t>(Numbers 12:11) and </a:t>
            </a:r>
            <a:r>
              <a:rPr lang="en-US" sz="3200" b="1" dirty="0"/>
              <a:t>King Saul </a:t>
            </a:r>
            <a:br>
              <a:rPr lang="en-US" sz="3200" b="1" dirty="0"/>
            </a:br>
            <a:r>
              <a:rPr lang="en-US" sz="3200" dirty="0"/>
              <a:t>(1 Samuel 13:13) </a:t>
            </a:r>
            <a:r>
              <a:rPr lang="en-US" sz="3200" b="1" dirty="0"/>
              <a:t>realized too late</a:t>
            </a:r>
            <a:r>
              <a:rPr lang="en-US" sz="3200" dirty="0"/>
              <a:t>.; cf., Romans 12:3; </a:t>
            </a:r>
            <a:br>
              <a:rPr lang="en-US" sz="3200" dirty="0"/>
            </a:br>
            <a:r>
              <a:rPr lang="en-US" sz="3200" dirty="0"/>
              <a:t>1 Corinthians 4:6)</a:t>
            </a:r>
          </a:p>
          <a:p>
            <a:r>
              <a:rPr lang="en-US" sz="3200" b="1" dirty="0">
                <a:solidFill>
                  <a:srgbClr val="0070C0">
                    <a:alpha val="77000"/>
                  </a:srgbClr>
                </a:solidFill>
              </a:rPr>
              <a:t>Rather, blessed is the meek or gentle spirit that yields to the will of God</a:t>
            </a:r>
            <a:r>
              <a:rPr lang="en-US" sz="3200" dirty="0"/>
              <a:t>. </a:t>
            </a:r>
            <a:r>
              <a:rPr lang="en-US" sz="3200" dirty="0">
                <a:solidFill>
                  <a:srgbClr val="0070C0">
                    <a:alpha val="77000"/>
                  </a:srgbClr>
                </a:solidFill>
              </a:rPr>
              <a:t>(Matthew 5:5)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65F63C-B1AE-4B45-8460-E46399747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36199" y="5957999"/>
            <a:ext cx="1476375" cy="900000"/>
          </a:xfrm>
        </p:spPr>
        <p:txBody>
          <a:bodyPr/>
          <a:lstStyle/>
          <a:p>
            <a:fld id="{63F9D384-533B-4C4E-B660-F861AA07D173}" type="slidenum">
              <a:rPr lang="en-US" sz="1800" smtClean="0"/>
              <a:pPr/>
              <a:t>4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0009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A341C-7B58-4B8B-A65C-577B847E3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799" y="320040"/>
            <a:ext cx="11269775" cy="760615"/>
          </a:xfrm>
        </p:spPr>
        <p:txBody>
          <a:bodyPr>
            <a:normAutofit/>
          </a:bodyPr>
          <a:lstStyle/>
          <a:p>
            <a:r>
              <a:rPr lang="en-US" sz="4500" b="1" dirty="0"/>
              <a:t>Focuses On What God Did Not Reveal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6889CF-B3AB-477B-9EDF-9292C1A9C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6761" y="5957998"/>
            <a:ext cx="11269775" cy="900001"/>
          </a:xfrm>
        </p:spPr>
        <p:txBody>
          <a:bodyPr>
            <a:normAutofit/>
          </a:bodyPr>
          <a:lstStyle/>
          <a:p>
            <a:r>
              <a:rPr lang="en-US" dirty="0"/>
              <a:t>The wise man walks by Faith according to what God did say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6A0952-FEA7-4849-9354-8A2262AD90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2797" y="1343891"/>
            <a:ext cx="11269775" cy="4172660"/>
          </a:xfrm>
        </p:spPr>
        <p:txBody>
          <a:bodyPr>
            <a:normAutofit/>
          </a:bodyPr>
          <a:lstStyle/>
          <a:p>
            <a:r>
              <a:rPr lang="en-US" sz="3200" b="1" dirty="0"/>
              <a:t>There are “foolish questions”. </a:t>
            </a:r>
            <a:r>
              <a:rPr lang="en-US" sz="3200" dirty="0"/>
              <a:t>(2 Timothy 2:23-25)</a:t>
            </a:r>
          </a:p>
          <a:p>
            <a:pPr lvl="5"/>
            <a:r>
              <a:rPr lang="en-US" sz="3000" b="1" dirty="0"/>
              <a:t>What are “speculations”?</a:t>
            </a:r>
          </a:p>
          <a:p>
            <a:r>
              <a:rPr lang="en-US" sz="3200" b="1" dirty="0"/>
              <a:t>God revealed what we need! </a:t>
            </a:r>
            <a:r>
              <a:rPr lang="en-US" sz="3200" dirty="0"/>
              <a:t>(Deuteronomy 29:29; </a:t>
            </a:r>
            <a:br>
              <a:rPr lang="en-US" sz="3200" dirty="0"/>
            </a:br>
            <a:r>
              <a:rPr lang="en-US" sz="3200" dirty="0"/>
              <a:t>1 Corinthians 2:12)</a:t>
            </a:r>
          </a:p>
          <a:p>
            <a:r>
              <a:rPr lang="en-US" sz="3200" b="1" dirty="0">
                <a:solidFill>
                  <a:srgbClr val="0070C0">
                    <a:alpha val="77000"/>
                  </a:srgbClr>
                </a:solidFill>
              </a:rPr>
              <a:t>Rather, focus on what we can understand by using our precious time wisely</a:t>
            </a:r>
            <a:r>
              <a:rPr lang="en-US" sz="3200" dirty="0"/>
              <a:t>. </a:t>
            </a:r>
            <a:r>
              <a:rPr lang="en-US" sz="3200" dirty="0">
                <a:solidFill>
                  <a:srgbClr val="0070C0">
                    <a:alpha val="77000"/>
                  </a:srgbClr>
                </a:solidFill>
              </a:rPr>
              <a:t>(Ephesians 5:17)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65F63C-B1AE-4B45-8460-E46399747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36199" y="5957999"/>
            <a:ext cx="1476375" cy="900000"/>
          </a:xfrm>
        </p:spPr>
        <p:txBody>
          <a:bodyPr/>
          <a:lstStyle/>
          <a:p>
            <a:fld id="{63F9D384-533B-4C4E-B660-F861AA07D173}" type="slidenum">
              <a:rPr lang="en-US" sz="1800" smtClean="0"/>
              <a:pPr/>
              <a:t>5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60205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A341C-7B58-4B8B-A65C-577B847E3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799" y="320040"/>
            <a:ext cx="11269775" cy="760615"/>
          </a:xfrm>
        </p:spPr>
        <p:txBody>
          <a:bodyPr>
            <a:normAutofit/>
          </a:bodyPr>
          <a:lstStyle/>
          <a:p>
            <a:r>
              <a:rPr lang="en-US" sz="4500" b="1" dirty="0"/>
              <a:t>Remains In Ignorance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6889CF-B3AB-477B-9EDF-9292C1A9C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6761" y="5957999"/>
            <a:ext cx="11269775" cy="615950"/>
          </a:xfrm>
        </p:spPr>
        <p:txBody>
          <a:bodyPr/>
          <a:lstStyle/>
          <a:p>
            <a:r>
              <a:rPr lang="en-US" dirty="0"/>
              <a:t>The wise man seeks knowledge from God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6A0952-FEA7-4849-9354-8A2262AD90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2797" y="1343891"/>
            <a:ext cx="11269775" cy="4172660"/>
          </a:xfrm>
        </p:spPr>
        <p:txBody>
          <a:bodyPr>
            <a:normAutofit/>
          </a:bodyPr>
          <a:lstStyle/>
          <a:p>
            <a:r>
              <a:rPr lang="en-US" sz="3200" b="1" dirty="0"/>
              <a:t>It’s not foolish to ever be ignorant, only to remain so! </a:t>
            </a:r>
            <a:r>
              <a:rPr lang="en-US" sz="3200" dirty="0"/>
              <a:t>(Jeremiah 5:4; 4:22)</a:t>
            </a:r>
            <a:endParaRPr lang="en-US" sz="3000" dirty="0"/>
          </a:p>
          <a:p>
            <a:r>
              <a:rPr lang="en-US" sz="3200" b="1" dirty="0"/>
              <a:t>Ignorance kills! </a:t>
            </a:r>
            <a:r>
              <a:rPr lang="en-US" sz="3200" dirty="0"/>
              <a:t>(Hosea 4:6; 2 Peter 2:12)</a:t>
            </a:r>
          </a:p>
          <a:p>
            <a:r>
              <a:rPr lang="en-US" sz="3200" b="1" dirty="0">
                <a:solidFill>
                  <a:srgbClr val="0070C0">
                    <a:alpha val="77000"/>
                  </a:srgbClr>
                </a:solidFill>
              </a:rPr>
              <a:t>Rather, value the instruction that comes from God</a:t>
            </a:r>
            <a:r>
              <a:rPr lang="en-US" sz="3200" dirty="0"/>
              <a:t>. </a:t>
            </a:r>
            <a:r>
              <a:rPr lang="en-US" sz="3200" dirty="0">
                <a:solidFill>
                  <a:srgbClr val="0070C0">
                    <a:alpha val="77000"/>
                  </a:srgbClr>
                </a:solidFill>
              </a:rPr>
              <a:t>(Proverbs 1:7)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65F63C-B1AE-4B45-8460-E46399747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36199" y="5957999"/>
            <a:ext cx="1476375" cy="900000"/>
          </a:xfrm>
        </p:spPr>
        <p:txBody>
          <a:bodyPr/>
          <a:lstStyle/>
          <a:p>
            <a:fld id="{63F9D384-533B-4C4E-B660-F861AA07D173}" type="slidenum">
              <a:rPr lang="en-US" sz="1800" smtClean="0"/>
              <a:pPr/>
              <a:t>6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989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A341C-7B58-4B8B-A65C-577B847E3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799" y="0"/>
            <a:ext cx="11269775" cy="1399309"/>
          </a:xfrm>
        </p:spPr>
        <p:txBody>
          <a:bodyPr>
            <a:normAutofit/>
          </a:bodyPr>
          <a:lstStyle/>
          <a:p>
            <a:r>
              <a:rPr lang="en-US" sz="4400" b="1" dirty="0"/>
              <a:t>Focusing On Temporal &amp; Lacks Contentment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6889CF-B3AB-477B-9EDF-9292C1A9C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6761" y="5957999"/>
            <a:ext cx="11269775" cy="615950"/>
          </a:xfrm>
        </p:spPr>
        <p:txBody>
          <a:bodyPr/>
          <a:lstStyle/>
          <a:p>
            <a:r>
              <a:rPr lang="en-US" dirty="0"/>
              <a:t>The wise man’s treasures are beyond this life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6A0952-FEA7-4849-9354-8A2262AD90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2797" y="1399309"/>
            <a:ext cx="11749203" cy="4558690"/>
          </a:xfrm>
        </p:spPr>
        <p:txBody>
          <a:bodyPr>
            <a:normAutofit lnSpcReduction="10000"/>
          </a:bodyPr>
          <a:lstStyle/>
          <a:p>
            <a:r>
              <a:rPr lang="en-US" sz="3200" b="1" dirty="0"/>
              <a:t>Where is “great gain” found? (1 Timothy 6:6-10) </a:t>
            </a:r>
          </a:p>
          <a:p>
            <a:pPr lvl="5"/>
            <a:r>
              <a:rPr lang="en-US" sz="3000" b="1" dirty="0"/>
              <a:t>Key is “godliness” plus “contentment”.</a:t>
            </a:r>
          </a:p>
          <a:p>
            <a:pPr lvl="4"/>
            <a:r>
              <a:rPr lang="en-US" sz="3200" b="1" dirty="0"/>
              <a:t>We are also foolish when our treasures are here on earth. </a:t>
            </a:r>
            <a:r>
              <a:rPr lang="en-US" sz="3200" dirty="0"/>
              <a:t>(Luke 12:20-21; cf., Psalms 49:11-13)</a:t>
            </a:r>
          </a:p>
          <a:p>
            <a:pPr lvl="4"/>
            <a:r>
              <a:rPr lang="en-US" sz="3200" b="1" dirty="0"/>
              <a:t>Thinks what is to come is like what it is now! </a:t>
            </a:r>
            <a:br>
              <a:rPr lang="en-US" sz="3200" b="1" dirty="0"/>
            </a:br>
            <a:r>
              <a:rPr lang="en-US" sz="3200" dirty="0"/>
              <a:t>(1 Corinthians 15:35-37, 42-44; 1 John 3:1-3; 2 Peter 3:10-13)</a:t>
            </a:r>
          </a:p>
          <a:p>
            <a:r>
              <a:rPr lang="en-US" sz="3200" b="1" dirty="0">
                <a:solidFill>
                  <a:srgbClr val="0070C0">
                    <a:alpha val="77000"/>
                  </a:srgbClr>
                </a:solidFill>
              </a:rPr>
              <a:t>Rather, make our investments spiritual </a:t>
            </a:r>
            <a:r>
              <a:rPr lang="en-US" sz="3200" dirty="0">
                <a:solidFill>
                  <a:srgbClr val="0070C0">
                    <a:alpha val="77000"/>
                  </a:srgbClr>
                </a:solidFill>
              </a:rPr>
              <a:t>(Ephesians 5:17) </a:t>
            </a:r>
            <a:r>
              <a:rPr lang="en-US" sz="3200" b="1" dirty="0">
                <a:solidFill>
                  <a:srgbClr val="0070C0">
                    <a:alpha val="77000"/>
                  </a:srgbClr>
                </a:solidFill>
              </a:rPr>
              <a:t>and learn to be content. </a:t>
            </a:r>
            <a:r>
              <a:rPr lang="en-US" sz="3200" dirty="0">
                <a:solidFill>
                  <a:srgbClr val="0070C0">
                    <a:alpha val="77000"/>
                  </a:srgbClr>
                </a:solidFill>
              </a:rPr>
              <a:t>(Philippians 4:11)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65F63C-B1AE-4B45-8460-E46399747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36199" y="5957999"/>
            <a:ext cx="1476375" cy="900000"/>
          </a:xfrm>
        </p:spPr>
        <p:txBody>
          <a:bodyPr/>
          <a:lstStyle/>
          <a:p>
            <a:fld id="{63F9D384-533B-4C4E-B660-F861AA07D173}" type="slidenum">
              <a:rPr lang="en-US" sz="1800" smtClean="0"/>
              <a:pPr/>
              <a:t>7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2213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A341C-7B58-4B8B-A65C-577B847E3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799" y="284051"/>
            <a:ext cx="11269775" cy="969754"/>
          </a:xfrm>
        </p:spPr>
        <p:txBody>
          <a:bodyPr>
            <a:normAutofit/>
          </a:bodyPr>
          <a:lstStyle/>
          <a:p>
            <a:r>
              <a:rPr lang="en-US" sz="4500" b="1" dirty="0"/>
              <a:t>Becomes Indifferent &amp; Complacent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6889CF-B3AB-477B-9EDF-9292C1A9C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6761" y="5957999"/>
            <a:ext cx="11269775" cy="615950"/>
          </a:xfrm>
        </p:spPr>
        <p:txBody>
          <a:bodyPr/>
          <a:lstStyle/>
          <a:p>
            <a:r>
              <a:rPr lang="en-US" dirty="0"/>
              <a:t>The wise man Keeps Pressing 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6A0952-FEA7-4849-9354-8A2262AD90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2797" y="1537855"/>
            <a:ext cx="11269775" cy="3978696"/>
          </a:xfrm>
        </p:spPr>
        <p:txBody>
          <a:bodyPr>
            <a:normAutofit/>
          </a:bodyPr>
          <a:lstStyle/>
          <a:p>
            <a:r>
              <a:rPr lang="en-US" sz="3200" b="1" dirty="0"/>
              <a:t>How do we avoid “the complacency of fools”? </a:t>
            </a:r>
            <a:br>
              <a:rPr lang="en-US" sz="3200" b="1" dirty="0"/>
            </a:br>
            <a:r>
              <a:rPr lang="en-US" sz="3200" dirty="0"/>
              <a:t>(Proverbs 1:32-33)</a:t>
            </a:r>
          </a:p>
          <a:p>
            <a:r>
              <a:rPr lang="en-US" sz="3200" b="1" dirty="0"/>
              <a:t>Keep “pressing on” </a:t>
            </a:r>
            <a:r>
              <a:rPr lang="en-US" sz="3200" dirty="0"/>
              <a:t>(Philippians 3:12-14) </a:t>
            </a:r>
            <a:r>
              <a:rPr lang="en-US" sz="3200" b="1" dirty="0"/>
              <a:t>and don’t turn back to the things of the flesh!</a:t>
            </a:r>
            <a:r>
              <a:rPr lang="en-US" sz="3200" dirty="0"/>
              <a:t> (Galatians 3:1-5; 4:9)</a:t>
            </a:r>
          </a:p>
          <a:p>
            <a:r>
              <a:rPr lang="en-US" sz="3200" b="1" dirty="0">
                <a:solidFill>
                  <a:srgbClr val="0070C0">
                    <a:alpha val="77000"/>
                  </a:srgbClr>
                </a:solidFill>
              </a:rPr>
              <a:t>Rather, we need to be zealous and stirred up by God’s word and each other. </a:t>
            </a:r>
            <a:endParaRPr lang="en-US" sz="3200" dirty="0">
              <a:solidFill>
                <a:srgbClr val="0070C0">
                  <a:alpha val="77000"/>
                </a:srgb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65F63C-B1AE-4B45-8460-E46399747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36199" y="5957999"/>
            <a:ext cx="1476375" cy="900000"/>
          </a:xfrm>
        </p:spPr>
        <p:txBody>
          <a:bodyPr/>
          <a:lstStyle/>
          <a:p>
            <a:fld id="{63F9D384-533B-4C4E-B660-F861AA07D173}" type="slidenum">
              <a:rPr lang="en-US" sz="1800" smtClean="0"/>
              <a:pPr/>
              <a:t>8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6755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A341C-7B58-4B8B-A65C-577B847E3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799" y="284051"/>
            <a:ext cx="11269775" cy="812356"/>
          </a:xfrm>
        </p:spPr>
        <p:txBody>
          <a:bodyPr>
            <a:normAutofit/>
          </a:bodyPr>
          <a:lstStyle/>
          <a:p>
            <a:r>
              <a:rPr lang="en-US" sz="4500" b="1" dirty="0"/>
              <a:t>Fail To Act &amp; Get Prepared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6889CF-B3AB-477B-9EDF-9292C1A9C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6761" y="5957999"/>
            <a:ext cx="11269775" cy="615950"/>
          </a:xfrm>
        </p:spPr>
        <p:txBody>
          <a:bodyPr>
            <a:normAutofit fontScale="92500"/>
          </a:bodyPr>
          <a:lstStyle/>
          <a:p>
            <a:r>
              <a:rPr lang="en-US" dirty="0"/>
              <a:t>The wise man’s is dressed in Readiness and always “doing”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6A0952-FEA7-4849-9354-8A2262AD90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2797" y="1537855"/>
            <a:ext cx="11269775" cy="3978696"/>
          </a:xfrm>
        </p:spPr>
        <p:txBody>
          <a:bodyPr>
            <a:normAutofit/>
          </a:bodyPr>
          <a:lstStyle/>
          <a:p>
            <a:r>
              <a:rPr lang="en-US" sz="3200" b="1" dirty="0"/>
              <a:t>Not hearers only, but doers! </a:t>
            </a:r>
            <a:r>
              <a:rPr lang="en-US" sz="3200" dirty="0"/>
              <a:t>(Matthew 7:24-26; </a:t>
            </a:r>
            <a:br>
              <a:rPr lang="en-US" sz="3200" dirty="0"/>
            </a:br>
            <a:r>
              <a:rPr lang="en-US" sz="3200" dirty="0"/>
              <a:t>James 1:21-25)</a:t>
            </a:r>
          </a:p>
          <a:p>
            <a:r>
              <a:rPr lang="en-US" sz="3200" b="1" dirty="0"/>
              <a:t>The need to be/live ready! </a:t>
            </a:r>
            <a:r>
              <a:rPr lang="en-US" sz="3200" dirty="0"/>
              <a:t>(Matthew 25:2-3, 8)</a:t>
            </a:r>
          </a:p>
          <a:p>
            <a:r>
              <a:rPr lang="en-US" sz="3200" b="1" dirty="0">
                <a:solidFill>
                  <a:srgbClr val="0070C0">
                    <a:alpha val="77000"/>
                  </a:srgbClr>
                </a:solidFill>
              </a:rPr>
              <a:t>Rather, we need to be practicing all God has commanded. </a:t>
            </a:r>
            <a:endParaRPr lang="en-US" sz="3200" dirty="0">
              <a:solidFill>
                <a:srgbClr val="0070C0">
                  <a:alpha val="77000"/>
                </a:srgb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65F63C-B1AE-4B45-8460-E46399747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36199" y="5957999"/>
            <a:ext cx="1476375" cy="900000"/>
          </a:xfrm>
        </p:spPr>
        <p:txBody>
          <a:bodyPr/>
          <a:lstStyle/>
          <a:p>
            <a:fld id="{63F9D384-533B-4C4E-B660-F861AA07D173}" type="slidenum">
              <a:rPr lang="en-US" sz="1800" smtClean="0"/>
              <a:pPr/>
              <a:t>9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0056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</p:bldLst>
  </p:timing>
</p:sld>
</file>

<file path=ppt/theme/theme1.xml><?xml version="1.0" encoding="utf-8"?>
<a:theme xmlns:a="http://schemas.openxmlformats.org/drawingml/2006/main" name="LinesVTI">
  <a:themeElements>
    <a:clrScheme name="Lines">
      <a:dk1>
        <a:sysClr val="windowText" lastClr="000000"/>
      </a:dk1>
      <a:lt1>
        <a:sysClr val="window" lastClr="FFFFFF"/>
      </a:lt1>
      <a:dk2>
        <a:srgbClr val="592F34"/>
      </a:dk2>
      <a:lt2>
        <a:srgbClr val="F8EFE3"/>
      </a:lt2>
      <a:accent1>
        <a:srgbClr val="5B8E96"/>
      </a:accent1>
      <a:accent2>
        <a:srgbClr val="B09BA2"/>
      </a:accent2>
      <a:accent3>
        <a:srgbClr val="E3835D"/>
      </a:accent3>
      <a:accent4>
        <a:srgbClr val="7B99DB"/>
      </a:accent4>
      <a:accent5>
        <a:srgbClr val="D09245"/>
      </a:accent5>
      <a:accent6>
        <a:srgbClr val="96A82C"/>
      </a:accent6>
      <a:hlink>
        <a:srgbClr val="5B8E96"/>
      </a:hlink>
      <a:folHlink>
        <a:srgbClr val="B5826E"/>
      </a:folHlink>
    </a:clrScheme>
    <a:fontScheme name="NH Grotesk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inesVTI" id="{6E3869FE-86F4-49DA-A8B9-3320C89167F7}" vid="{3A76BC48-4881-4AE8-821D-8B9CC9A080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0931085-857D-42EE-BB55-098E5214A0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B95DBB1-7409-45FB-83E1-90451666BE41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A308400B-C437-4204-A453-9DEFE7A3BD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Lines design</Template>
  <TotalTime>2587</TotalTime>
  <Words>727</Words>
  <Application>Microsoft Office PowerPoint</Application>
  <PresentationFormat>Widescreen</PresentationFormat>
  <Paragraphs>63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Neue Haas Grotesk Text Pro</vt:lpstr>
      <vt:lpstr>Wingdings 2</vt:lpstr>
      <vt:lpstr>LinesVTI</vt:lpstr>
      <vt:lpstr>Turning Away From Foolishness…  to a life of wisdom</vt:lpstr>
      <vt:lpstr>Doubting &amp; Denying The Existence of God</vt:lpstr>
      <vt:lpstr>Focusing On The External</vt:lpstr>
      <vt:lpstr>Becoming Arrogant/Rejecting Authority</vt:lpstr>
      <vt:lpstr>Focuses On What God Did Not Reveal</vt:lpstr>
      <vt:lpstr>Remains In Ignorance</vt:lpstr>
      <vt:lpstr>Focusing On Temporal &amp; Lacks Contentment</vt:lpstr>
      <vt:lpstr>Becomes Indifferent &amp; Complacent</vt:lpstr>
      <vt:lpstr>Fail To Act &amp; Get Prepared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Turning Away From Foolishness</dc:title>
  <dc:creator>Chris Simmons</dc:creator>
  <cp:lastModifiedBy>Chris Simmons</cp:lastModifiedBy>
  <cp:revision>7</cp:revision>
  <dcterms:created xsi:type="dcterms:W3CDTF">2023-12-29T16:15:08Z</dcterms:created>
  <dcterms:modified xsi:type="dcterms:W3CDTF">2024-02-28T18:19:26Z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